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0" r:id="rId5"/>
    <p:sldMasterId id="2147483767" r:id="rId6"/>
    <p:sldMasterId id="2147483861" r:id="rId7"/>
    <p:sldMasterId id="2147483908" r:id="rId8"/>
  </p:sldMasterIdLst>
  <p:notesMasterIdLst>
    <p:notesMasterId r:id="rId17"/>
  </p:notesMasterIdLst>
  <p:sldIdLst>
    <p:sldId id="261" r:id="rId9"/>
    <p:sldId id="1985" r:id="rId10"/>
    <p:sldId id="1973" r:id="rId11"/>
    <p:sldId id="1975" r:id="rId12"/>
    <p:sldId id="1986" r:id="rId13"/>
    <p:sldId id="1987" r:id="rId14"/>
    <p:sldId id="1988" r:id="rId15"/>
    <p:sldId id="19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A17"/>
    <a:srgbClr val="F7E841"/>
    <a:srgbClr val="30F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33D2D-D490-4540-993D-E82D052002C6}" v="27" dt="2023-11-23T14:03:18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8" autoAdjust="0"/>
    <p:restoredTop sz="94694"/>
  </p:normalViewPr>
  <p:slideViewPr>
    <p:cSldViewPr snapToGrid="0">
      <p:cViewPr varScale="1">
        <p:scale>
          <a:sx n="96" d="100"/>
          <a:sy n="96" d="100"/>
        </p:scale>
        <p:origin x="16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Baker" userId="a05e8396-b309-4a6c-88e2-347222cccd73" providerId="ADAL" clId="{F5A33D2D-D490-4540-993D-E82D052002C6}"/>
    <pc:docChg chg="undo custSel addSld delSld modSld addMainMaster delMainMaster">
      <pc:chgData name="Ed Baker" userId="a05e8396-b309-4a6c-88e2-347222cccd73" providerId="ADAL" clId="{F5A33D2D-D490-4540-993D-E82D052002C6}" dt="2023-11-23T14:04:54.436" v="649" actId="20577"/>
      <pc:docMkLst>
        <pc:docMk/>
      </pc:docMkLst>
      <pc:sldChg chg="modSp add del mod">
        <pc:chgData name="Ed Baker" userId="a05e8396-b309-4a6c-88e2-347222cccd73" providerId="ADAL" clId="{F5A33D2D-D490-4540-993D-E82D052002C6}" dt="2023-11-23T13:17:21.267" v="15" actId="20577"/>
        <pc:sldMkLst>
          <pc:docMk/>
          <pc:sldMk cId="3275270169" sldId="261"/>
        </pc:sldMkLst>
        <pc:spChg chg="mod">
          <ac:chgData name="Ed Baker" userId="a05e8396-b309-4a6c-88e2-347222cccd73" providerId="ADAL" clId="{F5A33D2D-D490-4540-993D-E82D052002C6}" dt="2023-11-23T13:17:21.267" v="15" actId="20577"/>
          <ac:spMkLst>
            <pc:docMk/>
            <pc:sldMk cId="3275270169" sldId="261"/>
            <ac:spMk id="2" creationId="{3E4D76CC-4F6C-53F7-3B60-903045EEF598}"/>
          </ac:spMkLst>
        </pc:spChg>
      </pc:sldChg>
      <pc:sldChg chg="add del">
        <pc:chgData name="Ed Baker" userId="a05e8396-b309-4a6c-88e2-347222cccd73" providerId="ADAL" clId="{F5A33D2D-D490-4540-993D-E82D052002C6}" dt="2023-11-23T13:17:42.944" v="16" actId="2696"/>
        <pc:sldMkLst>
          <pc:docMk/>
          <pc:sldMk cId="3045308334" sldId="324"/>
        </pc:sldMkLst>
      </pc:sldChg>
      <pc:sldChg chg="modSp add del mod">
        <pc:chgData name="Ed Baker" userId="a05e8396-b309-4a6c-88e2-347222cccd73" providerId="ADAL" clId="{F5A33D2D-D490-4540-993D-E82D052002C6}" dt="2023-11-23T13:29:44.249" v="523" actId="2696"/>
        <pc:sldMkLst>
          <pc:docMk/>
          <pc:sldMk cId="1798569544" sldId="1976"/>
        </pc:sldMkLst>
        <pc:spChg chg="mod">
          <ac:chgData name="Ed Baker" userId="a05e8396-b309-4a6c-88e2-347222cccd73" providerId="ADAL" clId="{F5A33D2D-D490-4540-993D-E82D052002C6}" dt="2023-11-23T13:22:46.284" v="126" actId="255"/>
          <ac:spMkLst>
            <pc:docMk/>
            <pc:sldMk cId="1798569544" sldId="1976"/>
            <ac:spMk id="5" creationId="{24358818-AB85-A14C-C625-F715A6BD37E2}"/>
          </ac:spMkLst>
        </pc:spChg>
        <pc:spChg chg="mod">
          <ac:chgData name="Ed Baker" userId="a05e8396-b309-4a6c-88e2-347222cccd73" providerId="ADAL" clId="{F5A33D2D-D490-4540-993D-E82D052002C6}" dt="2023-11-23T13:27:32.230" v="459" actId="14100"/>
          <ac:spMkLst>
            <pc:docMk/>
            <pc:sldMk cId="1798569544" sldId="1976"/>
            <ac:spMk id="7" creationId="{6890A888-32E6-8D01-CAE0-D5AA14EC492A}"/>
          </ac:spMkLst>
        </pc:spChg>
      </pc:sldChg>
      <pc:sldChg chg="modSp mod">
        <pc:chgData name="Ed Baker" userId="a05e8396-b309-4a6c-88e2-347222cccd73" providerId="ADAL" clId="{F5A33D2D-D490-4540-993D-E82D052002C6}" dt="2023-11-23T13:18:48.219" v="27" actId="20577"/>
        <pc:sldMkLst>
          <pc:docMk/>
          <pc:sldMk cId="2504743078" sldId="1985"/>
        </pc:sldMkLst>
        <pc:spChg chg="mod">
          <ac:chgData name="Ed Baker" userId="a05e8396-b309-4a6c-88e2-347222cccd73" providerId="ADAL" clId="{F5A33D2D-D490-4540-993D-E82D052002C6}" dt="2023-11-23T13:18:48.219" v="27" actId="20577"/>
          <ac:spMkLst>
            <pc:docMk/>
            <pc:sldMk cId="2504743078" sldId="1985"/>
            <ac:spMk id="15" creationId="{5E991F8E-532F-1585-D932-09E4B8CFAE95}"/>
          </ac:spMkLst>
        </pc:spChg>
      </pc:sldChg>
      <pc:sldChg chg="addSp modSp add mod">
        <pc:chgData name="Ed Baker" userId="a05e8396-b309-4a6c-88e2-347222cccd73" providerId="ADAL" clId="{F5A33D2D-D490-4540-993D-E82D052002C6}" dt="2023-11-23T13:21:59.093" v="115" actId="1076"/>
        <pc:sldMkLst>
          <pc:docMk/>
          <pc:sldMk cId="1613693253" sldId="1986"/>
        </pc:sldMkLst>
        <pc:spChg chg="add mod">
          <ac:chgData name="Ed Baker" userId="a05e8396-b309-4a6c-88e2-347222cccd73" providerId="ADAL" clId="{F5A33D2D-D490-4540-993D-E82D052002C6}" dt="2023-11-23T13:21:59.093" v="115" actId="1076"/>
          <ac:spMkLst>
            <pc:docMk/>
            <pc:sldMk cId="1613693253" sldId="1986"/>
            <ac:spMk id="2" creationId="{10D376E2-2A11-CE2D-C7E1-F6609118F70E}"/>
          </ac:spMkLst>
        </pc:spChg>
      </pc:sldChg>
      <pc:sldChg chg="add del">
        <pc:chgData name="Ed Baker" userId="a05e8396-b309-4a6c-88e2-347222cccd73" providerId="ADAL" clId="{F5A33D2D-D490-4540-993D-E82D052002C6}" dt="2023-11-23T13:17:50.748" v="17" actId="2696"/>
        <pc:sldMkLst>
          <pc:docMk/>
          <pc:sldMk cId="2149325138" sldId="1986"/>
        </pc:sldMkLst>
      </pc:sldChg>
      <pc:sldChg chg="addSp delSp modSp add mod">
        <pc:chgData name="Ed Baker" userId="a05e8396-b309-4a6c-88e2-347222cccd73" providerId="ADAL" clId="{F5A33D2D-D490-4540-993D-E82D052002C6}" dt="2023-11-23T14:04:45.446" v="647" actId="20577"/>
        <pc:sldMkLst>
          <pc:docMk/>
          <pc:sldMk cId="1761776918" sldId="1987"/>
        </pc:sldMkLst>
        <pc:spChg chg="add del mod">
          <ac:chgData name="Ed Baker" userId="a05e8396-b309-4a6c-88e2-347222cccd73" providerId="ADAL" clId="{F5A33D2D-D490-4540-993D-E82D052002C6}" dt="2023-11-23T13:28:58.795" v="470" actId="478"/>
          <ac:spMkLst>
            <pc:docMk/>
            <pc:sldMk cId="1761776918" sldId="1987"/>
            <ac:spMk id="3" creationId="{390FFF23-0B66-7F17-5D42-2DC301FAD75C}"/>
          </ac:spMkLst>
        </pc:spChg>
        <pc:spChg chg="add mod">
          <ac:chgData name="Ed Baker" userId="a05e8396-b309-4a6c-88e2-347222cccd73" providerId="ADAL" clId="{F5A33D2D-D490-4540-993D-E82D052002C6}" dt="2023-11-23T13:30:48.164" v="541" actId="1076"/>
          <ac:spMkLst>
            <pc:docMk/>
            <pc:sldMk cId="1761776918" sldId="1987"/>
            <ac:spMk id="4" creationId="{3688D211-F72C-51BF-805A-2805216C65EB}"/>
          </ac:spMkLst>
        </pc:spChg>
        <pc:spChg chg="mod">
          <ac:chgData name="Ed Baker" userId="a05e8396-b309-4a6c-88e2-347222cccd73" providerId="ADAL" clId="{F5A33D2D-D490-4540-993D-E82D052002C6}" dt="2023-11-23T14:04:45.446" v="647" actId="20577"/>
          <ac:spMkLst>
            <pc:docMk/>
            <pc:sldMk cId="1761776918" sldId="1987"/>
            <ac:spMk id="5" creationId="{24358818-AB85-A14C-C625-F715A6BD37E2}"/>
          </ac:spMkLst>
        </pc:spChg>
        <pc:spChg chg="del">
          <ac:chgData name="Ed Baker" userId="a05e8396-b309-4a6c-88e2-347222cccd73" providerId="ADAL" clId="{F5A33D2D-D490-4540-993D-E82D052002C6}" dt="2023-11-23T13:28:49.900" v="468" actId="478"/>
          <ac:spMkLst>
            <pc:docMk/>
            <pc:sldMk cId="1761776918" sldId="1987"/>
            <ac:spMk id="7" creationId="{6890A888-32E6-8D01-CAE0-D5AA14EC492A}"/>
          </ac:spMkLst>
        </pc:spChg>
        <pc:picChg chg="add mod">
          <ac:chgData name="Ed Baker" userId="a05e8396-b309-4a6c-88e2-347222cccd73" providerId="ADAL" clId="{F5A33D2D-D490-4540-993D-E82D052002C6}" dt="2023-11-23T13:29:08.798" v="474" actId="1076"/>
          <ac:picMkLst>
            <pc:docMk/>
            <pc:sldMk cId="1761776918" sldId="1987"/>
            <ac:picMk id="1026" creationId="{FA29F27B-96AD-15A6-8B88-5EAB8330115A}"/>
          </ac:picMkLst>
        </pc:picChg>
      </pc:sldChg>
      <pc:sldChg chg="del">
        <pc:chgData name="Ed Baker" userId="a05e8396-b309-4a6c-88e2-347222cccd73" providerId="ADAL" clId="{F5A33D2D-D490-4540-993D-E82D052002C6}" dt="2023-11-23T13:17:54.188" v="18" actId="2696"/>
        <pc:sldMkLst>
          <pc:docMk/>
          <pc:sldMk cId="2631153950" sldId="1987"/>
        </pc:sldMkLst>
      </pc:sldChg>
      <pc:sldChg chg="addSp delSp modSp add mod">
        <pc:chgData name="Ed Baker" userId="a05e8396-b309-4a6c-88e2-347222cccd73" providerId="ADAL" clId="{F5A33D2D-D490-4540-993D-E82D052002C6}" dt="2023-11-23T14:04:49" v="648" actId="20577"/>
        <pc:sldMkLst>
          <pc:docMk/>
          <pc:sldMk cId="3984338701" sldId="1988"/>
        </pc:sldMkLst>
        <pc:spChg chg="del">
          <ac:chgData name="Ed Baker" userId="a05e8396-b309-4a6c-88e2-347222cccd73" providerId="ADAL" clId="{F5A33D2D-D490-4540-993D-E82D052002C6}" dt="2023-11-23T13:53:19.677" v="577" actId="478"/>
          <ac:spMkLst>
            <pc:docMk/>
            <pc:sldMk cId="3984338701" sldId="1988"/>
            <ac:spMk id="4" creationId="{3688D211-F72C-51BF-805A-2805216C65EB}"/>
          </ac:spMkLst>
        </pc:spChg>
        <pc:spChg chg="mod">
          <ac:chgData name="Ed Baker" userId="a05e8396-b309-4a6c-88e2-347222cccd73" providerId="ADAL" clId="{F5A33D2D-D490-4540-993D-E82D052002C6}" dt="2023-11-23T14:04:49" v="648" actId="20577"/>
          <ac:spMkLst>
            <pc:docMk/>
            <pc:sldMk cId="3984338701" sldId="1988"/>
            <ac:spMk id="5" creationId="{24358818-AB85-A14C-C625-F715A6BD37E2}"/>
          </ac:spMkLst>
        </pc:spChg>
        <pc:picChg chg="add mod">
          <ac:chgData name="Ed Baker" userId="a05e8396-b309-4a6c-88e2-347222cccd73" providerId="ADAL" clId="{F5A33D2D-D490-4540-993D-E82D052002C6}" dt="2023-11-23T13:54:10.683" v="584" actId="1076"/>
          <ac:picMkLst>
            <pc:docMk/>
            <pc:sldMk cId="3984338701" sldId="1988"/>
            <ac:picMk id="2" creationId="{F7740D84-FD43-901F-88D5-895BDCD065FB}"/>
          </ac:picMkLst>
        </pc:picChg>
        <pc:picChg chg="add mod modCrop">
          <ac:chgData name="Ed Baker" userId="a05e8396-b309-4a6c-88e2-347222cccd73" providerId="ADAL" clId="{F5A33D2D-D490-4540-993D-E82D052002C6}" dt="2023-11-23T13:57:18.504" v="595" actId="1076"/>
          <ac:picMkLst>
            <pc:docMk/>
            <pc:sldMk cId="3984338701" sldId="1988"/>
            <ac:picMk id="6" creationId="{2DC06486-89B1-7CF2-83E1-CE42A34644C3}"/>
          </ac:picMkLst>
        </pc:picChg>
        <pc:picChg chg="del">
          <ac:chgData name="Ed Baker" userId="a05e8396-b309-4a6c-88e2-347222cccd73" providerId="ADAL" clId="{F5A33D2D-D490-4540-993D-E82D052002C6}" dt="2023-11-23T13:52:42.708" v="543" actId="478"/>
          <ac:picMkLst>
            <pc:docMk/>
            <pc:sldMk cId="3984338701" sldId="1988"/>
            <ac:picMk id="1026" creationId="{FA29F27B-96AD-15A6-8B88-5EAB8330115A}"/>
          </ac:picMkLst>
        </pc:picChg>
      </pc:sldChg>
      <pc:sldChg chg="addSp modSp add mod">
        <pc:chgData name="Ed Baker" userId="a05e8396-b309-4a6c-88e2-347222cccd73" providerId="ADAL" clId="{F5A33D2D-D490-4540-993D-E82D052002C6}" dt="2023-11-23T14:04:54.436" v="649" actId="20577"/>
        <pc:sldMkLst>
          <pc:docMk/>
          <pc:sldMk cId="526884266" sldId="1989"/>
        </pc:sldMkLst>
        <pc:spChg chg="add mod">
          <ac:chgData name="Ed Baker" userId="a05e8396-b309-4a6c-88e2-347222cccd73" providerId="ADAL" clId="{F5A33D2D-D490-4540-993D-E82D052002C6}" dt="2023-11-23T14:03:37.695" v="642" actId="1076"/>
          <ac:spMkLst>
            <pc:docMk/>
            <pc:sldMk cId="526884266" sldId="1989"/>
            <ac:spMk id="3" creationId="{793676DB-2C6C-8B4D-3919-BAE602EE5064}"/>
          </ac:spMkLst>
        </pc:spChg>
        <pc:spChg chg="mod">
          <ac:chgData name="Ed Baker" userId="a05e8396-b309-4a6c-88e2-347222cccd73" providerId="ADAL" clId="{F5A33D2D-D490-4540-993D-E82D052002C6}" dt="2023-11-23T14:04:54.436" v="649" actId="20577"/>
          <ac:spMkLst>
            <pc:docMk/>
            <pc:sldMk cId="526884266" sldId="1989"/>
            <ac:spMk id="5" creationId="{24358818-AB85-A14C-C625-F715A6BD37E2}"/>
          </ac:spMkLst>
        </pc:spChg>
      </pc:sldChg>
      <pc:sldMasterChg chg="add del addSldLayout delSldLayout">
        <pc:chgData name="Ed Baker" userId="a05e8396-b309-4a6c-88e2-347222cccd73" providerId="ADAL" clId="{F5A33D2D-D490-4540-993D-E82D052002C6}" dt="2023-11-23T13:17:04.492" v="5" actId="2696"/>
        <pc:sldMasterMkLst>
          <pc:docMk/>
          <pc:sldMasterMk cId="1011075744" sldId="2147483648"/>
        </pc:sldMasterMkLst>
        <pc:sldLayoutChg chg="add del">
          <pc:chgData name="Ed Baker" userId="a05e8396-b309-4a6c-88e2-347222cccd73" providerId="ADAL" clId="{F5A33D2D-D490-4540-993D-E82D052002C6}" dt="2023-11-23T13:17:04.492" v="5" actId="2696"/>
          <pc:sldLayoutMkLst>
            <pc:docMk/>
            <pc:sldMasterMk cId="1011075744" sldId="2147483648"/>
            <pc:sldLayoutMk cId="2559050477" sldId="2147483676"/>
          </pc:sldLayoutMkLst>
        </pc:sldLayoutChg>
        <pc:sldLayoutChg chg="add del">
          <pc:chgData name="Ed Baker" userId="a05e8396-b309-4a6c-88e2-347222cccd73" providerId="ADAL" clId="{F5A33D2D-D490-4540-993D-E82D052002C6}" dt="2023-11-23T13:17:04.492" v="5" actId="2696"/>
          <pc:sldLayoutMkLst>
            <pc:docMk/>
            <pc:sldMasterMk cId="1011075744" sldId="2147483648"/>
            <pc:sldLayoutMk cId="248027215" sldId="2147483679"/>
          </pc:sldLayoutMkLst>
        </pc:sldLayoutChg>
        <pc:sldLayoutChg chg="add del">
          <pc:chgData name="Ed Baker" userId="a05e8396-b309-4a6c-88e2-347222cccd73" providerId="ADAL" clId="{F5A33D2D-D490-4540-993D-E82D052002C6}" dt="2023-11-23T13:17:04.492" v="5" actId="2696"/>
          <pc:sldLayoutMkLst>
            <pc:docMk/>
            <pc:sldMasterMk cId="1011075744" sldId="2147483648"/>
            <pc:sldLayoutMk cId="2295979364" sldId="2147483680"/>
          </pc:sldLayoutMkLst>
        </pc:sldLayoutChg>
        <pc:sldLayoutChg chg="add del">
          <pc:chgData name="Ed Baker" userId="a05e8396-b309-4a6c-88e2-347222cccd73" providerId="ADAL" clId="{F5A33D2D-D490-4540-993D-E82D052002C6}" dt="2023-11-23T13:17:04.492" v="5" actId="2696"/>
          <pc:sldLayoutMkLst>
            <pc:docMk/>
            <pc:sldMasterMk cId="1011075744" sldId="2147483648"/>
            <pc:sldLayoutMk cId="1526679240" sldId="2147483681"/>
          </pc:sldLayoutMkLst>
        </pc:sldLayoutChg>
        <pc:sldLayoutChg chg="add del">
          <pc:chgData name="Ed Baker" userId="a05e8396-b309-4a6c-88e2-347222cccd73" providerId="ADAL" clId="{F5A33D2D-D490-4540-993D-E82D052002C6}" dt="2023-11-23T13:17:04.492" v="5" actId="2696"/>
          <pc:sldLayoutMkLst>
            <pc:docMk/>
            <pc:sldMasterMk cId="1011075744" sldId="2147483648"/>
            <pc:sldLayoutMk cId="1540879482" sldId="2147483682"/>
          </pc:sldLayoutMkLst>
        </pc:sldLayoutChg>
        <pc:sldLayoutChg chg="add del">
          <pc:chgData name="Ed Baker" userId="a05e8396-b309-4a6c-88e2-347222cccd73" providerId="ADAL" clId="{F5A33D2D-D490-4540-993D-E82D052002C6}" dt="2023-11-23T13:17:04.492" v="5" actId="2696"/>
          <pc:sldLayoutMkLst>
            <pc:docMk/>
            <pc:sldMasterMk cId="1011075744" sldId="2147483648"/>
            <pc:sldLayoutMk cId="214693807" sldId="2147483708"/>
          </pc:sldLayoutMkLst>
        </pc:sldLayoutChg>
        <pc:sldLayoutChg chg="add del">
          <pc:chgData name="Ed Baker" userId="a05e8396-b309-4a6c-88e2-347222cccd73" providerId="ADAL" clId="{F5A33D2D-D490-4540-993D-E82D052002C6}" dt="2023-11-23T13:17:04.492" v="5" actId="2696"/>
          <pc:sldLayoutMkLst>
            <pc:docMk/>
            <pc:sldMasterMk cId="1011075744" sldId="2147483648"/>
            <pc:sldLayoutMk cId="2789665814" sldId="2147483709"/>
          </pc:sldLayoutMkLst>
        </pc:sldLayoutChg>
        <pc:sldLayoutChg chg="add del">
          <pc:chgData name="Ed Baker" userId="a05e8396-b309-4a6c-88e2-347222cccd73" providerId="ADAL" clId="{F5A33D2D-D490-4540-993D-E82D052002C6}" dt="2023-11-23T13:17:04.492" v="5" actId="2696"/>
          <pc:sldLayoutMkLst>
            <pc:docMk/>
            <pc:sldMasterMk cId="1011075744" sldId="2147483648"/>
            <pc:sldLayoutMk cId="3614739890" sldId="214748371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89E3279-9C1F-D947-935D-87D7C26A19F0}" type="datetimeFigureOut">
              <a:rPr lang="en-GB" smtClean="0"/>
              <a:pPr/>
              <a:t>23/11/2023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C371D48-67C1-2C40-9E87-799BE93353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4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BD8235-C649-124B-BDD7-0A10A252A98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51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71D48-67C1-2C40-9E87-799BE93353B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6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71D48-67C1-2C40-9E87-799BE93353B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2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71D48-67C1-2C40-9E87-799BE93353B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62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6250204-61DA-D51E-9DE8-5E3CBF4B78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744" y="941510"/>
            <a:ext cx="4994084" cy="4981392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8F04999-D615-6D4F-AE6E-B0F582B6B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858000"/>
            <a:ext cx="3947440" cy="720000"/>
          </a:xfrm>
          <a:prstGeom prst="rect">
            <a:avLst/>
          </a:prstGeom>
          <a:solidFill>
            <a:schemeClr val="tx2"/>
          </a:solidFill>
        </p:spPr>
        <p:txBody>
          <a:bodyPr lIns="72000" tIns="36000" rIns="72000" b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To change the background Image</a:t>
            </a:r>
            <a:br>
              <a:rPr lang="en-GB"/>
            </a:br>
            <a:r>
              <a:rPr lang="en-GB"/>
              <a:t>Right click and select ’Format Background’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09168B6-37BF-54DF-F533-C9720A4F44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744" y="288771"/>
            <a:ext cx="1289109" cy="9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5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7740000" cy="4373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 b="0" i="0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324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2133-613E-1B5E-078E-0FA84367AD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C5B49D6-9DA7-4F39-7F31-E3BD10A74D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ABCC-EF58-8BEF-1AE8-852E4E36B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3F298CF-31C2-A2E1-2041-8B260F81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object 83">
            <a:extLst>
              <a:ext uri="{FF2B5EF4-FFF2-40B4-BE49-F238E27FC236}">
                <a16:creationId xmlns:a16="http://schemas.microsoft.com/office/drawing/2014/main" id="{F8F53AB9-2681-6C77-D8FD-B22C13002F1F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37613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2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764112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971970-8A0D-3C45-EB46-4C0DECFACD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438001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D7AD4FC8-E480-C61E-E266-FE9A45A07A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07859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3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01423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4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7E437811-E159-5260-F23A-A5ECA1CE33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75829FC-4E17-B506-87C2-047EA09E30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8000" y="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53024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8317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70972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31724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3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258534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4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719D648-B84E-79B4-FBB3-DC237ABAFA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48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BCE0BB-20F2-0516-BED0-03622F2D7F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8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508766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54623"/>
            <a:ext cx="12192000" cy="5802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3086390-A774-2A7D-47BE-5D5CD67FAE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8F04999-D615-6D4F-AE6E-B0F582B6B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804287"/>
            <a:ext cx="3947440" cy="720000"/>
          </a:xfrm>
          <a:prstGeom prst="rect">
            <a:avLst/>
          </a:prstGeom>
          <a:solidFill>
            <a:schemeClr val="tx2"/>
          </a:solidFill>
        </p:spPr>
        <p:txBody>
          <a:bodyPr lIns="72000" tIns="36000" rIns="72000" b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To change the background Image</a:t>
            </a:r>
            <a:br>
              <a:rPr lang="en-GB"/>
            </a:br>
            <a:r>
              <a:rPr lang="en-GB"/>
              <a:t>Right click and select ’Format Background’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09168B6-37BF-54DF-F533-C9720A4F4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44" y="288771"/>
            <a:ext cx="1289109" cy="98429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001ACF5-7195-7898-8164-3653D21E92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8523" y="0"/>
            <a:ext cx="884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7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428D77-1790-4B0A-2199-66E5FF1010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87999" y="1043999"/>
            <a:ext cx="11689201" cy="4896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446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fographics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527135-00FC-6C41-BCA1-546030B5DE4D}"/>
              </a:ext>
            </a:extLst>
          </p:cNvPr>
          <p:cNvSpPr/>
          <p:nvPr userDrawn="1"/>
        </p:nvSpPr>
        <p:spPr>
          <a:xfrm>
            <a:off x="6291893" y="0"/>
            <a:ext cx="590010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CB7C9-579F-7445-AD96-78269AC7CEF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25803" y="198000"/>
            <a:ext cx="5150197" cy="568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chart or other content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399D-5F72-8588-0625-526B41F71A7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3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E310459-7A6D-1A3D-A697-79A68442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3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6380F6-CC76-AF00-82A7-5D936E57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476FE29-B6C9-6FCB-4E12-F6803E27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object 83">
            <a:extLst>
              <a:ext uri="{FF2B5EF4-FFF2-40B4-BE49-F238E27FC236}">
                <a16:creationId xmlns:a16="http://schemas.microsoft.com/office/drawing/2014/main" id="{D9EB414C-0F6F-0EA2-CBC9-276C4EB35D8C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844623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Block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5760000" cy="1512000"/>
          </a:xfrm>
          <a:solidFill>
            <a:srgbClr val="86999E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/>
            </a:lvl1pPr>
            <a:lvl2pPr marL="216000" indent="-108000">
              <a:spcBef>
                <a:spcPts val="200"/>
              </a:spcBef>
              <a:defRPr sz="900"/>
            </a:lvl2pPr>
            <a:lvl3pPr marL="324000" indent="-108000">
              <a:spcBef>
                <a:spcPts val="200"/>
              </a:spcBef>
              <a:defRPr sz="900"/>
            </a:lvl3pPr>
            <a:lvl4pPr marL="108000" indent="-108000">
              <a:defRPr sz="900"/>
            </a:lvl4pPr>
            <a:lvl5pPr marL="108000" indent="-108000"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9140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9139" y="4349749"/>
            <a:ext cx="5760000" cy="1512000"/>
          </a:xfrm>
          <a:solidFill>
            <a:srgbClr val="86999E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/>
            </a:lvl1pPr>
            <a:lvl2pPr marL="216000" indent="-108000">
              <a:spcBef>
                <a:spcPts val="200"/>
              </a:spcBef>
              <a:defRPr sz="900"/>
            </a:lvl2pPr>
            <a:lvl3pPr marL="324000" indent="-108000">
              <a:spcBef>
                <a:spcPts val="200"/>
              </a:spcBef>
              <a:defRPr sz="900"/>
            </a:lvl3pPr>
            <a:lvl4pPr marL="108000" indent="-108000">
              <a:defRPr sz="900"/>
            </a:lvl4pPr>
            <a:lvl5pPr marL="108000" indent="-108000"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2915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Block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3780000" cy="1512000"/>
          </a:xfrm>
          <a:solidFill>
            <a:schemeClr val="tx2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3999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3998" y="4349749"/>
            <a:ext cx="3780000" cy="1512000"/>
          </a:xfrm>
          <a:solidFill>
            <a:schemeClr val="tx2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000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5999" y="4349749"/>
            <a:ext cx="3780000" cy="1512000"/>
          </a:xfrm>
          <a:solidFill>
            <a:schemeClr val="tx2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648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Block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2808000" cy="1512000"/>
          </a:xfrm>
          <a:solidFill>
            <a:schemeClr val="tx2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95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95998" y="4349749"/>
            <a:ext cx="2808000" cy="1512000"/>
          </a:xfrm>
          <a:solidFill>
            <a:schemeClr val="tx2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24000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3999" y="4349749"/>
            <a:ext cx="2808000" cy="1512000"/>
          </a:xfrm>
          <a:solidFill>
            <a:schemeClr val="tx2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95B51CC-6291-9FD8-D591-E5BD736C3B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9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5D0CC28-F86F-18AD-E083-8977AFE228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9998" y="4349749"/>
            <a:ext cx="2808000" cy="1512000"/>
          </a:xfrm>
          <a:solidFill>
            <a:schemeClr val="tx2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443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618101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047339-7B32-1229-E1D9-4CE9FB62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7CB1C1-CD15-C2DF-A1E2-7D4A1AAD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object 83">
            <a:extLst>
              <a:ext uri="{FF2B5EF4-FFF2-40B4-BE49-F238E27FC236}">
                <a16:creationId xmlns:a16="http://schemas.microsoft.com/office/drawing/2014/main" id="{D9234D20-FB61-CEDE-20CC-69E88B4FB93B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372946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Four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7114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80830797-0926-92BE-B916-8A1095E848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3783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A6F3CF4D-4DAC-5183-1166-D6B479059C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77121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A477D485-CCB3-1F6B-543D-0A804E418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52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5BCA238E-F0C9-C26B-EB0B-60D2E814B6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7665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996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D3DF5F59-F59E-9A9E-88DD-BABDD1AD4C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1003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8" name="Text Placeholder 26">
            <a:extLst>
              <a:ext uri="{FF2B5EF4-FFF2-40B4-BE49-F238E27FC236}">
                <a16:creationId xmlns:a16="http://schemas.microsoft.com/office/drawing/2014/main" id="{AA837080-4286-4D77-E78C-CC13C164B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4334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3171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ulti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05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13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4933802C-580C-0683-3391-D6BBE13D2A3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928864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ECA70E0-B1C9-CBB7-2033-67AF8D6403B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28864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DD5702B0-25CB-0851-1407-B72F76D24FD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4526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EDCDE10F-F980-EA53-FF5A-7CFC0C73BF2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526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94F89BF8-DAE1-97AE-8A31-8C7D027DC1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60429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B74C72E1-39F3-FEBB-8F16-D27F2FD168A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60429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B602F024-0656-78B3-3BF3-AAE2FD75442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614232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E8301D06-D8A3-3A42-1856-40114E39160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614232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FA54B0B-3B33-D584-05C4-C6781B80A2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813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0F615FC5-608D-2E8E-A2C2-08B43089FB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74947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5D6178A-390E-ED5C-0F83-62269046DB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4947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AC83422F-AB55-2C1F-B15E-6E7F62B514E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9134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A4769D8B-2DD3-D461-0C9C-B3C871D60E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9134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4545DEDC-E58B-4E4B-AF3C-6B6C9B82492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06512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92839883-7543-198D-59BB-52A12CC39E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6512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0" name="Text Placeholder 26">
            <a:extLst>
              <a:ext uri="{FF2B5EF4-FFF2-40B4-BE49-F238E27FC236}">
                <a16:creationId xmlns:a16="http://schemas.microsoft.com/office/drawing/2014/main" id="{22F50C37-B83B-6891-B02A-C4900120BA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0315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1" name="Text Placeholder 26">
            <a:extLst>
              <a:ext uri="{FF2B5EF4-FFF2-40B4-BE49-F238E27FC236}">
                <a16:creationId xmlns:a16="http://schemas.microsoft.com/office/drawing/2014/main" id="{9A3F2ABE-FC6E-D027-667B-49B53485B6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60315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1A1D60F-6046-846F-3258-799C554053F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205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 marL="342000" indent="-342000">
              <a:buNone/>
              <a:tabLst/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1	Click to edit Master text styles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46342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358000"/>
            <a:ext cx="8280000" cy="1958998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5000"/>
              </a:lnSpc>
              <a:defRPr sz="6700" cap="none" baseline="0">
                <a:solidFill>
                  <a:schemeClr val="bg1"/>
                </a:solidFill>
              </a:defRPr>
            </a:lvl1pPr>
          </a:lstStyle>
          <a:p>
            <a:r>
              <a:rPr lang="en-GB" b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Title slide with one or two lines of text</a:t>
            </a:r>
            <a:endParaRPr lang="en-GB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8F04999-D615-6D4F-AE6E-B0F582B6B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351696" y="7596338"/>
            <a:ext cx="3947440" cy="720000"/>
          </a:xfrm>
          <a:prstGeom prst="rect">
            <a:avLst/>
          </a:prstGeom>
          <a:solidFill>
            <a:schemeClr val="accent4"/>
          </a:solidFill>
        </p:spPr>
        <p:txBody>
          <a:bodyPr lIns="72000" tIns="36000" rIns="72000" b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To change the background Image</a:t>
            </a:r>
            <a:br>
              <a:rPr lang="en-GB"/>
            </a:br>
            <a:r>
              <a:rPr lang="en-GB"/>
              <a:t>Right click and select ’Format Background’</a:t>
            </a:r>
          </a:p>
        </p:txBody>
      </p:sp>
      <p:grpSp>
        <p:nvGrpSpPr>
          <p:cNvPr id="10" name="Graphic 7">
            <a:extLst>
              <a:ext uri="{FF2B5EF4-FFF2-40B4-BE49-F238E27FC236}">
                <a16:creationId xmlns:a16="http://schemas.microsoft.com/office/drawing/2014/main" id="{C5C2D933-8A29-0C6E-E3BC-84E86D2FAD7B}"/>
              </a:ext>
            </a:extLst>
          </p:cNvPr>
          <p:cNvGrpSpPr/>
          <p:nvPr/>
        </p:nvGrpSpPr>
        <p:grpSpPr>
          <a:xfrm>
            <a:off x="305185" y="309764"/>
            <a:ext cx="5130474" cy="897009"/>
            <a:chOff x="305185" y="309764"/>
            <a:chExt cx="5130474" cy="897009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2B08C9F-8134-4513-7BE7-513D24047663}"/>
                </a:ext>
              </a:extLst>
            </p:cNvPr>
            <p:cNvSpPr/>
            <p:nvPr/>
          </p:nvSpPr>
          <p:spPr>
            <a:xfrm>
              <a:off x="1379825" y="626121"/>
              <a:ext cx="4055835" cy="329699"/>
            </a:xfrm>
            <a:custGeom>
              <a:avLst/>
              <a:gdLst>
                <a:gd name="connsiteX0" fmla="*/ 0 w 4055835"/>
                <a:gd name="connsiteY0" fmla="*/ 264358 h 329699"/>
                <a:gd name="connsiteX1" fmla="*/ 36037 w 4055835"/>
                <a:gd name="connsiteY1" fmla="*/ 264358 h 329699"/>
                <a:gd name="connsiteX2" fmla="*/ 36037 w 4055835"/>
                <a:gd name="connsiteY2" fmla="*/ 63097 h 329699"/>
                <a:gd name="connsiteX3" fmla="*/ 188480 w 4055835"/>
                <a:gd name="connsiteY3" fmla="*/ 264358 h 329699"/>
                <a:gd name="connsiteX4" fmla="*/ 219280 w 4055835"/>
                <a:gd name="connsiteY4" fmla="*/ 264358 h 329699"/>
                <a:gd name="connsiteX5" fmla="*/ 219280 w 4055835"/>
                <a:gd name="connsiteY5" fmla="*/ 0 h 329699"/>
                <a:gd name="connsiteX6" fmla="*/ 183242 w 4055835"/>
                <a:gd name="connsiteY6" fmla="*/ 0 h 329699"/>
                <a:gd name="connsiteX7" fmla="*/ 183242 w 4055835"/>
                <a:gd name="connsiteY7" fmla="*/ 202009 h 329699"/>
                <a:gd name="connsiteX8" fmla="*/ 30800 w 4055835"/>
                <a:gd name="connsiteY8" fmla="*/ 0 h 329699"/>
                <a:gd name="connsiteX9" fmla="*/ 0 w 4055835"/>
                <a:gd name="connsiteY9" fmla="*/ 0 h 329699"/>
                <a:gd name="connsiteX10" fmla="*/ 0 w 4055835"/>
                <a:gd name="connsiteY10" fmla="*/ 264358 h 329699"/>
                <a:gd name="connsiteX11" fmla="*/ 258372 w 4055835"/>
                <a:gd name="connsiteY11" fmla="*/ 170461 h 329699"/>
                <a:gd name="connsiteX12" fmla="*/ 352269 w 4055835"/>
                <a:gd name="connsiteY12" fmla="*/ 268847 h 329699"/>
                <a:gd name="connsiteX13" fmla="*/ 422848 w 4055835"/>
                <a:gd name="connsiteY13" fmla="*/ 229817 h 329699"/>
                <a:gd name="connsiteX14" fmla="*/ 422848 w 4055835"/>
                <a:gd name="connsiteY14" fmla="*/ 264358 h 329699"/>
                <a:gd name="connsiteX15" fmla="*/ 458137 w 4055835"/>
                <a:gd name="connsiteY15" fmla="*/ 264358 h 329699"/>
                <a:gd name="connsiteX16" fmla="*/ 458137 w 4055835"/>
                <a:gd name="connsiteY16" fmla="*/ 76564 h 329699"/>
                <a:gd name="connsiteX17" fmla="*/ 422848 w 4055835"/>
                <a:gd name="connsiteY17" fmla="*/ 76564 h 329699"/>
                <a:gd name="connsiteX18" fmla="*/ 422848 w 4055835"/>
                <a:gd name="connsiteY18" fmla="*/ 110357 h 329699"/>
                <a:gd name="connsiteX19" fmla="*/ 352269 w 4055835"/>
                <a:gd name="connsiteY19" fmla="*/ 72075 h 329699"/>
                <a:gd name="connsiteX20" fmla="*/ 258372 w 4055835"/>
                <a:gd name="connsiteY20" fmla="*/ 170461 h 329699"/>
                <a:gd name="connsiteX21" fmla="*/ 294410 w 4055835"/>
                <a:gd name="connsiteY21" fmla="*/ 170461 h 329699"/>
                <a:gd name="connsiteX22" fmla="*/ 359003 w 4055835"/>
                <a:gd name="connsiteY22" fmla="*/ 104372 h 329699"/>
                <a:gd name="connsiteX23" fmla="*/ 422848 w 4055835"/>
                <a:gd name="connsiteY23" fmla="*/ 170461 h 329699"/>
                <a:gd name="connsiteX24" fmla="*/ 359003 w 4055835"/>
                <a:gd name="connsiteY24" fmla="*/ 236550 h 329699"/>
                <a:gd name="connsiteX25" fmla="*/ 294410 w 4055835"/>
                <a:gd name="connsiteY25" fmla="*/ 170461 h 329699"/>
                <a:gd name="connsiteX26" fmla="*/ 486693 w 4055835"/>
                <a:gd name="connsiteY26" fmla="*/ 106616 h 329699"/>
                <a:gd name="connsiteX27" fmla="*/ 519738 w 4055835"/>
                <a:gd name="connsiteY27" fmla="*/ 106616 h 329699"/>
                <a:gd name="connsiteX28" fmla="*/ 519738 w 4055835"/>
                <a:gd name="connsiteY28" fmla="*/ 193717 h 329699"/>
                <a:gd name="connsiteX29" fmla="*/ 587323 w 4055835"/>
                <a:gd name="connsiteY29" fmla="*/ 268847 h 329699"/>
                <a:gd name="connsiteX30" fmla="*/ 625605 w 4055835"/>
                <a:gd name="connsiteY30" fmla="*/ 259058 h 329699"/>
                <a:gd name="connsiteX31" fmla="*/ 625605 w 4055835"/>
                <a:gd name="connsiteY31" fmla="*/ 229755 h 329699"/>
                <a:gd name="connsiteX32" fmla="*/ 592561 w 4055835"/>
                <a:gd name="connsiteY32" fmla="*/ 238795 h 329699"/>
                <a:gd name="connsiteX33" fmla="*/ 555027 w 4055835"/>
                <a:gd name="connsiteY33" fmla="*/ 192969 h 329699"/>
                <a:gd name="connsiteX34" fmla="*/ 555027 w 4055835"/>
                <a:gd name="connsiteY34" fmla="*/ 106616 h 329699"/>
                <a:gd name="connsiteX35" fmla="*/ 621116 w 4055835"/>
                <a:gd name="connsiteY35" fmla="*/ 106616 h 329699"/>
                <a:gd name="connsiteX36" fmla="*/ 621116 w 4055835"/>
                <a:gd name="connsiteY36" fmla="*/ 76564 h 329699"/>
                <a:gd name="connsiteX37" fmla="*/ 555027 w 4055835"/>
                <a:gd name="connsiteY37" fmla="*/ 76564 h 329699"/>
                <a:gd name="connsiteX38" fmla="*/ 555027 w 4055835"/>
                <a:gd name="connsiteY38" fmla="*/ 21011 h 329699"/>
                <a:gd name="connsiteX39" fmla="*/ 519738 w 4055835"/>
                <a:gd name="connsiteY39" fmla="*/ 21011 h 329699"/>
                <a:gd name="connsiteX40" fmla="*/ 519738 w 4055835"/>
                <a:gd name="connsiteY40" fmla="*/ 76564 h 329699"/>
                <a:gd name="connsiteX41" fmla="*/ 486693 w 4055835"/>
                <a:gd name="connsiteY41" fmla="*/ 76564 h 329699"/>
                <a:gd name="connsiteX42" fmla="*/ 486693 w 4055835"/>
                <a:gd name="connsiteY42" fmla="*/ 106616 h 329699"/>
                <a:gd name="connsiteX43" fmla="*/ 655657 w 4055835"/>
                <a:gd name="connsiteY43" fmla="*/ 190724 h 329699"/>
                <a:gd name="connsiteX44" fmla="*/ 733032 w 4055835"/>
                <a:gd name="connsiteY44" fmla="*/ 268847 h 329699"/>
                <a:gd name="connsiteX45" fmla="*/ 811155 w 4055835"/>
                <a:gd name="connsiteY45" fmla="*/ 190724 h 329699"/>
                <a:gd name="connsiteX46" fmla="*/ 811155 w 4055835"/>
                <a:gd name="connsiteY46" fmla="*/ 76564 h 329699"/>
                <a:gd name="connsiteX47" fmla="*/ 775865 w 4055835"/>
                <a:gd name="connsiteY47" fmla="*/ 76564 h 329699"/>
                <a:gd name="connsiteX48" fmla="*/ 775865 w 4055835"/>
                <a:gd name="connsiteY48" fmla="*/ 192969 h 329699"/>
                <a:gd name="connsiteX49" fmla="*/ 733032 w 4055835"/>
                <a:gd name="connsiteY49" fmla="*/ 238795 h 329699"/>
                <a:gd name="connsiteX50" fmla="*/ 690947 w 4055835"/>
                <a:gd name="connsiteY50" fmla="*/ 192969 h 329699"/>
                <a:gd name="connsiteX51" fmla="*/ 690947 w 4055835"/>
                <a:gd name="connsiteY51" fmla="*/ 76564 h 329699"/>
                <a:gd name="connsiteX52" fmla="*/ 655657 w 4055835"/>
                <a:gd name="connsiteY52" fmla="*/ 76564 h 329699"/>
                <a:gd name="connsiteX53" fmla="*/ 655657 w 4055835"/>
                <a:gd name="connsiteY53" fmla="*/ 190724 h 329699"/>
                <a:gd name="connsiteX54" fmla="*/ 980867 w 4055835"/>
                <a:gd name="connsiteY54" fmla="*/ 170461 h 329699"/>
                <a:gd name="connsiteX55" fmla="*/ 1074764 w 4055835"/>
                <a:gd name="connsiteY55" fmla="*/ 268847 h 329699"/>
                <a:gd name="connsiteX56" fmla="*/ 1145343 w 4055835"/>
                <a:gd name="connsiteY56" fmla="*/ 229817 h 329699"/>
                <a:gd name="connsiteX57" fmla="*/ 1145343 w 4055835"/>
                <a:gd name="connsiteY57" fmla="*/ 264358 h 329699"/>
                <a:gd name="connsiteX58" fmla="*/ 1180632 w 4055835"/>
                <a:gd name="connsiteY58" fmla="*/ 264358 h 329699"/>
                <a:gd name="connsiteX59" fmla="*/ 1180632 w 4055835"/>
                <a:gd name="connsiteY59" fmla="*/ 76564 h 329699"/>
                <a:gd name="connsiteX60" fmla="*/ 1145343 w 4055835"/>
                <a:gd name="connsiteY60" fmla="*/ 76564 h 329699"/>
                <a:gd name="connsiteX61" fmla="*/ 1145343 w 4055835"/>
                <a:gd name="connsiteY61" fmla="*/ 110357 h 329699"/>
                <a:gd name="connsiteX62" fmla="*/ 1074764 w 4055835"/>
                <a:gd name="connsiteY62" fmla="*/ 72075 h 329699"/>
                <a:gd name="connsiteX63" fmla="*/ 980867 w 4055835"/>
                <a:gd name="connsiteY63" fmla="*/ 170461 h 329699"/>
                <a:gd name="connsiteX64" fmla="*/ 1016905 w 4055835"/>
                <a:gd name="connsiteY64" fmla="*/ 170461 h 329699"/>
                <a:gd name="connsiteX65" fmla="*/ 1081498 w 4055835"/>
                <a:gd name="connsiteY65" fmla="*/ 104372 h 329699"/>
                <a:gd name="connsiteX66" fmla="*/ 1145343 w 4055835"/>
                <a:gd name="connsiteY66" fmla="*/ 170461 h 329699"/>
                <a:gd name="connsiteX67" fmla="*/ 1081498 w 4055835"/>
                <a:gd name="connsiteY67" fmla="*/ 236550 h 329699"/>
                <a:gd name="connsiteX68" fmla="*/ 1016905 w 4055835"/>
                <a:gd name="connsiteY68" fmla="*/ 170461 h 329699"/>
                <a:gd name="connsiteX69" fmla="*/ 1228703 w 4055835"/>
                <a:gd name="connsiteY69" fmla="*/ 264358 h 329699"/>
                <a:gd name="connsiteX70" fmla="*/ 1263992 w 4055835"/>
                <a:gd name="connsiteY70" fmla="*/ 264358 h 329699"/>
                <a:gd name="connsiteX71" fmla="*/ 1263992 w 4055835"/>
                <a:gd name="connsiteY71" fmla="*/ 0 h 329699"/>
                <a:gd name="connsiteX72" fmla="*/ 1228703 w 4055835"/>
                <a:gd name="connsiteY72" fmla="*/ 0 h 329699"/>
                <a:gd name="connsiteX73" fmla="*/ 1228703 w 4055835"/>
                <a:gd name="connsiteY73" fmla="*/ 264358 h 329699"/>
                <a:gd name="connsiteX74" fmla="*/ 853302 w 4055835"/>
                <a:gd name="connsiteY74" fmla="*/ 264358 h 329699"/>
                <a:gd name="connsiteX75" fmla="*/ 853302 w 4055835"/>
                <a:gd name="connsiteY75" fmla="*/ 76564 h 329699"/>
                <a:gd name="connsiteX76" fmla="*/ 888592 w 4055835"/>
                <a:gd name="connsiteY76" fmla="*/ 76564 h 329699"/>
                <a:gd name="connsiteX77" fmla="*/ 888592 w 4055835"/>
                <a:gd name="connsiteY77" fmla="*/ 112602 h 329699"/>
                <a:gd name="connsiteX78" fmla="*/ 944892 w 4055835"/>
                <a:gd name="connsiteY78" fmla="*/ 72013 h 329699"/>
                <a:gd name="connsiteX79" fmla="*/ 970455 w 4055835"/>
                <a:gd name="connsiteY79" fmla="*/ 76502 h 329699"/>
                <a:gd name="connsiteX80" fmla="*/ 970455 w 4055835"/>
                <a:gd name="connsiteY80" fmla="*/ 109546 h 329699"/>
                <a:gd name="connsiteX81" fmla="*/ 942648 w 4055835"/>
                <a:gd name="connsiteY81" fmla="*/ 105057 h 329699"/>
                <a:gd name="connsiteX82" fmla="*/ 888592 w 4055835"/>
                <a:gd name="connsiteY82" fmla="*/ 167406 h 329699"/>
                <a:gd name="connsiteX83" fmla="*/ 888592 w 4055835"/>
                <a:gd name="connsiteY83" fmla="*/ 264296 h 329699"/>
                <a:gd name="connsiteX84" fmla="*/ 853302 w 4055835"/>
                <a:gd name="connsiteY84" fmla="*/ 264296 h 329699"/>
                <a:gd name="connsiteX85" fmla="*/ 2788165 w 4055835"/>
                <a:gd name="connsiteY85" fmla="*/ 264358 h 329699"/>
                <a:gd name="connsiteX86" fmla="*/ 2823454 w 4055835"/>
                <a:gd name="connsiteY86" fmla="*/ 264358 h 329699"/>
                <a:gd name="connsiteX87" fmla="*/ 2823454 w 4055835"/>
                <a:gd name="connsiteY87" fmla="*/ 71327 h 329699"/>
                <a:gd name="connsiteX88" fmla="*/ 2883558 w 4055835"/>
                <a:gd name="connsiteY88" fmla="*/ 183242 h 329699"/>
                <a:gd name="connsiteX89" fmla="*/ 2911366 w 4055835"/>
                <a:gd name="connsiteY89" fmla="*/ 183242 h 329699"/>
                <a:gd name="connsiteX90" fmla="*/ 2972218 w 4055835"/>
                <a:gd name="connsiteY90" fmla="*/ 69830 h 329699"/>
                <a:gd name="connsiteX91" fmla="*/ 2972218 w 4055835"/>
                <a:gd name="connsiteY91" fmla="*/ 264358 h 329699"/>
                <a:gd name="connsiteX92" fmla="*/ 3007507 w 4055835"/>
                <a:gd name="connsiteY92" fmla="*/ 264358 h 329699"/>
                <a:gd name="connsiteX93" fmla="*/ 3007507 w 4055835"/>
                <a:gd name="connsiteY93" fmla="*/ 0 h 329699"/>
                <a:gd name="connsiteX94" fmla="*/ 2973714 w 4055835"/>
                <a:gd name="connsiteY94" fmla="*/ 0 h 329699"/>
                <a:gd name="connsiteX95" fmla="*/ 2899332 w 4055835"/>
                <a:gd name="connsiteY95" fmla="*/ 139723 h 329699"/>
                <a:gd name="connsiteX96" fmla="*/ 2821958 w 4055835"/>
                <a:gd name="connsiteY96" fmla="*/ 0 h 329699"/>
                <a:gd name="connsiteX97" fmla="*/ 2788165 w 4055835"/>
                <a:gd name="connsiteY97" fmla="*/ 0 h 329699"/>
                <a:gd name="connsiteX98" fmla="*/ 2788165 w 4055835"/>
                <a:gd name="connsiteY98" fmla="*/ 264358 h 329699"/>
                <a:gd name="connsiteX99" fmla="*/ 3053832 w 4055835"/>
                <a:gd name="connsiteY99" fmla="*/ 190787 h 329699"/>
                <a:gd name="connsiteX100" fmla="*/ 3131207 w 4055835"/>
                <a:gd name="connsiteY100" fmla="*/ 268909 h 329699"/>
                <a:gd name="connsiteX101" fmla="*/ 3209329 w 4055835"/>
                <a:gd name="connsiteY101" fmla="*/ 190787 h 329699"/>
                <a:gd name="connsiteX102" fmla="*/ 3209329 w 4055835"/>
                <a:gd name="connsiteY102" fmla="*/ 76626 h 329699"/>
                <a:gd name="connsiteX103" fmla="*/ 3174040 w 4055835"/>
                <a:gd name="connsiteY103" fmla="*/ 76626 h 329699"/>
                <a:gd name="connsiteX104" fmla="*/ 3174040 w 4055835"/>
                <a:gd name="connsiteY104" fmla="*/ 193031 h 329699"/>
                <a:gd name="connsiteX105" fmla="*/ 3131269 w 4055835"/>
                <a:gd name="connsiteY105" fmla="*/ 238857 h 329699"/>
                <a:gd name="connsiteX106" fmla="*/ 3089184 w 4055835"/>
                <a:gd name="connsiteY106" fmla="*/ 193031 h 329699"/>
                <a:gd name="connsiteX107" fmla="*/ 3089184 w 4055835"/>
                <a:gd name="connsiteY107" fmla="*/ 76626 h 329699"/>
                <a:gd name="connsiteX108" fmla="*/ 3053894 w 4055835"/>
                <a:gd name="connsiteY108" fmla="*/ 76626 h 329699"/>
                <a:gd name="connsiteX109" fmla="*/ 3053894 w 4055835"/>
                <a:gd name="connsiteY109" fmla="*/ 190787 h 329699"/>
                <a:gd name="connsiteX110" fmla="*/ 3242374 w 4055835"/>
                <a:gd name="connsiteY110" fmla="*/ 250142 h 329699"/>
                <a:gd name="connsiteX111" fmla="*/ 3303974 w 4055835"/>
                <a:gd name="connsiteY111" fmla="*/ 268909 h 329699"/>
                <a:gd name="connsiteX112" fmla="*/ 3376860 w 4055835"/>
                <a:gd name="connsiteY112" fmla="*/ 212609 h 329699"/>
                <a:gd name="connsiteX113" fmla="*/ 3326544 w 4055835"/>
                <a:gd name="connsiteY113" fmla="*/ 157056 h 329699"/>
                <a:gd name="connsiteX114" fmla="*/ 3302540 w 4055835"/>
                <a:gd name="connsiteY114" fmla="*/ 151071 h 329699"/>
                <a:gd name="connsiteX115" fmla="*/ 3276978 w 4055835"/>
                <a:gd name="connsiteY115" fmla="*/ 127066 h 329699"/>
                <a:gd name="connsiteX116" fmla="*/ 3313763 w 4055835"/>
                <a:gd name="connsiteY116" fmla="*/ 102252 h 329699"/>
                <a:gd name="connsiteX117" fmla="*/ 3369316 w 4055835"/>
                <a:gd name="connsiteY117" fmla="*/ 119522 h 329699"/>
                <a:gd name="connsiteX118" fmla="*/ 3369316 w 4055835"/>
                <a:gd name="connsiteY118" fmla="*/ 85729 h 329699"/>
                <a:gd name="connsiteX119" fmla="*/ 3311456 w 4055835"/>
                <a:gd name="connsiteY119" fmla="*/ 72200 h 329699"/>
                <a:gd name="connsiteX120" fmla="*/ 3242374 w 4055835"/>
                <a:gd name="connsiteY120" fmla="*/ 128563 h 329699"/>
                <a:gd name="connsiteX121" fmla="*/ 3293437 w 4055835"/>
                <a:gd name="connsiteY121" fmla="*/ 181871 h 329699"/>
                <a:gd name="connsiteX122" fmla="*/ 3315197 w 4055835"/>
                <a:gd name="connsiteY122" fmla="*/ 187108 h 329699"/>
                <a:gd name="connsiteX123" fmla="*/ 3343004 w 4055835"/>
                <a:gd name="connsiteY123" fmla="*/ 213419 h 329699"/>
                <a:gd name="connsiteX124" fmla="*/ 3304722 w 4055835"/>
                <a:gd name="connsiteY124" fmla="*/ 238982 h 329699"/>
                <a:gd name="connsiteX125" fmla="*/ 3242374 w 4055835"/>
                <a:gd name="connsiteY125" fmla="*/ 216474 h 329699"/>
                <a:gd name="connsiteX126" fmla="*/ 3242374 w 4055835"/>
                <a:gd name="connsiteY126" fmla="*/ 250267 h 329699"/>
                <a:gd name="connsiteX127" fmla="*/ 3811616 w 4055835"/>
                <a:gd name="connsiteY127" fmla="*/ 264420 h 329699"/>
                <a:gd name="connsiteX128" fmla="*/ 3811616 w 4055835"/>
                <a:gd name="connsiteY128" fmla="*/ 76626 h 329699"/>
                <a:gd name="connsiteX129" fmla="*/ 3847841 w 4055835"/>
                <a:gd name="connsiteY129" fmla="*/ 76626 h 329699"/>
                <a:gd name="connsiteX130" fmla="*/ 3847841 w 4055835"/>
                <a:gd name="connsiteY130" fmla="*/ 100693 h 329699"/>
                <a:gd name="connsiteX131" fmla="*/ 3893293 w 4055835"/>
                <a:gd name="connsiteY131" fmla="*/ 72137 h 329699"/>
                <a:gd name="connsiteX132" fmla="*/ 3943359 w 4055835"/>
                <a:gd name="connsiteY132" fmla="*/ 103686 h 329699"/>
                <a:gd name="connsiteX133" fmla="*/ 3994983 w 4055835"/>
                <a:gd name="connsiteY133" fmla="*/ 72137 h 329699"/>
                <a:gd name="connsiteX134" fmla="*/ 4055836 w 4055835"/>
                <a:gd name="connsiteY134" fmla="*/ 140471 h 329699"/>
                <a:gd name="connsiteX135" fmla="*/ 4055836 w 4055835"/>
                <a:gd name="connsiteY135" fmla="*/ 264420 h 329699"/>
                <a:gd name="connsiteX136" fmla="*/ 4019611 w 4055835"/>
                <a:gd name="connsiteY136" fmla="*/ 264420 h 329699"/>
                <a:gd name="connsiteX137" fmla="*/ 4019611 w 4055835"/>
                <a:gd name="connsiteY137" fmla="*/ 138227 h 329699"/>
                <a:gd name="connsiteX138" fmla="*/ 3989559 w 4055835"/>
                <a:gd name="connsiteY138" fmla="*/ 102189 h 329699"/>
                <a:gd name="connsiteX139" fmla="*/ 3951776 w 4055835"/>
                <a:gd name="connsiteY139" fmla="*/ 139723 h 329699"/>
                <a:gd name="connsiteX140" fmla="*/ 3951776 w 4055835"/>
                <a:gd name="connsiteY140" fmla="*/ 264420 h 329699"/>
                <a:gd name="connsiteX141" fmla="*/ 3915551 w 4055835"/>
                <a:gd name="connsiteY141" fmla="*/ 264420 h 329699"/>
                <a:gd name="connsiteX142" fmla="*/ 3915551 w 4055835"/>
                <a:gd name="connsiteY142" fmla="*/ 140471 h 329699"/>
                <a:gd name="connsiteX143" fmla="*/ 3885499 w 4055835"/>
                <a:gd name="connsiteY143" fmla="*/ 102189 h 329699"/>
                <a:gd name="connsiteX144" fmla="*/ 3847716 w 4055835"/>
                <a:gd name="connsiteY144" fmla="*/ 140471 h 329699"/>
                <a:gd name="connsiteX145" fmla="*/ 3847716 w 4055835"/>
                <a:gd name="connsiteY145" fmla="*/ 264420 h 329699"/>
                <a:gd name="connsiteX146" fmla="*/ 3811492 w 4055835"/>
                <a:gd name="connsiteY146" fmla="*/ 264420 h 329699"/>
                <a:gd name="connsiteX147" fmla="*/ 3612724 w 4055835"/>
                <a:gd name="connsiteY147" fmla="*/ 190849 h 329699"/>
                <a:gd name="connsiteX148" fmla="*/ 3612724 w 4055835"/>
                <a:gd name="connsiteY148" fmla="*/ 76689 h 329699"/>
                <a:gd name="connsiteX149" fmla="*/ 3648013 w 4055835"/>
                <a:gd name="connsiteY149" fmla="*/ 76689 h 329699"/>
                <a:gd name="connsiteX150" fmla="*/ 3648013 w 4055835"/>
                <a:gd name="connsiteY150" fmla="*/ 193094 h 329699"/>
                <a:gd name="connsiteX151" fmla="*/ 3690847 w 4055835"/>
                <a:gd name="connsiteY151" fmla="*/ 238920 h 329699"/>
                <a:gd name="connsiteX152" fmla="*/ 3733618 w 4055835"/>
                <a:gd name="connsiteY152" fmla="*/ 193094 h 329699"/>
                <a:gd name="connsiteX153" fmla="*/ 3733618 w 4055835"/>
                <a:gd name="connsiteY153" fmla="*/ 76689 h 329699"/>
                <a:gd name="connsiteX154" fmla="*/ 3768907 w 4055835"/>
                <a:gd name="connsiteY154" fmla="*/ 76689 h 329699"/>
                <a:gd name="connsiteX155" fmla="*/ 3768907 w 4055835"/>
                <a:gd name="connsiteY155" fmla="*/ 190849 h 329699"/>
                <a:gd name="connsiteX156" fmla="*/ 3690785 w 4055835"/>
                <a:gd name="connsiteY156" fmla="*/ 268972 h 329699"/>
                <a:gd name="connsiteX157" fmla="*/ 3612662 w 4055835"/>
                <a:gd name="connsiteY157" fmla="*/ 190849 h 329699"/>
                <a:gd name="connsiteX158" fmla="*/ 3577435 w 4055835"/>
                <a:gd name="connsiteY158" fmla="*/ 166782 h 329699"/>
                <a:gd name="connsiteX159" fmla="*/ 3493327 w 4055835"/>
                <a:gd name="connsiteY159" fmla="*/ 72137 h 329699"/>
                <a:gd name="connsiteX160" fmla="*/ 3401675 w 4055835"/>
                <a:gd name="connsiteY160" fmla="*/ 170523 h 329699"/>
                <a:gd name="connsiteX161" fmla="*/ 3498564 w 4055835"/>
                <a:gd name="connsiteY161" fmla="*/ 268909 h 329699"/>
                <a:gd name="connsiteX162" fmla="*/ 3572135 w 4055835"/>
                <a:gd name="connsiteY162" fmla="*/ 243347 h 329699"/>
                <a:gd name="connsiteX163" fmla="*/ 3572135 w 4055835"/>
                <a:gd name="connsiteY163" fmla="*/ 208057 h 329699"/>
                <a:gd name="connsiteX164" fmla="*/ 3504550 w 4055835"/>
                <a:gd name="connsiteY164" fmla="*/ 238857 h 329699"/>
                <a:gd name="connsiteX165" fmla="*/ 3436216 w 4055835"/>
                <a:gd name="connsiteY165" fmla="*/ 178753 h 329699"/>
                <a:gd name="connsiteX166" fmla="*/ 3576625 w 4055835"/>
                <a:gd name="connsiteY166" fmla="*/ 178753 h 329699"/>
                <a:gd name="connsiteX167" fmla="*/ 3577373 w 4055835"/>
                <a:gd name="connsiteY167" fmla="*/ 166720 h 329699"/>
                <a:gd name="connsiteX168" fmla="*/ 3437650 w 4055835"/>
                <a:gd name="connsiteY168" fmla="*/ 150198 h 329699"/>
                <a:gd name="connsiteX169" fmla="*/ 3491706 w 4055835"/>
                <a:gd name="connsiteY169" fmla="*/ 102127 h 329699"/>
                <a:gd name="connsiteX170" fmla="*/ 3542021 w 4055835"/>
                <a:gd name="connsiteY170" fmla="*/ 150198 h 329699"/>
                <a:gd name="connsiteX171" fmla="*/ 3437650 w 4055835"/>
                <a:gd name="connsiteY171" fmla="*/ 150198 h 329699"/>
                <a:gd name="connsiteX172" fmla="*/ 1438880 w 4055835"/>
                <a:gd name="connsiteY172" fmla="*/ 264358 h 329699"/>
                <a:gd name="connsiteX173" fmla="*/ 1474917 w 4055835"/>
                <a:gd name="connsiteY173" fmla="*/ 264358 h 329699"/>
                <a:gd name="connsiteX174" fmla="*/ 1474917 w 4055835"/>
                <a:gd name="connsiteY174" fmla="*/ 146457 h 329699"/>
                <a:gd name="connsiteX175" fmla="*/ 1622122 w 4055835"/>
                <a:gd name="connsiteY175" fmla="*/ 146457 h 329699"/>
                <a:gd name="connsiteX176" fmla="*/ 1622122 w 4055835"/>
                <a:gd name="connsiteY176" fmla="*/ 264358 h 329699"/>
                <a:gd name="connsiteX177" fmla="*/ 1658160 w 4055835"/>
                <a:gd name="connsiteY177" fmla="*/ 264358 h 329699"/>
                <a:gd name="connsiteX178" fmla="*/ 1658160 w 4055835"/>
                <a:gd name="connsiteY178" fmla="*/ 0 h 329699"/>
                <a:gd name="connsiteX179" fmla="*/ 1622122 w 4055835"/>
                <a:gd name="connsiteY179" fmla="*/ 0 h 329699"/>
                <a:gd name="connsiteX180" fmla="*/ 1622122 w 4055835"/>
                <a:gd name="connsiteY180" fmla="*/ 112664 h 329699"/>
                <a:gd name="connsiteX181" fmla="*/ 1474917 w 4055835"/>
                <a:gd name="connsiteY181" fmla="*/ 112664 h 329699"/>
                <a:gd name="connsiteX182" fmla="*/ 1474917 w 4055835"/>
                <a:gd name="connsiteY182" fmla="*/ 0 h 329699"/>
                <a:gd name="connsiteX183" fmla="*/ 1438880 w 4055835"/>
                <a:gd name="connsiteY183" fmla="*/ 0 h 329699"/>
                <a:gd name="connsiteX184" fmla="*/ 1438880 w 4055835"/>
                <a:gd name="connsiteY184" fmla="*/ 264358 h 329699"/>
                <a:gd name="connsiteX185" fmla="*/ 1699185 w 4055835"/>
                <a:gd name="connsiteY185" fmla="*/ 24815 h 329699"/>
                <a:gd name="connsiteX186" fmla="*/ 1724000 w 4055835"/>
                <a:gd name="connsiteY186" fmla="*/ 48881 h 329699"/>
                <a:gd name="connsiteX187" fmla="*/ 1748752 w 4055835"/>
                <a:gd name="connsiteY187" fmla="*/ 24815 h 329699"/>
                <a:gd name="connsiteX188" fmla="*/ 1724000 w 4055835"/>
                <a:gd name="connsiteY188" fmla="*/ 62 h 329699"/>
                <a:gd name="connsiteX189" fmla="*/ 1699185 w 4055835"/>
                <a:gd name="connsiteY189" fmla="*/ 24815 h 329699"/>
                <a:gd name="connsiteX190" fmla="*/ 1706667 w 4055835"/>
                <a:gd name="connsiteY190" fmla="*/ 264420 h 329699"/>
                <a:gd name="connsiteX191" fmla="*/ 1741956 w 4055835"/>
                <a:gd name="connsiteY191" fmla="*/ 264420 h 329699"/>
                <a:gd name="connsiteX192" fmla="*/ 1741956 w 4055835"/>
                <a:gd name="connsiteY192" fmla="*/ 76626 h 329699"/>
                <a:gd name="connsiteX193" fmla="*/ 1706667 w 4055835"/>
                <a:gd name="connsiteY193" fmla="*/ 76626 h 329699"/>
                <a:gd name="connsiteX194" fmla="*/ 1706667 w 4055835"/>
                <a:gd name="connsiteY194" fmla="*/ 264420 h 329699"/>
                <a:gd name="connsiteX195" fmla="*/ 1784041 w 4055835"/>
                <a:gd name="connsiteY195" fmla="*/ 250142 h 329699"/>
                <a:gd name="connsiteX196" fmla="*/ 1847886 w 4055835"/>
                <a:gd name="connsiteY196" fmla="*/ 268909 h 329699"/>
                <a:gd name="connsiteX197" fmla="*/ 1923016 w 4055835"/>
                <a:gd name="connsiteY197" fmla="*/ 212609 h 329699"/>
                <a:gd name="connsiteX198" fmla="*/ 1870456 w 4055835"/>
                <a:gd name="connsiteY198" fmla="*/ 157056 h 329699"/>
                <a:gd name="connsiteX199" fmla="*/ 1845642 w 4055835"/>
                <a:gd name="connsiteY199" fmla="*/ 151071 h 329699"/>
                <a:gd name="connsiteX200" fmla="*/ 1819331 w 4055835"/>
                <a:gd name="connsiteY200" fmla="*/ 127066 h 329699"/>
                <a:gd name="connsiteX201" fmla="*/ 1852375 w 4055835"/>
                <a:gd name="connsiteY201" fmla="*/ 102252 h 329699"/>
                <a:gd name="connsiteX202" fmla="*/ 1913228 w 4055835"/>
                <a:gd name="connsiteY202" fmla="*/ 119522 h 329699"/>
                <a:gd name="connsiteX203" fmla="*/ 1913228 w 4055835"/>
                <a:gd name="connsiteY203" fmla="*/ 85729 h 329699"/>
                <a:gd name="connsiteX204" fmla="*/ 1853872 w 4055835"/>
                <a:gd name="connsiteY204" fmla="*/ 72200 h 329699"/>
                <a:gd name="connsiteX205" fmla="*/ 1784041 w 4055835"/>
                <a:gd name="connsiteY205" fmla="*/ 128563 h 329699"/>
                <a:gd name="connsiteX206" fmla="*/ 1836601 w 4055835"/>
                <a:gd name="connsiteY206" fmla="*/ 181871 h 329699"/>
                <a:gd name="connsiteX207" fmla="*/ 1859109 w 4055835"/>
                <a:gd name="connsiteY207" fmla="*/ 187108 h 329699"/>
                <a:gd name="connsiteX208" fmla="*/ 1887665 w 4055835"/>
                <a:gd name="connsiteY208" fmla="*/ 213419 h 329699"/>
                <a:gd name="connsiteX209" fmla="*/ 1851627 w 4055835"/>
                <a:gd name="connsiteY209" fmla="*/ 238982 h 329699"/>
                <a:gd name="connsiteX210" fmla="*/ 1784041 w 4055835"/>
                <a:gd name="connsiteY210" fmla="*/ 216474 h 329699"/>
                <a:gd name="connsiteX211" fmla="*/ 1784041 w 4055835"/>
                <a:gd name="connsiteY211" fmla="*/ 250267 h 329699"/>
                <a:gd name="connsiteX212" fmla="*/ 1937980 w 4055835"/>
                <a:gd name="connsiteY212" fmla="*/ 106678 h 329699"/>
                <a:gd name="connsiteX213" fmla="*/ 1972521 w 4055835"/>
                <a:gd name="connsiteY213" fmla="*/ 106678 h 329699"/>
                <a:gd name="connsiteX214" fmla="*/ 1972521 w 4055835"/>
                <a:gd name="connsiteY214" fmla="*/ 193779 h 329699"/>
                <a:gd name="connsiteX215" fmla="*/ 2040107 w 4055835"/>
                <a:gd name="connsiteY215" fmla="*/ 268909 h 329699"/>
                <a:gd name="connsiteX216" fmla="*/ 2078389 w 4055835"/>
                <a:gd name="connsiteY216" fmla="*/ 259121 h 329699"/>
                <a:gd name="connsiteX217" fmla="*/ 2078389 w 4055835"/>
                <a:gd name="connsiteY217" fmla="*/ 229817 h 329699"/>
                <a:gd name="connsiteX218" fmla="*/ 2045344 w 4055835"/>
                <a:gd name="connsiteY218" fmla="*/ 238857 h 329699"/>
                <a:gd name="connsiteX219" fmla="*/ 2007810 w 4055835"/>
                <a:gd name="connsiteY219" fmla="*/ 193031 h 329699"/>
                <a:gd name="connsiteX220" fmla="*/ 2007810 w 4055835"/>
                <a:gd name="connsiteY220" fmla="*/ 106678 h 329699"/>
                <a:gd name="connsiteX221" fmla="*/ 2076893 w 4055835"/>
                <a:gd name="connsiteY221" fmla="*/ 106678 h 329699"/>
                <a:gd name="connsiteX222" fmla="*/ 2076893 w 4055835"/>
                <a:gd name="connsiteY222" fmla="*/ 76626 h 329699"/>
                <a:gd name="connsiteX223" fmla="*/ 2007810 w 4055835"/>
                <a:gd name="connsiteY223" fmla="*/ 76626 h 329699"/>
                <a:gd name="connsiteX224" fmla="*/ 2007810 w 4055835"/>
                <a:gd name="connsiteY224" fmla="*/ 21074 h 329699"/>
                <a:gd name="connsiteX225" fmla="*/ 1972521 w 4055835"/>
                <a:gd name="connsiteY225" fmla="*/ 21074 h 329699"/>
                <a:gd name="connsiteX226" fmla="*/ 1972521 w 4055835"/>
                <a:gd name="connsiteY226" fmla="*/ 76626 h 329699"/>
                <a:gd name="connsiteX227" fmla="*/ 1937980 w 4055835"/>
                <a:gd name="connsiteY227" fmla="*/ 76626 h 329699"/>
                <a:gd name="connsiteX228" fmla="*/ 1937980 w 4055835"/>
                <a:gd name="connsiteY228" fmla="*/ 106678 h 329699"/>
                <a:gd name="connsiteX229" fmla="*/ 2090796 w 4055835"/>
                <a:gd name="connsiteY229" fmla="*/ 170523 h 329699"/>
                <a:gd name="connsiteX230" fmla="*/ 2191427 w 4055835"/>
                <a:gd name="connsiteY230" fmla="*/ 268909 h 329699"/>
                <a:gd name="connsiteX231" fmla="*/ 2291309 w 4055835"/>
                <a:gd name="connsiteY231" fmla="*/ 170523 h 329699"/>
                <a:gd name="connsiteX232" fmla="*/ 2191427 w 4055835"/>
                <a:gd name="connsiteY232" fmla="*/ 72137 h 329699"/>
                <a:gd name="connsiteX233" fmla="*/ 2090796 w 4055835"/>
                <a:gd name="connsiteY233" fmla="*/ 170523 h 329699"/>
                <a:gd name="connsiteX234" fmla="*/ 2126834 w 4055835"/>
                <a:gd name="connsiteY234" fmla="*/ 170523 h 329699"/>
                <a:gd name="connsiteX235" fmla="*/ 2191427 w 4055835"/>
                <a:gd name="connsiteY235" fmla="*/ 104434 h 329699"/>
                <a:gd name="connsiteX236" fmla="*/ 2255272 w 4055835"/>
                <a:gd name="connsiteY236" fmla="*/ 170523 h 329699"/>
                <a:gd name="connsiteX237" fmla="*/ 2191427 w 4055835"/>
                <a:gd name="connsiteY237" fmla="*/ 236613 h 329699"/>
                <a:gd name="connsiteX238" fmla="*/ 2126834 w 4055835"/>
                <a:gd name="connsiteY238" fmla="*/ 170523 h 329699"/>
                <a:gd name="connsiteX239" fmla="*/ 2325850 w 4055835"/>
                <a:gd name="connsiteY239" fmla="*/ 264420 h 329699"/>
                <a:gd name="connsiteX240" fmla="*/ 2361140 w 4055835"/>
                <a:gd name="connsiteY240" fmla="*/ 264420 h 329699"/>
                <a:gd name="connsiteX241" fmla="*/ 2361140 w 4055835"/>
                <a:gd name="connsiteY241" fmla="*/ 167531 h 329699"/>
                <a:gd name="connsiteX242" fmla="*/ 2415196 w 4055835"/>
                <a:gd name="connsiteY242" fmla="*/ 105182 h 329699"/>
                <a:gd name="connsiteX243" fmla="*/ 2443003 w 4055835"/>
                <a:gd name="connsiteY243" fmla="*/ 109671 h 329699"/>
                <a:gd name="connsiteX244" fmla="*/ 2443003 w 4055835"/>
                <a:gd name="connsiteY244" fmla="*/ 76626 h 329699"/>
                <a:gd name="connsiteX245" fmla="*/ 2417503 w 4055835"/>
                <a:gd name="connsiteY245" fmla="*/ 72137 h 329699"/>
                <a:gd name="connsiteX246" fmla="*/ 2361140 w 4055835"/>
                <a:gd name="connsiteY246" fmla="*/ 112726 h 329699"/>
                <a:gd name="connsiteX247" fmla="*/ 2361140 w 4055835"/>
                <a:gd name="connsiteY247" fmla="*/ 76689 h 329699"/>
                <a:gd name="connsiteX248" fmla="*/ 2325850 w 4055835"/>
                <a:gd name="connsiteY248" fmla="*/ 76689 h 329699"/>
                <a:gd name="connsiteX249" fmla="*/ 2325850 w 4055835"/>
                <a:gd name="connsiteY249" fmla="*/ 264483 h 329699"/>
                <a:gd name="connsiteX250" fmla="*/ 2461022 w 4055835"/>
                <a:gd name="connsiteY250" fmla="*/ 76626 h 329699"/>
                <a:gd name="connsiteX251" fmla="*/ 2543634 w 4055835"/>
                <a:gd name="connsiteY251" fmla="*/ 261365 h 329699"/>
                <a:gd name="connsiteX252" fmla="*/ 2494815 w 4055835"/>
                <a:gd name="connsiteY252" fmla="*/ 296655 h 329699"/>
                <a:gd name="connsiteX253" fmla="*/ 2467007 w 4055835"/>
                <a:gd name="connsiteY253" fmla="*/ 292165 h 329699"/>
                <a:gd name="connsiteX254" fmla="*/ 2467007 w 4055835"/>
                <a:gd name="connsiteY254" fmla="*/ 325210 h 329699"/>
                <a:gd name="connsiteX255" fmla="*/ 2493319 w 4055835"/>
                <a:gd name="connsiteY255" fmla="*/ 329699 h 329699"/>
                <a:gd name="connsiteX256" fmla="*/ 2575931 w 4055835"/>
                <a:gd name="connsiteY256" fmla="*/ 265854 h 329699"/>
                <a:gd name="connsiteX257" fmla="*/ 2657046 w 4055835"/>
                <a:gd name="connsiteY257" fmla="*/ 76564 h 329699"/>
                <a:gd name="connsiteX258" fmla="*/ 2619512 w 4055835"/>
                <a:gd name="connsiteY258" fmla="*/ 76564 h 329699"/>
                <a:gd name="connsiteX259" fmla="*/ 2561652 w 4055835"/>
                <a:gd name="connsiteY259" fmla="*/ 222273 h 329699"/>
                <a:gd name="connsiteX260" fmla="*/ 2500800 w 4055835"/>
                <a:gd name="connsiteY260" fmla="*/ 76564 h 329699"/>
                <a:gd name="connsiteX261" fmla="*/ 2461022 w 4055835"/>
                <a:gd name="connsiteY261" fmla="*/ 76564 h 32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4055835" h="329699">
                  <a:moveTo>
                    <a:pt x="0" y="264358"/>
                  </a:moveTo>
                  <a:lnTo>
                    <a:pt x="36037" y="264358"/>
                  </a:lnTo>
                  <a:lnTo>
                    <a:pt x="36037" y="63097"/>
                  </a:lnTo>
                  <a:lnTo>
                    <a:pt x="188480" y="264358"/>
                  </a:lnTo>
                  <a:lnTo>
                    <a:pt x="219280" y="264358"/>
                  </a:lnTo>
                  <a:lnTo>
                    <a:pt x="219280" y="0"/>
                  </a:lnTo>
                  <a:lnTo>
                    <a:pt x="183242" y="0"/>
                  </a:lnTo>
                  <a:lnTo>
                    <a:pt x="183242" y="202009"/>
                  </a:lnTo>
                  <a:lnTo>
                    <a:pt x="30800" y="0"/>
                  </a:lnTo>
                  <a:lnTo>
                    <a:pt x="0" y="0"/>
                  </a:lnTo>
                  <a:lnTo>
                    <a:pt x="0" y="264358"/>
                  </a:lnTo>
                  <a:close/>
                  <a:moveTo>
                    <a:pt x="258372" y="170461"/>
                  </a:moveTo>
                  <a:cubicBezTo>
                    <a:pt x="258372" y="226762"/>
                    <a:pt x="299647" y="268847"/>
                    <a:pt x="352269" y="268847"/>
                  </a:cubicBezTo>
                  <a:cubicBezTo>
                    <a:pt x="383070" y="268847"/>
                    <a:pt x="408570" y="254569"/>
                    <a:pt x="422848" y="229817"/>
                  </a:cubicBezTo>
                  <a:lnTo>
                    <a:pt x="422848" y="264358"/>
                  </a:lnTo>
                  <a:lnTo>
                    <a:pt x="458137" y="264358"/>
                  </a:lnTo>
                  <a:lnTo>
                    <a:pt x="458137" y="76564"/>
                  </a:lnTo>
                  <a:lnTo>
                    <a:pt x="422848" y="76564"/>
                  </a:lnTo>
                  <a:lnTo>
                    <a:pt x="422848" y="110357"/>
                  </a:lnTo>
                  <a:cubicBezTo>
                    <a:pt x="408570" y="86290"/>
                    <a:pt x="383007" y="72075"/>
                    <a:pt x="352269" y="72075"/>
                  </a:cubicBezTo>
                  <a:cubicBezTo>
                    <a:pt x="299710" y="72075"/>
                    <a:pt x="258372" y="114160"/>
                    <a:pt x="258372" y="170461"/>
                  </a:cubicBezTo>
                  <a:moveTo>
                    <a:pt x="294410" y="170461"/>
                  </a:moveTo>
                  <a:cubicBezTo>
                    <a:pt x="294410" y="132179"/>
                    <a:pt x="322217" y="104372"/>
                    <a:pt x="359003" y="104372"/>
                  </a:cubicBezTo>
                  <a:cubicBezTo>
                    <a:pt x="395789" y="104372"/>
                    <a:pt x="422848" y="132179"/>
                    <a:pt x="422848" y="170461"/>
                  </a:cubicBezTo>
                  <a:cubicBezTo>
                    <a:pt x="422848" y="208743"/>
                    <a:pt x="395040" y="236550"/>
                    <a:pt x="359003" y="236550"/>
                  </a:cubicBezTo>
                  <a:cubicBezTo>
                    <a:pt x="322966" y="236550"/>
                    <a:pt x="294410" y="207995"/>
                    <a:pt x="294410" y="170461"/>
                  </a:cubicBezTo>
                  <a:moveTo>
                    <a:pt x="486693" y="106616"/>
                  </a:moveTo>
                  <a:lnTo>
                    <a:pt x="519738" y="106616"/>
                  </a:lnTo>
                  <a:lnTo>
                    <a:pt x="519738" y="193717"/>
                  </a:lnTo>
                  <a:cubicBezTo>
                    <a:pt x="519738" y="243284"/>
                    <a:pt x="547545" y="268847"/>
                    <a:pt x="587323" y="268847"/>
                  </a:cubicBezTo>
                  <a:cubicBezTo>
                    <a:pt x="598608" y="268847"/>
                    <a:pt x="611328" y="265854"/>
                    <a:pt x="625605" y="259058"/>
                  </a:cubicBezTo>
                  <a:lnTo>
                    <a:pt x="625605" y="229755"/>
                  </a:lnTo>
                  <a:cubicBezTo>
                    <a:pt x="614320" y="235740"/>
                    <a:pt x="604594" y="238795"/>
                    <a:pt x="592561" y="238795"/>
                  </a:cubicBezTo>
                  <a:cubicBezTo>
                    <a:pt x="570801" y="238795"/>
                    <a:pt x="555027" y="223769"/>
                    <a:pt x="555027" y="192969"/>
                  </a:cubicBezTo>
                  <a:lnTo>
                    <a:pt x="555027" y="106616"/>
                  </a:lnTo>
                  <a:lnTo>
                    <a:pt x="621116" y="106616"/>
                  </a:lnTo>
                  <a:lnTo>
                    <a:pt x="621116" y="76564"/>
                  </a:lnTo>
                  <a:lnTo>
                    <a:pt x="555027" y="76564"/>
                  </a:lnTo>
                  <a:lnTo>
                    <a:pt x="555027" y="21011"/>
                  </a:lnTo>
                  <a:lnTo>
                    <a:pt x="519738" y="21011"/>
                  </a:lnTo>
                  <a:lnTo>
                    <a:pt x="519738" y="76564"/>
                  </a:lnTo>
                  <a:lnTo>
                    <a:pt x="486693" y="76564"/>
                  </a:lnTo>
                  <a:lnTo>
                    <a:pt x="486693" y="106616"/>
                  </a:lnTo>
                  <a:close/>
                  <a:moveTo>
                    <a:pt x="655657" y="190724"/>
                  </a:moveTo>
                  <a:cubicBezTo>
                    <a:pt x="655657" y="238047"/>
                    <a:pt x="685709" y="268847"/>
                    <a:pt x="733032" y="268847"/>
                  </a:cubicBezTo>
                  <a:cubicBezTo>
                    <a:pt x="780354" y="268847"/>
                    <a:pt x="811155" y="238047"/>
                    <a:pt x="811155" y="190724"/>
                  </a:cubicBezTo>
                  <a:lnTo>
                    <a:pt x="811155" y="76564"/>
                  </a:lnTo>
                  <a:lnTo>
                    <a:pt x="775865" y="76564"/>
                  </a:lnTo>
                  <a:lnTo>
                    <a:pt x="775865" y="192969"/>
                  </a:lnTo>
                  <a:cubicBezTo>
                    <a:pt x="775865" y="220776"/>
                    <a:pt x="759343" y="238795"/>
                    <a:pt x="733032" y="238795"/>
                  </a:cubicBezTo>
                  <a:cubicBezTo>
                    <a:pt x="706721" y="238795"/>
                    <a:pt x="690947" y="220776"/>
                    <a:pt x="690947" y="192969"/>
                  </a:cubicBezTo>
                  <a:lnTo>
                    <a:pt x="690947" y="76564"/>
                  </a:lnTo>
                  <a:lnTo>
                    <a:pt x="655657" y="76564"/>
                  </a:lnTo>
                  <a:lnTo>
                    <a:pt x="655657" y="190724"/>
                  </a:lnTo>
                  <a:close/>
                  <a:moveTo>
                    <a:pt x="980867" y="170461"/>
                  </a:moveTo>
                  <a:cubicBezTo>
                    <a:pt x="980867" y="226762"/>
                    <a:pt x="1022205" y="268847"/>
                    <a:pt x="1074764" y="268847"/>
                  </a:cubicBezTo>
                  <a:cubicBezTo>
                    <a:pt x="1105565" y="268847"/>
                    <a:pt x="1131065" y="254569"/>
                    <a:pt x="1145343" y="229817"/>
                  </a:cubicBezTo>
                  <a:lnTo>
                    <a:pt x="1145343" y="264358"/>
                  </a:lnTo>
                  <a:lnTo>
                    <a:pt x="1180632" y="264358"/>
                  </a:lnTo>
                  <a:lnTo>
                    <a:pt x="1180632" y="76564"/>
                  </a:lnTo>
                  <a:lnTo>
                    <a:pt x="1145343" y="76564"/>
                  </a:lnTo>
                  <a:lnTo>
                    <a:pt x="1145343" y="110357"/>
                  </a:lnTo>
                  <a:cubicBezTo>
                    <a:pt x="1131065" y="86290"/>
                    <a:pt x="1105565" y="72075"/>
                    <a:pt x="1074764" y="72075"/>
                  </a:cubicBezTo>
                  <a:cubicBezTo>
                    <a:pt x="1022205" y="72075"/>
                    <a:pt x="980867" y="114160"/>
                    <a:pt x="980867" y="170461"/>
                  </a:cubicBezTo>
                  <a:moveTo>
                    <a:pt x="1016905" y="170461"/>
                  </a:moveTo>
                  <a:cubicBezTo>
                    <a:pt x="1016905" y="132179"/>
                    <a:pt x="1044712" y="104372"/>
                    <a:pt x="1081498" y="104372"/>
                  </a:cubicBezTo>
                  <a:cubicBezTo>
                    <a:pt x="1118284" y="104372"/>
                    <a:pt x="1145343" y="132179"/>
                    <a:pt x="1145343" y="170461"/>
                  </a:cubicBezTo>
                  <a:cubicBezTo>
                    <a:pt x="1145343" y="208743"/>
                    <a:pt x="1117535" y="236550"/>
                    <a:pt x="1081498" y="236550"/>
                  </a:cubicBezTo>
                  <a:cubicBezTo>
                    <a:pt x="1045460" y="236550"/>
                    <a:pt x="1016905" y="207995"/>
                    <a:pt x="1016905" y="170461"/>
                  </a:cubicBezTo>
                  <a:moveTo>
                    <a:pt x="1228703" y="264358"/>
                  </a:moveTo>
                  <a:lnTo>
                    <a:pt x="1263992" y="264358"/>
                  </a:lnTo>
                  <a:lnTo>
                    <a:pt x="1263992" y="0"/>
                  </a:lnTo>
                  <a:lnTo>
                    <a:pt x="1228703" y="0"/>
                  </a:lnTo>
                  <a:lnTo>
                    <a:pt x="1228703" y="264358"/>
                  </a:lnTo>
                  <a:close/>
                  <a:moveTo>
                    <a:pt x="853302" y="264358"/>
                  </a:moveTo>
                  <a:lnTo>
                    <a:pt x="853302" y="76564"/>
                  </a:lnTo>
                  <a:lnTo>
                    <a:pt x="888592" y="76564"/>
                  </a:lnTo>
                  <a:lnTo>
                    <a:pt x="888592" y="112602"/>
                  </a:lnTo>
                  <a:cubicBezTo>
                    <a:pt x="896822" y="89283"/>
                    <a:pt x="918644" y="72013"/>
                    <a:pt x="944892" y="72013"/>
                  </a:cubicBezTo>
                  <a:cubicBezTo>
                    <a:pt x="953122" y="72013"/>
                    <a:pt x="962163" y="72761"/>
                    <a:pt x="970455" y="76502"/>
                  </a:cubicBezTo>
                  <a:lnTo>
                    <a:pt x="970455" y="109546"/>
                  </a:lnTo>
                  <a:cubicBezTo>
                    <a:pt x="960667" y="105806"/>
                    <a:pt x="951688" y="105057"/>
                    <a:pt x="942648" y="105057"/>
                  </a:cubicBezTo>
                  <a:cubicBezTo>
                    <a:pt x="920140" y="105057"/>
                    <a:pt x="888592" y="125321"/>
                    <a:pt x="888592" y="167406"/>
                  </a:cubicBezTo>
                  <a:lnTo>
                    <a:pt x="888592" y="264296"/>
                  </a:lnTo>
                  <a:lnTo>
                    <a:pt x="853302" y="264296"/>
                  </a:lnTo>
                  <a:close/>
                  <a:moveTo>
                    <a:pt x="2788165" y="264358"/>
                  </a:moveTo>
                  <a:lnTo>
                    <a:pt x="2823454" y="264358"/>
                  </a:lnTo>
                  <a:lnTo>
                    <a:pt x="2823454" y="71327"/>
                  </a:lnTo>
                  <a:lnTo>
                    <a:pt x="2883558" y="183242"/>
                  </a:lnTo>
                  <a:lnTo>
                    <a:pt x="2911366" y="183242"/>
                  </a:lnTo>
                  <a:lnTo>
                    <a:pt x="2972218" y="69830"/>
                  </a:lnTo>
                  <a:lnTo>
                    <a:pt x="2972218" y="264358"/>
                  </a:lnTo>
                  <a:lnTo>
                    <a:pt x="3007507" y="264358"/>
                  </a:lnTo>
                  <a:lnTo>
                    <a:pt x="3007507" y="0"/>
                  </a:lnTo>
                  <a:lnTo>
                    <a:pt x="2973714" y="0"/>
                  </a:lnTo>
                  <a:lnTo>
                    <a:pt x="2899332" y="139723"/>
                  </a:lnTo>
                  <a:lnTo>
                    <a:pt x="2821958" y="0"/>
                  </a:lnTo>
                  <a:lnTo>
                    <a:pt x="2788165" y="0"/>
                  </a:lnTo>
                  <a:lnTo>
                    <a:pt x="2788165" y="264358"/>
                  </a:lnTo>
                  <a:close/>
                  <a:moveTo>
                    <a:pt x="3053832" y="190787"/>
                  </a:moveTo>
                  <a:cubicBezTo>
                    <a:pt x="3053832" y="238109"/>
                    <a:pt x="3083884" y="268909"/>
                    <a:pt x="3131207" y="268909"/>
                  </a:cubicBezTo>
                  <a:cubicBezTo>
                    <a:pt x="3178529" y="268909"/>
                    <a:pt x="3209329" y="238109"/>
                    <a:pt x="3209329" y="190787"/>
                  </a:cubicBezTo>
                  <a:lnTo>
                    <a:pt x="3209329" y="76626"/>
                  </a:lnTo>
                  <a:lnTo>
                    <a:pt x="3174040" y="76626"/>
                  </a:lnTo>
                  <a:lnTo>
                    <a:pt x="3174040" y="193031"/>
                  </a:lnTo>
                  <a:cubicBezTo>
                    <a:pt x="3174040" y="220839"/>
                    <a:pt x="3157518" y="238857"/>
                    <a:pt x="3131269" y="238857"/>
                  </a:cubicBezTo>
                  <a:cubicBezTo>
                    <a:pt x="3105020" y="238857"/>
                    <a:pt x="3089184" y="220839"/>
                    <a:pt x="3089184" y="193031"/>
                  </a:cubicBezTo>
                  <a:lnTo>
                    <a:pt x="3089184" y="76626"/>
                  </a:lnTo>
                  <a:lnTo>
                    <a:pt x="3053894" y="76626"/>
                  </a:lnTo>
                  <a:lnTo>
                    <a:pt x="3053894" y="190787"/>
                  </a:lnTo>
                  <a:close/>
                  <a:moveTo>
                    <a:pt x="3242374" y="250142"/>
                  </a:moveTo>
                  <a:cubicBezTo>
                    <a:pt x="3260393" y="263672"/>
                    <a:pt x="3285145" y="268909"/>
                    <a:pt x="3303974" y="268909"/>
                  </a:cubicBezTo>
                  <a:cubicBezTo>
                    <a:pt x="3349801" y="268909"/>
                    <a:pt x="3376860" y="247898"/>
                    <a:pt x="3376860" y="212609"/>
                  </a:cubicBezTo>
                  <a:cubicBezTo>
                    <a:pt x="3376860" y="185549"/>
                    <a:pt x="3363330" y="166034"/>
                    <a:pt x="3326544" y="157056"/>
                  </a:cubicBezTo>
                  <a:lnTo>
                    <a:pt x="3302540" y="151071"/>
                  </a:lnTo>
                  <a:cubicBezTo>
                    <a:pt x="3283773" y="146582"/>
                    <a:pt x="3276978" y="138289"/>
                    <a:pt x="3276978" y="127066"/>
                  </a:cubicBezTo>
                  <a:cubicBezTo>
                    <a:pt x="3276978" y="112789"/>
                    <a:pt x="3291255" y="102252"/>
                    <a:pt x="3313763" y="102252"/>
                  </a:cubicBezTo>
                  <a:cubicBezTo>
                    <a:pt x="3334026" y="102252"/>
                    <a:pt x="3352793" y="108237"/>
                    <a:pt x="3369316" y="119522"/>
                  </a:cubicBezTo>
                  <a:lnTo>
                    <a:pt x="3369316" y="85729"/>
                  </a:lnTo>
                  <a:cubicBezTo>
                    <a:pt x="3354290" y="77437"/>
                    <a:pt x="3333278" y="72200"/>
                    <a:pt x="3311456" y="72200"/>
                  </a:cubicBezTo>
                  <a:cubicBezTo>
                    <a:pt x="3275419" y="72200"/>
                    <a:pt x="3242374" y="93959"/>
                    <a:pt x="3242374" y="128563"/>
                  </a:cubicBezTo>
                  <a:cubicBezTo>
                    <a:pt x="3242374" y="152567"/>
                    <a:pt x="3255904" y="172893"/>
                    <a:pt x="3293437" y="181871"/>
                  </a:cubicBezTo>
                  <a:lnTo>
                    <a:pt x="3315197" y="187108"/>
                  </a:lnTo>
                  <a:cubicBezTo>
                    <a:pt x="3334712" y="191597"/>
                    <a:pt x="3343004" y="199890"/>
                    <a:pt x="3343004" y="213419"/>
                  </a:cubicBezTo>
                  <a:cubicBezTo>
                    <a:pt x="3343004" y="229942"/>
                    <a:pt x="3328727" y="238982"/>
                    <a:pt x="3304722" y="238982"/>
                  </a:cubicBezTo>
                  <a:cubicBezTo>
                    <a:pt x="3284459" y="238982"/>
                    <a:pt x="3260393" y="232248"/>
                    <a:pt x="3242374" y="216474"/>
                  </a:cubicBezTo>
                  <a:lnTo>
                    <a:pt x="3242374" y="250267"/>
                  </a:lnTo>
                  <a:close/>
                  <a:moveTo>
                    <a:pt x="3811616" y="264420"/>
                  </a:moveTo>
                  <a:lnTo>
                    <a:pt x="3811616" y="76626"/>
                  </a:lnTo>
                  <a:lnTo>
                    <a:pt x="3847841" y="76626"/>
                  </a:lnTo>
                  <a:lnTo>
                    <a:pt x="3847841" y="100693"/>
                  </a:lnTo>
                  <a:cubicBezTo>
                    <a:pt x="3854761" y="83422"/>
                    <a:pt x="3872531" y="72137"/>
                    <a:pt x="3893293" y="72137"/>
                  </a:cubicBezTo>
                  <a:cubicBezTo>
                    <a:pt x="3914055" y="72137"/>
                    <a:pt x="3934131" y="82674"/>
                    <a:pt x="3943359" y="103686"/>
                  </a:cubicBezTo>
                  <a:cubicBezTo>
                    <a:pt x="3954893" y="81926"/>
                    <a:pt x="3974159" y="72137"/>
                    <a:pt x="3994983" y="72137"/>
                  </a:cubicBezTo>
                  <a:cubicBezTo>
                    <a:pt x="4031956" y="72137"/>
                    <a:pt x="4055836" y="98448"/>
                    <a:pt x="4055836" y="140471"/>
                  </a:cubicBezTo>
                  <a:lnTo>
                    <a:pt x="4055836" y="264420"/>
                  </a:lnTo>
                  <a:lnTo>
                    <a:pt x="4019611" y="264420"/>
                  </a:lnTo>
                  <a:lnTo>
                    <a:pt x="4019611" y="138227"/>
                  </a:lnTo>
                  <a:cubicBezTo>
                    <a:pt x="4019611" y="108175"/>
                    <a:pt x="4002652" y="102189"/>
                    <a:pt x="3989559" y="102189"/>
                  </a:cubicBezTo>
                  <a:cubicBezTo>
                    <a:pt x="3967176" y="102189"/>
                    <a:pt x="3951776" y="118712"/>
                    <a:pt x="3951776" y="139723"/>
                  </a:cubicBezTo>
                  <a:lnTo>
                    <a:pt x="3951776" y="264420"/>
                  </a:lnTo>
                  <a:lnTo>
                    <a:pt x="3915551" y="264420"/>
                  </a:lnTo>
                  <a:lnTo>
                    <a:pt x="3915551" y="140471"/>
                  </a:lnTo>
                  <a:cubicBezTo>
                    <a:pt x="3915551" y="109671"/>
                    <a:pt x="3899403" y="102189"/>
                    <a:pt x="3885499" y="102189"/>
                  </a:cubicBezTo>
                  <a:cubicBezTo>
                    <a:pt x="3863178" y="102189"/>
                    <a:pt x="3847716" y="118712"/>
                    <a:pt x="3847716" y="140471"/>
                  </a:cubicBezTo>
                  <a:lnTo>
                    <a:pt x="3847716" y="264420"/>
                  </a:lnTo>
                  <a:lnTo>
                    <a:pt x="3811492" y="264420"/>
                  </a:lnTo>
                  <a:close/>
                  <a:moveTo>
                    <a:pt x="3612724" y="190849"/>
                  </a:moveTo>
                  <a:lnTo>
                    <a:pt x="3612724" y="76689"/>
                  </a:lnTo>
                  <a:lnTo>
                    <a:pt x="3648013" y="76689"/>
                  </a:lnTo>
                  <a:lnTo>
                    <a:pt x="3648013" y="193094"/>
                  </a:lnTo>
                  <a:cubicBezTo>
                    <a:pt x="3648013" y="220901"/>
                    <a:pt x="3664536" y="238920"/>
                    <a:pt x="3690847" y="238920"/>
                  </a:cubicBezTo>
                  <a:cubicBezTo>
                    <a:pt x="3717158" y="238920"/>
                    <a:pt x="3733618" y="220901"/>
                    <a:pt x="3733618" y="193094"/>
                  </a:cubicBezTo>
                  <a:lnTo>
                    <a:pt x="3733618" y="76689"/>
                  </a:lnTo>
                  <a:lnTo>
                    <a:pt x="3768907" y="76689"/>
                  </a:lnTo>
                  <a:lnTo>
                    <a:pt x="3768907" y="190849"/>
                  </a:lnTo>
                  <a:cubicBezTo>
                    <a:pt x="3768907" y="238172"/>
                    <a:pt x="3738107" y="268972"/>
                    <a:pt x="3690785" y="268972"/>
                  </a:cubicBezTo>
                  <a:cubicBezTo>
                    <a:pt x="3643462" y="268972"/>
                    <a:pt x="3612662" y="238172"/>
                    <a:pt x="3612662" y="190849"/>
                  </a:cubicBezTo>
                  <a:moveTo>
                    <a:pt x="3577435" y="166782"/>
                  </a:moveTo>
                  <a:cubicBezTo>
                    <a:pt x="3577435" y="112726"/>
                    <a:pt x="3549628" y="72137"/>
                    <a:pt x="3493327" y="72137"/>
                  </a:cubicBezTo>
                  <a:cubicBezTo>
                    <a:pt x="3437026" y="72137"/>
                    <a:pt x="3401675" y="114223"/>
                    <a:pt x="3401675" y="170523"/>
                  </a:cubicBezTo>
                  <a:cubicBezTo>
                    <a:pt x="3401675" y="226824"/>
                    <a:pt x="3441453" y="268909"/>
                    <a:pt x="3498564" y="268909"/>
                  </a:cubicBezTo>
                  <a:cubicBezTo>
                    <a:pt x="3531609" y="268909"/>
                    <a:pt x="3557172" y="257624"/>
                    <a:pt x="3572135" y="243347"/>
                  </a:cubicBezTo>
                  <a:lnTo>
                    <a:pt x="3572135" y="208057"/>
                  </a:lnTo>
                  <a:cubicBezTo>
                    <a:pt x="3556361" y="226824"/>
                    <a:pt x="3531546" y="238857"/>
                    <a:pt x="3504550" y="238857"/>
                  </a:cubicBezTo>
                  <a:cubicBezTo>
                    <a:pt x="3463961" y="238857"/>
                    <a:pt x="3439956" y="213294"/>
                    <a:pt x="3436216" y="178753"/>
                  </a:cubicBezTo>
                  <a:lnTo>
                    <a:pt x="3576625" y="178753"/>
                  </a:lnTo>
                  <a:cubicBezTo>
                    <a:pt x="3577373" y="172020"/>
                    <a:pt x="3577373" y="168216"/>
                    <a:pt x="3577373" y="166720"/>
                  </a:cubicBezTo>
                  <a:moveTo>
                    <a:pt x="3437650" y="150198"/>
                  </a:moveTo>
                  <a:cubicBezTo>
                    <a:pt x="3442887" y="119398"/>
                    <a:pt x="3463213" y="102127"/>
                    <a:pt x="3491706" y="102127"/>
                  </a:cubicBezTo>
                  <a:cubicBezTo>
                    <a:pt x="3523254" y="102127"/>
                    <a:pt x="3541273" y="122390"/>
                    <a:pt x="3542021" y="150198"/>
                  </a:cubicBezTo>
                  <a:lnTo>
                    <a:pt x="3437650" y="150198"/>
                  </a:lnTo>
                  <a:close/>
                  <a:moveTo>
                    <a:pt x="1438880" y="264358"/>
                  </a:moveTo>
                  <a:lnTo>
                    <a:pt x="1474917" y="264358"/>
                  </a:lnTo>
                  <a:lnTo>
                    <a:pt x="1474917" y="146457"/>
                  </a:lnTo>
                  <a:lnTo>
                    <a:pt x="1622122" y="146457"/>
                  </a:lnTo>
                  <a:lnTo>
                    <a:pt x="1622122" y="264358"/>
                  </a:lnTo>
                  <a:lnTo>
                    <a:pt x="1658160" y="264358"/>
                  </a:lnTo>
                  <a:lnTo>
                    <a:pt x="1658160" y="0"/>
                  </a:lnTo>
                  <a:lnTo>
                    <a:pt x="1622122" y="0"/>
                  </a:lnTo>
                  <a:lnTo>
                    <a:pt x="1622122" y="112664"/>
                  </a:lnTo>
                  <a:lnTo>
                    <a:pt x="1474917" y="112664"/>
                  </a:lnTo>
                  <a:lnTo>
                    <a:pt x="1474917" y="0"/>
                  </a:lnTo>
                  <a:lnTo>
                    <a:pt x="1438880" y="0"/>
                  </a:lnTo>
                  <a:lnTo>
                    <a:pt x="1438880" y="264358"/>
                  </a:lnTo>
                  <a:close/>
                  <a:moveTo>
                    <a:pt x="1699185" y="24815"/>
                  </a:moveTo>
                  <a:cubicBezTo>
                    <a:pt x="1699185" y="38344"/>
                    <a:pt x="1709722" y="48881"/>
                    <a:pt x="1724000" y="48881"/>
                  </a:cubicBezTo>
                  <a:cubicBezTo>
                    <a:pt x="1738278" y="48881"/>
                    <a:pt x="1748752" y="38344"/>
                    <a:pt x="1748752" y="24815"/>
                  </a:cubicBezTo>
                  <a:cubicBezTo>
                    <a:pt x="1748752" y="11285"/>
                    <a:pt x="1738215" y="62"/>
                    <a:pt x="1724000" y="62"/>
                  </a:cubicBezTo>
                  <a:cubicBezTo>
                    <a:pt x="1709784" y="62"/>
                    <a:pt x="1699185" y="11347"/>
                    <a:pt x="1699185" y="24815"/>
                  </a:cubicBezTo>
                  <a:moveTo>
                    <a:pt x="1706667" y="264420"/>
                  </a:moveTo>
                  <a:lnTo>
                    <a:pt x="1741956" y="264420"/>
                  </a:lnTo>
                  <a:lnTo>
                    <a:pt x="1741956" y="76626"/>
                  </a:lnTo>
                  <a:lnTo>
                    <a:pt x="1706667" y="76626"/>
                  </a:lnTo>
                  <a:lnTo>
                    <a:pt x="1706667" y="264420"/>
                  </a:lnTo>
                  <a:close/>
                  <a:moveTo>
                    <a:pt x="1784041" y="250142"/>
                  </a:moveTo>
                  <a:cubicBezTo>
                    <a:pt x="1802808" y="263672"/>
                    <a:pt x="1828371" y="268909"/>
                    <a:pt x="1847886" y="268909"/>
                  </a:cubicBezTo>
                  <a:cubicBezTo>
                    <a:pt x="1894461" y="268909"/>
                    <a:pt x="1923016" y="247898"/>
                    <a:pt x="1923016" y="212609"/>
                  </a:cubicBezTo>
                  <a:cubicBezTo>
                    <a:pt x="1923016" y="185549"/>
                    <a:pt x="1908739" y="166034"/>
                    <a:pt x="1870456" y="157056"/>
                  </a:cubicBezTo>
                  <a:lnTo>
                    <a:pt x="1845642" y="151071"/>
                  </a:lnTo>
                  <a:cubicBezTo>
                    <a:pt x="1826875" y="146582"/>
                    <a:pt x="1819331" y="138289"/>
                    <a:pt x="1819331" y="127066"/>
                  </a:cubicBezTo>
                  <a:cubicBezTo>
                    <a:pt x="1819331" y="113537"/>
                    <a:pt x="1831364" y="103000"/>
                    <a:pt x="1852375" y="102252"/>
                  </a:cubicBezTo>
                  <a:cubicBezTo>
                    <a:pt x="1874135" y="101503"/>
                    <a:pt x="1895209" y="107489"/>
                    <a:pt x="1913228" y="119522"/>
                  </a:cubicBezTo>
                  <a:lnTo>
                    <a:pt x="1913228" y="85729"/>
                  </a:lnTo>
                  <a:cubicBezTo>
                    <a:pt x="1898202" y="77437"/>
                    <a:pt x="1876442" y="72200"/>
                    <a:pt x="1853872" y="72200"/>
                  </a:cubicBezTo>
                  <a:cubicBezTo>
                    <a:pt x="1816338" y="72200"/>
                    <a:pt x="1784041" y="93959"/>
                    <a:pt x="1784041" y="128563"/>
                  </a:cubicBezTo>
                  <a:cubicBezTo>
                    <a:pt x="1784041" y="152567"/>
                    <a:pt x="1797571" y="172893"/>
                    <a:pt x="1836601" y="181871"/>
                  </a:cubicBezTo>
                  <a:lnTo>
                    <a:pt x="1859109" y="187108"/>
                  </a:lnTo>
                  <a:cubicBezTo>
                    <a:pt x="1879372" y="191597"/>
                    <a:pt x="1887665" y="199890"/>
                    <a:pt x="1887665" y="213419"/>
                  </a:cubicBezTo>
                  <a:cubicBezTo>
                    <a:pt x="1887665" y="229193"/>
                    <a:pt x="1874135" y="238234"/>
                    <a:pt x="1851627" y="238982"/>
                  </a:cubicBezTo>
                  <a:cubicBezTo>
                    <a:pt x="1829868" y="239730"/>
                    <a:pt x="1802808" y="232997"/>
                    <a:pt x="1784041" y="216474"/>
                  </a:cubicBezTo>
                  <a:lnTo>
                    <a:pt x="1784041" y="250267"/>
                  </a:lnTo>
                  <a:close/>
                  <a:moveTo>
                    <a:pt x="1937980" y="106678"/>
                  </a:moveTo>
                  <a:lnTo>
                    <a:pt x="1972521" y="106678"/>
                  </a:lnTo>
                  <a:lnTo>
                    <a:pt x="1972521" y="193779"/>
                  </a:lnTo>
                  <a:cubicBezTo>
                    <a:pt x="1972521" y="243347"/>
                    <a:pt x="2000329" y="268909"/>
                    <a:pt x="2040107" y="268909"/>
                  </a:cubicBezTo>
                  <a:cubicBezTo>
                    <a:pt x="2051392" y="268909"/>
                    <a:pt x="2064173" y="265917"/>
                    <a:pt x="2078389" y="259121"/>
                  </a:cubicBezTo>
                  <a:lnTo>
                    <a:pt x="2078389" y="229817"/>
                  </a:lnTo>
                  <a:cubicBezTo>
                    <a:pt x="2067104" y="235802"/>
                    <a:pt x="2057377" y="238857"/>
                    <a:pt x="2045344" y="238857"/>
                  </a:cubicBezTo>
                  <a:cubicBezTo>
                    <a:pt x="2023584" y="238857"/>
                    <a:pt x="2007810" y="223831"/>
                    <a:pt x="2007810" y="193031"/>
                  </a:cubicBezTo>
                  <a:lnTo>
                    <a:pt x="2007810" y="106678"/>
                  </a:lnTo>
                  <a:lnTo>
                    <a:pt x="2076893" y="106678"/>
                  </a:lnTo>
                  <a:lnTo>
                    <a:pt x="2076893" y="76626"/>
                  </a:lnTo>
                  <a:lnTo>
                    <a:pt x="2007810" y="76626"/>
                  </a:lnTo>
                  <a:lnTo>
                    <a:pt x="2007810" y="21074"/>
                  </a:lnTo>
                  <a:lnTo>
                    <a:pt x="1972521" y="21074"/>
                  </a:lnTo>
                  <a:lnTo>
                    <a:pt x="1972521" y="76626"/>
                  </a:lnTo>
                  <a:lnTo>
                    <a:pt x="1937980" y="76626"/>
                  </a:lnTo>
                  <a:lnTo>
                    <a:pt x="1937980" y="106678"/>
                  </a:lnTo>
                  <a:close/>
                  <a:moveTo>
                    <a:pt x="2090796" y="170523"/>
                  </a:moveTo>
                  <a:cubicBezTo>
                    <a:pt x="2090796" y="226076"/>
                    <a:pt x="2135126" y="268909"/>
                    <a:pt x="2191427" y="268909"/>
                  </a:cubicBezTo>
                  <a:cubicBezTo>
                    <a:pt x="2247728" y="268909"/>
                    <a:pt x="2291309" y="226076"/>
                    <a:pt x="2291309" y="170523"/>
                  </a:cubicBezTo>
                  <a:cubicBezTo>
                    <a:pt x="2291309" y="114971"/>
                    <a:pt x="2247728" y="72137"/>
                    <a:pt x="2191427" y="72137"/>
                  </a:cubicBezTo>
                  <a:cubicBezTo>
                    <a:pt x="2135126" y="72137"/>
                    <a:pt x="2090796" y="114971"/>
                    <a:pt x="2090796" y="170523"/>
                  </a:cubicBezTo>
                  <a:moveTo>
                    <a:pt x="2126834" y="170523"/>
                  </a:moveTo>
                  <a:cubicBezTo>
                    <a:pt x="2126834" y="132990"/>
                    <a:pt x="2154641" y="104434"/>
                    <a:pt x="2191427" y="104434"/>
                  </a:cubicBezTo>
                  <a:cubicBezTo>
                    <a:pt x="2228213" y="104434"/>
                    <a:pt x="2255272" y="132990"/>
                    <a:pt x="2255272" y="170523"/>
                  </a:cubicBezTo>
                  <a:cubicBezTo>
                    <a:pt x="2255272" y="208057"/>
                    <a:pt x="2227464" y="236613"/>
                    <a:pt x="2191427" y="236613"/>
                  </a:cubicBezTo>
                  <a:cubicBezTo>
                    <a:pt x="2155389" y="236613"/>
                    <a:pt x="2126834" y="208805"/>
                    <a:pt x="2126834" y="170523"/>
                  </a:cubicBezTo>
                  <a:moveTo>
                    <a:pt x="2325850" y="264420"/>
                  </a:moveTo>
                  <a:lnTo>
                    <a:pt x="2361140" y="264420"/>
                  </a:lnTo>
                  <a:lnTo>
                    <a:pt x="2361140" y="167531"/>
                  </a:lnTo>
                  <a:cubicBezTo>
                    <a:pt x="2361140" y="125445"/>
                    <a:pt x="2392688" y="105182"/>
                    <a:pt x="2415196" y="105182"/>
                  </a:cubicBezTo>
                  <a:cubicBezTo>
                    <a:pt x="2424236" y="105182"/>
                    <a:pt x="2433215" y="105930"/>
                    <a:pt x="2443003" y="109671"/>
                  </a:cubicBezTo>
                  <a:lnTo>
                    <a:pt x="2443003" y="76626"/>
                  </a:lnTo>
                  <a:cubicBezTo>
                    <a:pt x="2434773" y="72885"/>
                    <a:pt x="2425733" y="72137"/>
                    <a:pt x="2417503" y="72137"/>
                  </a:cubicBezTo>
                  <a:cubicBezTo>
                    <a:pt x="2391192" y="72137"/>
                    <a:pt x="2369432" y="89408"/>
                    <a:pt x="2361140" y="112726"/>
                  </a:cubicBezTo>
                  <a:lnTo>
                    <a:pt x="2361140" y="76689"/>
                  </a:lnTo>
                  <a:lnTo>
                    <a:pt x="2325850" y="76689"/>
                  </a:lnTo>
                  <a:lnTo>
                    <a:pt x="2325850" y="264483"/>
                  </a:lnTo>
                  <a:close/>
                  <a:moveTo>
                    <a:pt x="2461022" y="76626"/>
                  </a:moveTo>
                  <a:lnTo>
                    <a:pt x="2543634" y="261365"/>
                  </a:lnTo>
                  <a:cubicBezTo>
                    <a:pt x="2531600" y="284621"/>
                    <a:pt x="2515826" y="296655"/>
                    <a:pt x="2494815" y="296655"/>
                  </a:cubicBezTo>
                  <a:cubicBezTo>
                    <a:pt x="2485774" y="296655"/>
                    <a:pt x="2476796" y="295906"/>
                    <a:pt x="2467007" y="292165"/>
                  </a:cubicBezTo>
                  <a:lnTo>
                    <a:pt x="2467007" y="325210"/>
                  </a:lnTo>
                  <a:cubicBezTo>
                    <a:pt x="2475237" y="328951"/>
                    <a:pt x="2485026" y="329699"/>
                    <a:pt x="2493319" y="329699"/>
                  </a:cubicBezTo>
                  <a:cubicBezTo>
                    <a:pt x="2534593" y="329699"/>
                    <a:pt x="2560156" y="302640"/>
                    <a:pt x="2575931" y="265854"/>
                  </a:cubicBezTo>
                  <a:lnTo>
                    <a:pt x="2657046" y="76564"/>
                  </a:lnTo>
                  <a:lnTo>
                    <a:pt x="2619512" y="76564"/>
                  </a:lnTo>
                  <a:lnTo>
                    <a:pt x="2561652" y="222273"/>
                  </a:lnTo>
                  <a:lnTo>
                    <a:pt x="2500800" y="76564"/>
                  </a:lnTo>
                  <a:lnTo>
                    <a:pt x="2461022" y="76564"/>
                  </a:lnTo>
                  <a:close/>
                </a:path>
              </a:pathLst>
            </a:custGeom>
            <a:solidFill>
              <a:srgbClr val="FFFFFF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7C1986C-8DFC-F9C8-E743-A047B2D49C3C}"/>
                </a:ext>
              </a:extLst>
            </p:cNvPr>
            <p:cNvSpPr/>
            <p:nvPr/>
          </p:nvSpPr>
          <p:spPr>
            <a:xfrm>
              <a:off x="564680" y="562463"/>
              <a:ext cx="380700" cy="391237"/>
            </a:xfrm>
            <a:custGeom>
              <a:avLst/>
              <a:gdLst>
                <a:gd name="connsiteX0" fmla="*/ 279384 w 380700"/>
                <a:gd name="connsiteY0" fmla="*/ 174638 h 391237"/>
                <a:gd name="connsiteX1" fmla="*/ 344538 w 380700"/>
                <a:gd name="connsiteY1" fmla="*/ 137292 h 391237"/>
                <a:gd name="connsiteX2" fmla="*/ 298275 w 380700"/>
                <a:gd name="connsiteY2" fmla="*/ 141220 h 391237"/>
                <a:gd name="connsiteX3" fmla="*/ 291355 w 380700"/>
                <a:gd name="connsiteY3" fmla="*/ 129186 h 391237"/>
                <a:gd name="connsiteX4" fmla="*/ 317915 w 380700"/>
                <a:gd name="connsiteY4" fmla="*/ 91091 h 391237"/>
                <a:gd name="connsiteX5" fmla="*/ 253010 w 380700"/>
                <a:gd name="connsiteY5" fmla="*/ 128875 h 391237"/>
                <a:gd name="connsiteX6" fmla="*/ 244344 w 380700"/>
                <a:gd name="connsiteY6" fmla="*/ 114908 h 391237"/>
                <a:gd name="connsiteX7" fmla="*/ 337867 w 380700"/>
                <a:gd name="connsiteY7" fmla="*/ 60915 h 391237"/>
                <a:gd name="connsiteX8" fmla="*/ 346720 w 380700"/>
                <a:gd name="connsiteY8" fmla="*/ 75192 h 391237"/>
                <a:gd name="connsiteX9" fmla="*/ 314299 w 380700"/>
                <a:gd name="connsiteY9" fmla="*/ 124448 h 391237"/>
                <a:gd name="connsiteX10" fmla="*/ 372782 w 380700"/>
                <a:gd name="connsiteY10" fmla="*/ 120333 h 391237"/>
                <a:gd name="connsiteX11" fmla="*/ 380700 w 380700"/>
                <a:gd name="connsiteY11" fmla="*/ 135109 h 391237"/>
                <a:gd name="connsiteX12" fmla="*/ 287177 w 380700"/>
                <a:gd name="connsiteY12" fmla="*/ 189103 h 391237"/>
                <a:gd name="connsiteX13" fmla="*/ 279446 w 380700"/>
                <a:gd name="connsiteY13" fmla="*/ 174576 h 391237"/>
                <a:gd name="connsiteX14" fmla="*/ 244344 w 380700"/>
                <a:gd name="connsiteY14" fmla="*/ 276204 h 391237"/>
                <a:gd name="connsiteX15" fmla="*/ 337867 w 380700"/>
                <a:gd name="connsiteY15" fmla="*/ 330198 h 391237"/>
                <a:gd name="connsiteX16" fmla="*/ 346720 w 380700"/>
                <a:gd name="connsiteY16" fmla="*/ 315920 h 391237"/>
                <a:gd name="connsiteX17" fmla="*/ 313925 w 380700"/>
                <a:gd name="connsiteY17" fmla="*/ 267351 h 391237"/>
                <a:gd name="connsiteX18" fmla="*/ 372782 w 380700"/>
                <a:gd name="connsiteY18" fmla="*/ 270780 h 391237"/>
                <a:gd name="connsiteX19" fmla="*/ 380700 w 380700"/>
                <a:gd name="connsiteY19" fmla="*/ 256003 h 391237"/>
                <a:gd name="connsiteX20" fmla="*/ 287177 w 380700"/>
                <a:gd name="connsiteY20" fmla="*/ 202009 h 391237"/>
                <a:gd name="connsiteX21" fmla="*/ 279384 w 380700"/>
                <a:gd name="connsiteY21" fmla="*/ 216537 h 391237"/>
                <a:gd name="connsiteX22" fmla="*/ 344538 w 380700"/>
                <a:gd name="connsiteY22" fmla="*/ 253883 h 391237"/>
                <a:gd name="connsiteX23" fmla="*/ 298213 w 380700"/>
                <a:gd name="connsiteY23" fmla="*/ 249955 h 391237"/>
                <a:gd name="connsiteX24" fmla="*/ 291292 w 380700"/>
                <a:gd name="connsiteY24" fmla="*/ 261989 h 391237"/>
                <a:gd name="connsiteX25" fmla="*/ 317853 w 380700"/>
                <a:gd name="connsiteY25" fmla="*/ 300084 h 391237"/>
                <a:gd name="connsiteX26" fmla="*/ 252948 w 380700"/>
                <a:gd name="connsiteY26" fmla="*/ 262301 h 391237"/>
                <a:gd name="connsiteX27" fmla="*/ 244282 w 380700"/>
                <a:gd name="connsiteY27" fmla="*/ 276267 h 391237"/>
                <a:gd name="connsiteX28" fmla="*/ 147517 w 380700"/>
                <a:gd name="connsiteY28" fmla="*/ 282688 h 391237"/>
                <a:gd name="connsiteX29" fmla="*/ 147517 w 380700"/>
                <a:gd name="connsiteY29" fmla="*/ 390676 h 391237"/>
                <a:gd name="connsiteX30" fmla="*/ 164288 w 380700"/>
                <a:gd name="connsiteY30" fmla="*/ 391237 h 391237"/>
                <a:gd name="connsiteX31" fmla="*/ 189976 w 380700"/>
                <a:gd name="connsiteY31" fmla="*/ 338553 h 391237"/>
                <a:gd name="connsiteX32" fmla="*/ 216474 w 380700"/>
                <a:gd name="connsiteY32" fmla="*/ 391237 h 391237"/>
                <a:gd name="connsiteX33" fmla="*/ 233246 w 380700"/>
                <a:gd name="connsiteY33" fmla="*/ 390676 h 391237"/>
                <a:gd name="connsiteX34" fmla="*/ 233246 w 380700"/>
                <a:gd name="connsiteY34" fmla="*/ 282688 h 391237"/>
                <a:gd name="connsiteX35" fmla="*/ 216786 w 380700"/>
                <a:gd name="connsiteY35" fmla="*/ 283250 h 391237"/>
                <a:gd name="connsiteX36" fmla="*/ 217035 w 380700"/>
                <a:gd name="connsiteY36" fmla="*/ 358317 h 391237"/>
                <a:gd name="connsiteX37" fmla="*/ 197333 w 380700"/>
                <a:gd name="connsiteY37" fmla="*/ 316232 h 391237"/>
                <a:gd name="connsiteX38" fmla="*/ 183429 w 380700"/>
                <a:gd name="connsiteY38" fmla="*/ 316232 h 391237"/>
                <a:gd name="connsiteX39" fmla="*/ 163727 w 380700"/>
                <a:gd name="connsiteY39" fmla="*/ 358317 h 391237"/>
                <a:gd name="connsiteX40" fmla="*/ 163977 w 380700"/>
                <a:gd name="connsiteY40" fmla="*/ 283250 h 391237"/>
                <a:gd name="connsiteX41" fmla="*/ 147517 w 380700"/>
                <a:gd name="connsiteY41" fmla="*/ 282688 h 391237"/>
                <a:gd name="connsiteX42" fmla="*/ 93523 w 380700"/>
                <a:gd name="connsiteY42" fmla="*/ 202072 h 391237"/>
                <a:gd name="connsiteX43" fmla="*/ 0 w 380700"/>
                <a:gd name="connsiteY43" fmla="*/ 256066 h 391237"/>
                <a:gd name="connsiteX44" fmla="*/ 7918 w 380700"/>
                <a:gd name="connsiteY44" fmla="*/ 270842 h 391237"/>
                <a:gd name="connsiteX45" fmla="*/ 66401 w 380700"/>
                <a:gd name="connsiteY45" fmla="*/ 266727 h 391237"/>
                <a:gd name="connsiteX46" fmla="*/ 34042 w 380700"/>
                <a:gd name="connsiteY46" fmla="*/ 315983 h 391237"/>
                <a:gd name="connsiteX47" fmla="*/ 42896 w 380700"/>
                <a:gd name="connsiteY47" fmla="*/ 330260 h 391237"/>
                <a:gd name="connsiteX48" fmla="*/ 136419 w 380700"/>
                <a:gd name="connsiteY48" fmla="*/ 276267 h 391237"/>
                <a:gd name="connsiteX49" fmla="*/ 127752 w 380700"/>
                <a:gd name="connsiteY49" fmla="*/ 262301 h 391237"/>
                <a:gd name="connsiteX50" fmla="*/ 62847 w 380700"/>
                <a:gd name="connsiteY50" fmla="*/ 300084 h 391237"/>
                <a:gd name="connsiteX51" fmla="*/ 89408 w 380700"/>
                <a:gd name="connsiteY51" fmla="*/ 261989 h 391237"/>
                <a:gd name="connsiteX52" fmla="*/ 82487 w 380700"/>
                <a:gd name="connsiteY52" fmla="*/ 249955 h 391237"/>
                <a:gd name="connsiteX53" fmla="*/ 36224 w 380700"/>
                <a:gd name="connsiteY53" fmla="*/ 253946 h 391237"/>
                <a:gd name="connsiteX54" fmla="*/ 101379 w 380700"/>
                <a:gd name="connsiteY54" fmla="*/ 216599 h 391237"/>
                <a:gd name="connsiteX55" fmla="*/ 93648 w 380700"/>
                <a:gd name="connsiteY55" fmla="*/ 202072 h 391237"/>
                <a:gd name="connsiteX56" fmla="*/ 136356 w 380700"/>
                <a:gd name="connsiteY56" fmla="*/ 114971 h 391237"/>
                <a:gd name="connsiteX57" fmla="*/ 42833 w 380700"/>
                <a:gd name="connsiteY57" fmla="*/ 60977 h 391237"/>
                <a:gd name="connsiteX58" fmla="*/ 33980 w 380700"/>
                <a:gd name="connsiteY58" fmla="*/ 75255 h 391237"/>
                <a:gd name="connsiteX59" fmla="*/ 66775 w 380700"/>
                <a:gd name="connsiteY59" fmla="*/ 123824 h 391237"/>
                <a:gd name="connsiteX60" fmla="*/ 7918 w 380700"/>
                <a:gd name="connsiteY60" fmla="*/ 120395 h 391237"/>
                <a:gd name="connsiteX61" fmla="*/ 0 w 380700"/>
                <a:gd name="connsiteY61" fmla="*/ 135172 h 391237"/>
                <a:gd name="connsiteX62" fmla="*/ 93523 w 380700"/>
                <a:gd name="connsiteY62" fmla="*/ 189166 h 391237"/>
                <a:gd name="connsiteX63" fmla="*/ 101254 w 380700"/>
                <a:gd name="connsiteY63" fmla="*/ 174638 h 391237"/>
                <a:gd name="connsiteX64" fmla="*/ 36100 w 380700"/>
                <a:gd name="connsiteY64" fmla="*/ 137292 h 391237"/>
                <a:gd name="connsiteX65" fmla="*/ 82362 w 380700"/>
                <a:gd name="connsiteY65" fmla="*/ 141220 h 391237"/>
                <a:gd name="connsiteX66" fmla="*/ 89345 w 380700"/>
                <a:gd name="connsiteY66" fmla="*/ 129186 h 391237"/>
                <a:gd name="connsiteX67" fmla="*/ 62785 w 380700"/>
                <a:gd name="connsiteY67" fmla="*/ 91091 h 391237"/>
                <a:gd name="connsiteX68" fmla="*/ 127690 w 380700"/>
                <a:gd name="connsiteY68" fmla="*/ 128875 h 391237"/>
                <a:gd name="connsiteX69" fmla="*/ 136356 w 380700"/>
                <a:gd name="connsiteY69" fmla="*/ 114908 h 391237"/>
                <a:gd name="connsiteX70" fmla="*/ 233184 w 380700"/>
                <a:gd name="connsiteY70" fmla="*/ 108487 h 391237"/>
                <a:gd name="connsiteX71" fmla="*/ 233184 w 380700"/>
                <a:gd name="connsiteY71" fmla="*/ 499 h 391237"/>
                <a:gd name="connsiteX72" fmla="*/ 216412 w 380700"/>
                <a:gd name="connsiteY72" fmla="*/ 0 h 391237"/>
                <a:gd name="connsiteX73" fmla="*/ 190724 w 380700"/>
                <a:gd name="connsiteY73" fmla="*/ 52685 h 391237"/>
                <a:gd name="connsiteX74" fmla="*/ 164226 w 380700"/>
                <a:gd name="connsiteY74" fmla="*/ 0 h 391237"/>
                <a:gd name="connsiteX75" fmla="*/ 147454 w 380700"/>
                <a:gd name="connsiteY75" fmla="*/ 499 h 391237"/>
                <a:gd name="connsiteX76" fmla="*/ 147454 w 380700"/>
                <a:gd name="connsiteY76" fmla="*/ 108487 h 391237"/>
                <a:gd name="connsiteX77" fmla="*/ 163914 w 380700"/>
                <a:gd name="connsiteY77" fmla="*/ 107925 h 391237"/>
                <a:gd name="connsiteX78" fmla="*/ 163665 w 380700"/>
                <a:gd name="connsiteY78" fmla="*/ 32858 h 391237"/>
                <a:gd name="connsiteX79" fmla="*/ 183367 w 380700"/>
                <a:gd name="connsiteY79" fmla="*/ 74943 h 391237"/>
                <a:gd name="connsiteX80" fmla="*/ 197271 w 380700"/>
                <a:gd name="connsiteY80" fmla="*/ 74943 h 391237"/>
                <a:gd name="connsiteX81" fmla="*/ 216973 w 380700"/>
                <a:gd name="connsiteY81" fmla="*/ 32858 h 391237"/>
                <a:gd name="connsiteX82" fmla="*/ 216724 w 380700"/>
                <a:gd name="connsiteY82" fmla="*/ 107925 h 391237"/>
                <a:gd name="connsiteX83" fmla="*/ 233184 w 380700"/>
                <a:gd name="connsiteY83" fmla="*/ 108487 h 39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80700" h="391237">
                  <a:moveTo>
                    <a:pt x="279384" y="174638"/>
                  </a:moveTo>
                  <a:lnTo>
                    <a:pt x="344538" y="137292"/>
                  </a:lnTo>
                  <a:lnTo>
                    <a:pt x="298275" y="141220"/>
                  </a:lnTo>
                  <a:lnTo>
                    <a:pt x="291355" y="129186"/>
                  </a:lnTo>
                  <a:lnTo>
                    <a:pt x="317915" y="91091"/>
                  </a:lnTo>
                  <a:lnTo>
                    <a:pt x="253010" y="128875"/>
                  </a:lnTo>
                  <a:lnTo>
                    <a:pt x="244344" y="114908"/>
                  </a:lnTo>
                  <a:lnTo>
                    <a:pt x="337867" y="60915"/>
                  </a:lnTo>
                  <a:lnTo>
                    <a:pt x="346720" y="75192"/>
                  </a:lnTo>
                  <a:lnTo>
                    <a:pt x="314299" y="124448"/>
                  </a:lnTo>
                  <a:lnTo>
                    <a:pt x="372782" y="120333"/>
                  </a:lnTo>
                  <a:lnTo>
                    <a:pt x="380700" y="135109"/>
                  </a:lnTo>
                  <a:lnTo>
                    <a:pt x="287177" y="189103"/>
                  </a:lnTo>
                  <a:lnTo>
                    <a:pt x="279446" y="174576"/>
                  </a:lnTo>
                  <a:close/>
                  <a:moveTo>
                    <a:pt x="244344" y="276204"/>
                  </a:moveTo>
                  <a:lnTo>
                    <a:pt x="337867" y="330198"/>
                  </a:lnTo>
                  <a:lnTo>
                    <a:pt x="346720" y="315920"/>
                  </a:lnTo>
                  <a:lnTo>
                    <a:pt x="313925" y="267351"/>
                  </a:lnTo>
                  <a:lnTo>
                    <a:pt x="372782" y="270780"/>
                  </a:lnTo>
                  <a:lnTo>
                    <a:pt x="380700" y="256003"/>
                  </a:lnTo>
                  <a:lnTo>
                    <a:pt x="287177" y="202009"/>
                  </a:lnTo>
                  <a:lnTo>
                    <a:pt x="279384" y="216537"/>
                  </a:lnTo>
                  <a:lnTo>
                    <a:pt x="344538" y="253883"/>
                  </a:lnTo>
                  <a:lnTo>
                    <a:pt x="298213" y="249955"/>
                  </a:lnTo>
                  <a:lnTo>
                    <a:pt x="291292" y="261989"/>
                  </a:lnTo>
                  <a:lnTo>
                    <a:pt x="317853" y="300084"/>
                  </a:lnTo>
                  <a:lnTo>
                    <a:pt x="252948" y="262301"/>
                  </a:lnTo>
                  <a:lnTo>
                    <a:pt x="244282" y="276267"/>
                  </a:lnTo>
                  <a:close/>
                  <a:moveTo>
                    <a:pt x="147517" y="282688"/>
                  </a:moveTo>
                  <a:lnTo>
                    <a:pt x="147517" y="390676"/>
                  </a:lnTo>
                  <a:lnTo>
                    <a:pt x="164288" y="391237"/>
                  </a:lnTo>
                  <a:lnTo>
                    <a:pt x="189976" y="338553"/>
                  </a:lnTo>
                  <a:lnTo>
                    <a:pt x="216474" y="391237"/>
                  </a:lnTo>
                  <a:lnTo>
                    <a:pt x="233246" y="390676"/>
                  </a:lnTo>
                  <a:lnTo>
                    <a:pt x="233246" y="282688"/>
                  </a:lnTo>
                  <a:lnTo>
                    <a:pt x="216786" y="283250"/>
                  </a:lnTo>
                  <a:lnTo>
                    <a:pt x="217035" y="358317"/>
                  </a:lnTo>
                  <a:lnTo>
                    <a:pt x="197333" y="316232"/>
                  </a:lnTo>
                  <a:lnTo>
                    <a:pt x="183429" y="316232"/>
                  </a:lnTo>
                  <a:lnTo>
                    <a:pt x="163727" y="358317"/>
                  </a:lnTo>
                  <a:lnTo>
                    <a:pt x="163977" y="283250"/>
                  </a:lnTo>
                  <a:lnTo>
                    <a:pt x="147517" y="282688"/>
                  </a:lnTo>
                  <a:close/>
                  <a:moveTo>
                    <a:pt x="93523" y="202072"/>
                  </a:moveTo>
                  <a:lnTo>
                    <a:pt x="0" y="256066"/>
                  </a:lnTo>
                  <a:lnTo>
                    <a:pt x="7918" y="270842"/>
                  </a:lnTo>
                  <a:lnTo>
                    <a:pt x="66401" y="266727"/>
                  </a:lnTo>
                  <a:lnTo>
                    <a:pt x="34042" y="315983"/>
                  </a:lnTo>
                  <a:lnTo>
                    <a:pt x="42896" y="330260"/>
                  </a:lnTo>
                  <a:lnTo>
                    <a:pt x="136419" y="276267"/>
                  </a:lnTo>
                  <a:lnTo>
                    <a:pt x="127752" y="262301"/>
                  </a:lnTo>
                  <a:lnTo>
                    <a:pt x="62847" y="300084"/>
                  </a:lnTo>
                  <a:lnTo>
                    <a:pt x="89408" y="261989"/>
                  </a:lnTo>
                  <a:lnTo>
                    <a:pt x="82487" y="249955"/>
                  </a:lnTo>
                  <a:lnTo>
                    <a:pt x="36224" y="253946"/>
                  </a:lnTo>
                  <a:lnTo>
                    <a:pt x="101379" y="216599"/>
                  </a:lnTo>
                  <a:lnTo>
                    <a:pt x="93648" y="202072"/>
                  </a:lnTo>
                  <a:close/>
                  <a:moveTo>
                    <a:pt x="136356" y="114971"/>
                  </a:moveTo>
                  <a:lnTo>
                    <a:pt x="42833" y="60977"/>
                  </a:lnTo>
                  <a:lnTo>
                    <a:pt x="33980" y="75255"/>
                  </a:lnTo>
                  <a:lnTo>
                    <a:pt x="66775" y="123824"/>
                  </a:lnTo>
                  <a:lnTo>
                    <a:pt x="7918" y="120395"/>
                  </a:lnTo>
                  <a:lnTo>
                    <a:pt x="0" y="135172"/>
                  </a:lnTo>
                  <a:lnTo>
                    <a:pt x="93523" y="189166"/>
                  </a:lnTo>
                  <a:lnTo>
                    <a:pt x="101254" y="174638"/>
                  </a:lnTo>
                  <a:lnTo>
                    <a:pt x="36100" y="137292"/>
                  </a:lnTo>
                  <a:lnTo>
                    <a:pt x="82362" y="141220"/>
                  </a:lnTo>
                  <a:lnTo>
                    <a:pt x="89345" y="129186"/>
                  </a:lnTo>
                  <a:lnTo>
                    <a:pt x="62785" y="91091"/>
                  </a:lnTo>
                  <a:lnTo>
                    <a:pt x="127690" y="128875"/>
                  </a:lnTo>
                  <a:lnTo>
                    <a:pt x="136356" y="114908"/>
                  </a:lnTo>
                  <a:close/>
                  <a:moveTo>
                    <a:pt x="233184" y="108487"/>
                  </a:moveTo>
                  <a:lnTo>
                    <a:pt x="233184" y="499"/>
                  </a:lnTo>
                  <a:lnTo>
                    <a:pt x="216412" y="0"/>
                  </a:lnTo>
                  <a:lnTo>
                    <a:pt x="190724" y="52685"/>
                  </a:lnTo>
                  <a:lnTo>
                    <a:pt x="164226" y="0"/>
                  </a:lnTo>
                  <a:lnTo>
                    <a:pt x="147454" y="499"/>
                  </a:lnTo>
                  <a:lnTo>
                    <a:pt x="147454" y="108487"/>
                  </a:lnTo>
                  <a:lnTo>
                    <a:pt x="163914" y="107925"/>
                  </a:lnTo>
                  <a:lnTo>
                    <a:pt x="163665" y="32858"/>
                  </a:lnTo>
                  <a:lnTo>
                    <a:pt x="183367" y="74943"/>
                  </a:lnTo>
                  <a:lnTo>
                    <a:pt x="197271" y="74943"/>
                  </a:lnTo>
                  <a:lnTo>
                    <a:pt x="216973" y="32858"/>
                  </a:lnTo>
                  <a:lnTo>
                    <a:pt x="216724" y="107925"/>
                  </a:lnTo>
                  <a:lnTo>
                    <a:pt x="233184" y="108487"/>
                  </a:lnTo>
                  <a:close/>
                </a:path>
              </a:pathLst>
            </a:custGeom>
            <a:solidFill>
              <a:srgbClr val="30FF2E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845EFD9-B521-AB76-5849-EFF6088C1F25}"/>
                </a:ext>
              </a:extLst>
            </p:cNvPr>
            <p:cNvSpPr/>
            <p:nvPr/>
          </p:nvSpPr>
          <p:spPr>
            <a:xfrm>
              <a:off x="430755" y="436145"/>
              <a:ext cx="648424" cy="644310"/>
            </a:xfrm>
            <a:custGeom>
              <a:avLst/>
              <a:gdLst>
                <a:gd name="connsiteX0" fmla="*/ 511632 w 648424"/>
                <a:gd name="connsiteY0" fmla="*/ 57298 h 644310"/>
                <a:gd name="connsiteX1" fmla="*/ 461379 w 648424"/>
                <a:gd name="connsiteY1" fmla="*/ 152879 h 644310"/>
                <a:gd name="connsiteX2" fmla="*/ 445356 w 648424"/>
                <a:gd name="connsiteY2" fmla="*/ 143901 h 644310"/>
                <a:gd name="connsiteX3" fmla="*/ 466180 w 648424"/>
                <a:gd name="connsiteY3" fmla="*/ 104247 h 644310"/>
                <a:gd name="connsiteX4" fmla="*/ 422786 w 648424"/>
                <a:gd name="connsiteY4" fmla="*/ 81427 h 644310"/>
                <a:gd name="connsiteX5" fmla="*/ 401961 w 648424"/>
                <a:gd name="connsiteY5" fmla="*/ 121081 h 644310"/>
                <a:gd name="connsiteX6" fmla="*/ 385501 w 648424"/>
                <a:gd name="connsiteY6" fmla="*/ 113038 h 644310"/>
                <a:gd name="connsiteX7" fmla="*/ 435754 w 648424"/>
                <a:gd name="connsiteY7" fmla="*/ 17458 h 644310"/>
                <a:gd name="connsiteX8" fmla="*/ 452276 w 648424"/>
                <a:gd name="connsiteY8" fmla="*/ 25501 h 644310"/>
                <a:gd name="connsiteX9" fmla="*/ 431452 w 648424"/>
                <a:gd name="connsiteY9" fmla="*/ 65154 h 644310"/>
                <a:gd name="connsiteX10" fmla="*/ 474847 w 648424"/>
                <a:gd name="connsiteY10" fmla="*/ 87974 h 644310"/>
                <a:gd name="connsiteX11" fmla="*/ 495671 w 648424"/>
                <a:gd name="connsiteY11" fmla="*/ 48320 h 644310"/>
                <a:gd name="connsiteX12" fmla="*/ 511632 w 648424"/>
                <a:gd name="connsiteY12" fmla="*/ 57298 h 644310"/>
                <a:gd name="connsiteX13" fmla="*/ 603160 w 648424"/>
                <a:gd name="connsiteY13" fmla="*/ 159301 h 644310"/>
                <a:gd name="connsiteX14" fmla="*/ 566250 w 648424"/>
                <a:gd name="connsiteY14" fmla="*/ 184739 h 644310"/>
                <a:gd name="connsiteX15" fmla="*/ 538442 w 648424"/>
                <a:gd name="connsiteY15" fmla="*/ 144399 h 644310"/>
                <a:gd name="connsiteX16" fmla="*/ 575352 w 648424"/>
                <a:gd name="connsiteY16" fmla="*/ 118961 h 644310"/>
                <a:gd name="connsiteX17" fmla="*/ 564504 w 648424"/>
                <a:gd name="connsiteY17" fmla="*/ 104184 h 644310"/>
                <a:gd name="connsiteX18" fmla="*/ 475595 w 648424"/>
                <a:gd name="connsiteY18" fmla="*/ 165473 h 644310"/>
                <a:gd name="connsiteX19" fmla="*/ 486443 w 648424"/>
                <a:gd name="connsiteY19" fmla="*/ 180250 h 644310"/>
                <a:gd name="connsiteX20" fmla="*/ 523354 w 648424"/>
                <a:gd name="connsiteY20" fmla="*/ 154812 h 644310"/>
                <a:gd name="connsiteX21" fmla="*/ 551161 w 648424"/>
                <a:gd name="connsiteY21" fmla="*/ 195151 h 644310"/>
                <a:gd name="connsiteX22" fmla="*/ 514251 w 648424"/>
                <a:gd name="connsiteY22" fmla="*/ 220589 h 644310"/>
                <a:gd name="connsiteX23" fmla="*/ 524227 w 648424"/>
                <a:gd name="connsiteY23" fmla="*/ 235989 h 644310"/>
                <a:gd name="connsiteX24" fmla="*/ 613136 w 648424"/>
                <a:gd name="connsiteY24" fmla="*/ 174701 h 644310"/>
                <a:gd name="connsiteX25" fmla="*/ 603160 w 648424"/>
                <a:gd name="connsiteY25" fmla="*/ 159301 h 644310"/>
                <a:gd name="connsiteX26" fmla="*/ 646804 w 648424"/>
                <a:gd name="connsiteY26" fmla="*/ 307566 h 644310"/>
                <a:gd name="connsiteX27" fmla="*/ 602287 w 648424"/>
                <a:gd name="connsiteY27" fmla="*/ 312928 h 644310"/>
                <a:gd name="connsiteX28" fmla="*/ 596426 w 648424"/>
                <a:gd name="connsiteY28" fmla="*/ 264296 h 644310"/>
                <a:gd name="connsiteX29" fmla="*/ 640943 w 648424"/>
                <a:gd name="connsiteY29" fmla="*/ 258934 h 644310"/>
                <a:gd name="connsiteX30" fmla="*/ 638200 w 648424"/>
                <a:gd name="connsiteY30" fmla="*/ 240790 h 644310"/>
                <a:gd name="connsiteX31" fmla="*/ 530960 w 648424"/>
                <a:gd name="connsiteY31" fmla="*/ 253759 h 644310"/>
                <a:gd name="connsiteX32" fmla="*/ 533704 w 648424"/>
                <a:gd name="connsiteY32" fmla="*/ 271902 h 644310"/>
                <a:gd name="connsiteX33" fmla="*/ 578220 w 648424"/>
                <a:gd name="connsiteY33" fmla="*/ 266540 h 644310"/>
                <a:gd name="connsiteX34" fmla="*/ 584081 w 648424"/>
                <a:gd name="connsiteY34" fmla="*/ 315234 h 644310"/>
                <a:gd name="connsiteX35" fmla="*/ 539564 w 648424"/>
                <a:gd name="connsiteY35" fmla="*/ 320596 h 644310"/>
                <a:gd name="connsiteX36" fmla="*/ 541248 w 648424"/>
                <a:gd name="connsiteY36" fmla="*/ 338865 h 644310"/>
                <a:gd name="connsiteX37" fmla="*/ 648425 w 648424"/>
                <a:gd name="connsiteY37" fmla="*/ 325896 h 644310"/>
                <a:gd name="connsiteX38" fmla="*/ 646741 w 648424"/>
                <a:gd name="connsiteY38" fmla="*/ 307628 h 644310"/>
                <a:gd name="connsiteX39" fmla="*/ 616565 w 648424"/>
                <a:gd name="connsiteY39" fmla="*/ 459073 h 644310"/>
                <a:gd name="connsiteX40" fmla="*/ 574667 w 648424"/>
                <a:gd name="connsiteY40" fmla="*/ 443174 h 644310"/>
                <a:gd name="connsiteX41" fmla="*/ 592062 w 648424"/>
                <a:gd name="connsiteY41" fmla="*/ 397348 h 644310"/>
                <a:gd name="connsiteX42" fmla="*/ 633960 w 648424"/>
                <a:gd name="connsiteY42" fmla="*/ 413246 h 644310"/>
                <a:gd name="connsiteX43" fmla="*/ 639946 w 648424"/>
                <a:gd name="connsiteY43" fmla="*/ 395914 h 644310"/>
                <a:gd name="connsiteX44" fmla="*/ 539003 w 648424"/>
                <a:gd name="connsiteY44" fmla="*/ 357569 h 644310"/>
                <a:gd name="connsiteX45" fmla="*/ 533018 w 648424"/>
                <a:gd name="connsiteY45" fmla="*/ 374902 h 644310"/>
                <a:gd name="connsiteX46" fmla="*/ 574916 w 648424"/>
                <a:gd name="connsiteY46" fmla="*/ 390801 h 644310"/>
                <a:gd name="connsiteX47" fmla="*/ 557521 w 648424"/>
                <a:gd name="connsiteY47" fmla="*/ 436627 h 644310"/>
                <a:gd name="connsiteX48" fmla="*/ 515622 w 648424"/>
                <a:gd name="connsiteY48" fmla="*/ 420728 h 644310"/>
                <a:gd name="connsiteX49" fmla="*/ 508639 w 648424"/>
                <a:gd name="connsiteY49" fmla="*/ 437687 h 644310"/>
                <a:gd name="connsiteX50" fmla="*/ 609582 w 648424"/>
                <a:gd name="connsiteY50" fmla="*/ 476031 h 644310"/>
                <a:gd name="connsiteX51" fmla="*/ 616565 w 648424"/>
                <a:gd name="connsiteY51" fmla="*/ 459073 h 644310"/>
                <a:gd name="connsiteX52" fmla="*/ 519363 w 648424"/>
                <a:gd name="connsiteY52" fmla="*/ 579218 h 644310"/>
                <a:gd name="connsiteX53" fmla="*/ 489686 w 648424"/>
                <a:gd name="connsiteY53" fmla="*/ 545675 h 644310"/>
                <a:gd name="connsiteX54" fmla="*/ 526409 w 648424"/>
                <a:gd name="connsiteY54" fmla="*/ 513191 h 644310"/>
                <a:gd name="connsiteX55" fmla="*/ 556087 w 648424"/>
                <a:gd name="connsiteY55" fmla="*/ 546735 h 644310"/>
                <a:gd name="connsiteX56" fmla="*/ 569492 w 648424"/>
                <a:gd name="connsiteY56" fmla="*/ 534203 h 644310"/>
                <a:gd name="connsiteX57" fmla="*/ 497916 w 648424"/>
                <a:gd name="connsiteY57" fmla="*/ 453337 h 644310"/>
                <a:gd name="connsiteX58" fmla="*/ 484511 w 648424"/>
                <a:gd name="connsiteY58" fmla="*/ 465931 h 644310"/>
                <a:gd name="connsiteX59" fmla="*/ 514189 w 648424"/>
                <a:gd name="connsiteY59" fmla="*/ 499475 h 644310"/>
                <a:gd name="connsiteX60" fmla="*/ 477528 w 648424"/>
                <a:gd name="connsiteY60" fmla="*/ 531958 h 644310"/>
                <a:gd name="connsiteX61" fmla="*/ 447787 w 648424"/>
                <a:gd name="connsiteY61" fmla="*/ 498415 h 644310"/>
                <a:gd name="connsiteX62" fmla="*/ 433697 w 648424"/>
                <a:gd name="connsiteY62" fmla="*/ 510198 h 644310"/>
                <a:gd name="connsiteX63" fmla="*/ 505273 w 648424"/>
                <a:gd name="connsiteY63" fmla="*/ 591065 h 644310"/>
                <a:gd name="connsiteX64" fmla="*/ 519363 w 648424"/>
                <a:gd name="connsiteY64" fmla="*/ 579281 h 644310"/>
                <a:gd name="connsiteX65" fmla="*/ 377458 w 648424"/>
                <a:gd name="connsiteY65" fmla="*/ 640445 h 644310"/>
                <a:gd name="connsiteX66" fmla="*/ 366734 w 648424"/>
                <a:gd name="connsiteY66" fmla="*/ 596925 h 644310"/>
                <a:gd name="connsiteX67" fmla="*/ 414306 w 648424"/>
                <a:gd name="connsiteY67" fmla="*/ 585204 h 644310"/>
                <a:gd name="connsiteX68" fmla="*/ 425030 w 648424"/>
                <a:gd name="connsiteY68" fmla="*/ 628723 h 644310"/>
                <a:gd name="connsiteX69" fmla="*/ 442737 w 648424"/>
                <a:gd name="connsiteY69" fmla="*/ 623798 h 644310"/>
                <a:gd name="connsiteX70" fmla="*/ 416925 w 648424"/>
                <a:gd name="connsiteY70" fmla="*/ 518927 h 644310"/>
                <a:gd name="connsiteX71" fmla="*/ 399218 w 648424"/>
                <a:gd name="connsiteY71" fmla="*/ 523853 h 644310"/>
                <a:gd name="connsiteX72" fmla="*/ 409942 w 648424"/>
                <a:gd name="connsiteY72" fmla="*/ 567372 h 644310"/>
                <a:gd name="connsiteX73" fmla="*/ 362370 w 648424"/>
                <a:gd name="connsiteY73" fmla="*/ 579094 h 644310"/>
                <a:gd name="connsiteX74" fmla="*/ 351646 w 648424"/>
                <a:gd name="connsiteY74" fmla="*/ 535574 h 644310"/>
                <a:gd name="connsiteX75" fmla="*/ 333689 w 648424"/>
                <a:gd name="connsiteY75" fmla="*/ 539440 h 644310"/>
                <a:gd name="connsiteX76" fmla="*/ 359502 w 648424"/>
                <a:gd name="connsiteY76" fmla="*/ 644310 h 644310"/>
                <a:gd name="connsiteX77" fmla="*/ 377458 w 648424"/>
                <a:gd name="connsiteY77" fmla="*/ 640445 h 644310"/>
                <a:gd name="connsiteX78" fmla="*/ 223395 w 648424"/>
                <a:gd name="connsiteY78" fmla="*/ 628661 h 644310"/>
                <a:gd name="connsiteX79" fmla="*/ 234119 w 648424"/>
                <a:gd name="connsiteY79" fmla="*/ 585141 h 644310"/>
                <a:gd name="connsiteX80" fmla="*/ 281691 w 648424"/>
                <a:gd name="connsiteY80" fmla="*/ 596863 h 644310"/>
                <a:gd name="connsiteX81" fmla="*/ 270967 w 648424"/>
                <a:gd name="connsiteY81" fmla="*/ 640382 h 644310"/>
                <a:gd name="connsiteX82" fmla="*/ 288923 w 648424"/>
                <a:gd name="connsiteY82" fmla="*/ 644248 h 644310"/>
                <a:gd name="connsiteX83" fmla="*/ 314798 w 648424"/>
                <a:gd name="connsiteY83" fmla="*/ 539440 h 644310"/>
                <a:gd name="connsiteX84" fmla="*/ 296841 w 648424"/>
                <a:gd name="connsiteY84" fmla="*/ 535574 h 644310"/>
                <a:gd name="connsiteX85" fmla="*/ 286118 w 648424"/>
                <a:gd name="connsiteY85" fmla="*/ 579094 h 644310"/>
                <a:gd name="connsiteX86" fmla="*/ 238546 w 648424"/>
                <a:gd name="connsiteY86" fmla="*/ 567372 h 644310"/>
                <a:gd name="connsiteX87" fmla="*/ 249270 w 648424"/>
                <a:gd name="connsiteY87" fmla="*/ 523853 h 644310"/>
                <a:gd name="connsiteX88" fmla="*/ 231563 w 648424"/>
                <a:gd name="connsiteY88" fmla="*/ 518927 h 644310"/>
                <a:gd name="connsiteX89" fmla="*/ 205688 w 648424"/>
                <a:gd name="connsiteY89" fmla="*/ 623735 h 644310"/>
                <a:gd name="connsiteX90" fmla="*/ 223395 w 648424"/>
                <a:gd name="connsiteY90" fmla="*/ 628661 h 644310"/>
                <a:gd name="connsiteX91" fmla="*/ 92401 w 648424"/>
                <a:gd name="connsiteY91" fmla="*/ 546672 h 644310"/>
                <a:gd name="connsiteX92" fmla="*/ 122141 w 648424"/>
                <a:gd name="connsiteY92" fmla="*/ 513129 h 644310"/>
                <a:gd name="connsiteX93" fmla="*/ 158802 w 648424"/>
                <a:gd name="connsiteY93" fmla="*/ 545612 h 644310"/>
                <a:gd name="connsiteX94" fmla="*/ 129061 w 648424"/>
                <a:gd name="connsiteY94" fmla="*/ 579156 h 644310"/>
                <a:gd name="connsiteX95" fmla="*/ 143152 w 648424"/>
                <a:gd name="connsiteY95" fmla="*/ 590940 h 644310"/>
                <a:gd name="connsiteX96" fmla="*/ 214791 w 648424"/>
                <a:gd name="connsiteY96" fmla="*/ 510136 h 644310"/>
                <a:gd name="connsiteX97" fmla="*/ 200700 w 648424"/>
                <a:gd name="connsiteY97" fmla="*/ 498352 h 644310"/>
                <a:gd name="connsiteX98" fmla="*/ 170960 w 648424"/>
                <a:gd name="connsiteY98" fmla="*/ 531896 h 644310"/>
                <a:gd name="connsiteX99" fmla="*/ 134299 w 648424"/>
                <a:gd name="connsiteY99" fmla="*/ 499412 h 644310"/>
                <a:gd name="connsiteX100" fmla="*/ 164039 w 648424"/>
                <a:gd name="connsiteY100" fmla="*/ 465869 h 644310"/>
                <a:gd name="connsiteX101" fmla="*/ 150634 w 648424"/>
                <a:gd name="connsiteY101" fmla="*/ 453274 h 644310"/>
                <a:gd name="connsiteX102" fmla="*/ 78996 w 648424"/>
                <a:gd name="connsiteY102" fmla="*/ 534078 h 644310"/>
                <a:gd name="connsiteX103" fmla="*/ 92401 w 648424"/>
                <a:gd name="connsiteY103" fmla="*/ 546672 h 644310"/>
                <a:gd name="connsiteX104" fmla="*/ 14527 w 648424"/>
                <a:gd name="connsiteY104" fmla="*/ 413184 h 644310"/>
                <a:gd name="connsiteX105" fmla="*/ 56425 w 648424"/>
                <a:gd name="connsiteY105" fmla="*/ 397285 h 644310"/>
                <a:gd name="connsiteX106" fmla="*/ 73821 w 648424"/>
                <a:gd name="connsiteY106" fmla="*/ 443111 h 644310"/>
                <a:gd name="connsiteX107" fmla="*/ 31922 w 648424"/>
                <a:gd name="connsiteY107" fmla="*/ 459010 h 644310"/>
                <a:gd name="connsiteX108" fmla="*/ 38905 w 648424"/>
                <a:gd name="connsiteY108" fmla="*/ 475969 h 644310"/>
                <a:gd name="connsiteX109" fmla="*/ 139910 w 648424"/>
                <a:gd name="connsiteY109" fmla="*/ 437687 h 644310"/>
                <a:gd name="connsiteX110" fmla="*/ 132927 w 648424"/>
                <a:gd name="connsiteY110" fmla="*/ 420728 h 644310"/>
                <a:gd name="connsiteX111" fmla="*/ 91029 w 648424"/>
                <a:gd name="connsiteY111" fmla="*/ 436627 h 644310"/>
                <a:gd name="connsiteX112" fmla="*/ 73634 w 648424"/>
                <a:gd name="connsiteY112" fmla="*/ 390801 h 644310"/>
                <a:gd name="connsiteX113" fmla="*/ 115532 w 648424"/>
                <a:gd name="connsiteY113" fmla="*/ 374902 h 644310"/>
                <a:gd name="connsiteX114" fmla="*/ 109546 w 648424"/>
                <a:gd name="connsiteY114" fmla="*/ 357569 h 644310"/>
                <a:gd name="connsiteX115" fmla="*/ 8604 w 648424"/>
                <a:gd name="connsiteY115" fmla="*/ 395851 h 644310"/>
                <a:gd name="connsiteX116" fmla="*/ 14590 w 648424"/>
                <a:gd name="connsiteY116" fmla="*/ 413184 h 644310"/>
                <a:gd name="connsiteX117" fmla="*/ 7607 w 648424"/>
                <a:gd name="connsiteY117" fmla="*/ 258809 h 644310"/>
                <a:gd name="connsiteX118" fmla="*/ 52123 w 648424"/>
                <a:gd name="connsiteY118" fmla="*/ 264233 h 644310"/>
                <a:gd name="connsiteX119" fmla="*/ 46200 w 648424"/>
                <a:gd name="connsiteY119" fmla="*/ 312865 h 644310"/>
                <a:gd name="connsiteX120" fmla="*/ 1683 w 648424"/>
                <a:gd name="connsiteY120" fmla="*/ 307441 h 644310"/>
                <a:gd name="connsiteX121" fmla="*/ 0 w 648424"/>
                <a:gd name="connsiteY121" fmla="*/ 325709 h 644310"/>
                <a:gd name="connsiteX122" fmla="*/ 107177 w 648424"/>
                <a:gd name="connsiteY122" fmla="*/ 338740 h 644310"/>
                <a:gd name="connsiteX123" fmla="*/ 108861 w 648424"/>
                <a:gd name="connsiteY123" fmla="*/ 320472 h 644310"/>
                <a:gd name="connsiteX124" fmla="*/ 64344 w 648424"/>
                <a:gd name="connsiteY124" fmla="*/ 315047 h 644310"/>
                <a:gd name="connsiteX125" fmla="*/ 70267 w 648424"/>
                <a:gd name="connsiteY125" fmla="*/ 266416 h 644310"/>
                <a:gd name="connsiteX126" fmla="*/ 114721 w 648424"/>
                <a:gd name="connsiteY126" fmla="*/ 271840 h 644310"/>
                <a:gd name="connsiteX127" fmla="*/ 117465 w 648424"/>
                <a:gd name="connsiteY127" fmla="*/ 253696 h 644310"/>
                <a:gd name="connsiteX128" fmla="*/ 10288 w 648424"/>
                <a:gd name="connsiteY128" fmla="*/ 240666 h 644310"/>
                <a:gd name="connsiteX129" fmla="*/ 7544 w 648424"/>
                <a:gd name="connsiteY129" fmla="*/ 258809 h 644310"/>
                <a:gd name="connsiteX130" fmla="*/ 73197 w 648424"/>
                <a:gd name="connsiteY130" fmla="*/ 118899 h 644310"/>
                <a:gd name="connsiteX131" fmla="*/ 110108 w 648424"/>
                <a:gd name="connsiteY131" fmla="*/ 144337 h 644310"/>
                <a:gd name="connsiteX132" fmla="*/ 82238 w 648424"/>
                <a:gd name="connsiteY132" fmla="*/ 184676 h 644310"/>
                <a:gd name="connsiteX133" fmla="*/ 45327 w 648424"/>
                <a:gd name="connsiteY133" fmla="*/ 159238 h 644310"/>
                <a:gd name="connsiteX134" fmla="*/ 35352 w 648424"/>
                <a:gd name="connsiteY134" fmla="*/ 174638 h 644310"/>
                <a:gd name="connsiteX135" fmla="*/ 124198 w 648424"/>
                <a:gd name="connsiteY135" fmla="*/ 235989 h 644310"/>
                <a:gd name="connsiteX136" fmla="*/ 134174 w 648424"/>
                <a:gd name="connsiteY136" fmla="*/ 220589 h 644310"/>
                <a:gd name="connsiteX137" fmla="*/ 97264 w 648424"/>
                <a:gd name="connsiteY137" fmla="*/ 195151 h 644310"/>
                <a:gd name="connsiteX138" fmla="*/ 125134 w 648424"/>
                <a:gd name="connsiteY138" fmla="*/ 154812 h 644310"/>
                <a:gd name="connsiteX139" fmla="*/ 162044 w 648424"/>
                <a:gd name="connsiteY139" fmla="*/ 180250 h 644310"/>
                <a:gd name="connsiteX140" fmla="*/ 172893 w 648424"/>
                <a:gd name="connsiteY140" fmla="*/ 165473 h 644310"/>
                <a:gd name="connsiteX141" fmla="*/ 84046 w 648424"/>
                <a:gd name="connsiteY141" fmla="*/ 104122 h 644310"/>
                <a:gd name="connsiteX142" fmla="*/ 73197 w 648424"/>
                <a:gd name="connsiteY142" fmla="*/ 118899 h 644310"/>
                <a:gd name="connsiteX143" fmla="*/ 196273 w 648424"/>
                <a:gd name="connsiteY143" fmla="*/ 25501 h 644310"/>
                <a:gd name="connsiteX144" fmla="*/ 217098 w 648424"/>
                <a:gd name="connsiteY144" fmla="*/ 65154 h 644310"/>
                <a:gd name="connsiteX145" fmla="*/ 173703 w 648424"/>
                <a:gd name="connsiteY145" fmla="*/ 87911 h 644310"/>
                <a:gd name="connsiteX146" fmla="*/ 152879 w 648424"/>
                <a:gd name="connsiteY146" fmla="*/ 48195 h 644310"/>
                <a:gd name="connsiteX147" fmla="*/ 136917 w 648424"/>
                <a:gd name="connsiteY147" fmla="*/ 57174 h 644310"/>
                <a:gd name="connsiteX148" fmla="*/ 187108 w 648424"/>
                <a:gd name="connsiteY148" fmla="*/ 152816 h 644310"/>
                <a:gd name="connsiteX149" fmla="*/ 203132 w 648424"/>
                <a:gd name="connsiteY149" fmla="*/ 143838 h 644310"/>
                <a:gd name="connsiteX150" fmla="*/ 182307 w 648424"/>
                <a:gd name="connsiteY150" fmla="*/ 104184 h 644310"/>
                <a:gd name="connsiteX151" fmla="*/ 225702 w 648424"/>
                <a:gd name="connsiteY151" fmla="*/ 81427 h 644310"/>
                <a:gd name="connsiteX152" fmla="*/ 246526 w 648424"/>
                <a:gd name="connsiteY152" fmla="*/ 121081 h 644310"/>
                <a:gd name="connsiteX153" fmla="*/ 263049 w 648424"/>
                <a:gd name="connsiteY153" fmla="*/ 113038 h 644310"/>
                <a:gd name="connsiteX154" fmla="*/ 212858 w 648424"/>
                <a:gd name="connsiteY154" fmla="*/ 17395 h 644310"/>
                <a:gd name="connsiteX155" fmla="*/ 196336 w 648424"/>
                <a:gd name="connsiteY155" fmla="*/ 25438 h 644310"/>
                <a:gd name="connsiteX156" fmla="*/ 348653 w 648424"/>
                <a:gd name="connsiteY156" fmla="*/ 0 h 644310"/>
                <a:gd name="connsiteX157" fmla="*/ 348653 w 648424"/>
                <a:gd name="connsiteY157" fmla="*/ 44829 h 644310"/>
                <a:gd name="connsiteX158" fmla="*/ 299647 w 648424"/>
                <a:gd name="connsiteY158" fmla="*/ 44829 h 644310"/>
                <a:gd name="connsiteX159" fmla="*/ 299647 w 648424"/>
                <a:gd name="connsiteY159" fmla="*/ 0 h 644310"/>
                <a:gd name="connsiteX160" fmla="*/ 281317 w 648424"/>
                <a:gd name="connsiteY160" fmla="*/ 561 h 644310"/>
                <a:gd name="connsiteX161" fmla="*/ 281317 w 648424"/>
                <a:gd name="connsiteY161" fmla="*/ 108549 h 644310"/>
                <a:gd name="connsiteX162" fmla="*/ 299647 w 648424"/>
                <a:gd name="connsiteY162" fmla="*/ 107988 h 644310"/>
                <a:gd name="connsiteX163" fmla="*/ 299647 w 648424"/>
                <a:gd name="connsiteY163" fmla="*/ 63159 h 644310"/>
                <a:gd name="connsiteX164" fmla="*/ 348653 w 648424"/>
                <a:gd name="connsiteY164" fmla="*/ 63159 h 644310"/>
                <a:gd name="connsiteX165" fmla="*/ 348653 w 648424"/>
                <a:gd name="connsiteY165" fmla="*/ 107988 h 644310"/>
                <a:gd name="connsiteX166" fmla="*/ 366984 w 648424"/>
                <a:gd name="connsiteY166" fmla="*/ 108549 h 644310"/>
                <a:gd name="connsiteX167" fmla="*/ 366984 w 648424"/>
                <a:gd name="connsiteY167" fmla="*/ 561 h 644310"/>
                <a:gd name="connsiteX168" fmla="*/ 348653 w 648424"/>
                <a:gd name="connsiteY168" fmla="*/ 0 h 64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648424" h="644310">
                  <a:moveTo>
                    <a:pt x="511632" y="57298"/>
                  </a:moveTo>
                  <a:lnTo>
                    <a:pt x="461379" y="152879"/>
                  </a:lnTo>
                  <a:lnTo>
                    <a:pt x="445356" y="143901"/>
                  </a:lnTo>
                  <a:lnTo>
                    <a:pt x="466180" y="104247"/>
                  </a:lnTo>
                  <a:lnTo>
                    <a:pt x="422786" y="81427"/>
                  </a:lnTo>
                  <a:lnTo>
                    <a:pt x="401961" y="121081"/>
                  </a:lnTo>
                  <a:lnTo>
                    <a:pt x="385501" y="113038"/>
                  </a:lnTo>
                  <a:lnTo>
                    <a:pt x="435754" y="17458"/>
                  </a:lnTo>
                  <a:lnTo>
                    <a:pt x="452276" y="25501"/>
                  </a:lnTo>
                  <a:lnTo>
                    <a:pt x="431452" y="65154"/>
                  </a:lnTo>
                  <a:lnTo>
                    <a:pt x="474847" y="87974"/>
                  </a:lnTo>
                  <a:lnTo>
                    <a:pt x="495671" y="48320"/>
                  </a:lnTo>
                  <a:lnTo>
                    <a:pt x="511632" y="57298"/>
                  </a:lnTo>
                  <a:close/>
                  <a:moveTo>
                    <a:pt x="603160" y="159301"/>
                  </a:moveTo>
                  <a:lnTo>
                    <a:pt x="566250" y="184739"/>
                  </a:lnTo>
                  <a:lnTo>
                    <a:pt x="538442" y="144399"/>
                  </a:lnTo>
                  <a:lnTo>
                    <a:pt x="575352" y="118961"/>
                  </a:lnTo>
                  <a:lnTo>
                    <a:pt x="564504" y="104184"/>
                  </a:lnTo>
                  <a:lnTo>
                    <a:pt x="475595" y="165473"/>
                  </a:lnTo>
                  <a:lnTo>
                    <a:pt x="486443" y="180250"/>
                  </a:lnTo>
                  <a:lnTo>
                    <a:pt x="523354" y="154812"/>
                  </a:lnTo>
                  <a:lnTo>
                    <a:pt x="551161" y="195151"/>
                  </a:lnTo>
                  <a:lnTo>
                    <a:pt x="514251" y="220589"/>
                  </a:lnTo>
                  <a:lnTo>
                    <a:pt x="524227" y="235989"/>
                  </a:lnTo>
                  <a:lnTo>
                    <a:pt x="613136" y="174701"/>
                  </a:lnTo>
                  <a:lnTo>
                    <a:pt x="603160" y="159301"/>
                  </a:lnTo>
                  <a:close/>
                  <a:moveTo>
                    <a:pt x="646804" y="307566"/>
                  </a:moveTo>
                  <a:lnTo>
                    <a:pt x="602287" y="312928"/>
                  </a:lnTo>
                  <a:lnTo>
                    <a:pt x="596426" y="264296"/>
                  </a:lnTo>
                  <a:lnTo>
                    <a:pt x="640943" y="258934"/>
                  </a:lnTo>
                  <a:lnTo>
                    <a:pt x="638200" y="240790"/>
                  </a:lnTo>
                  <a:lnTo>
                    <a:pt x="530960" y="253759"/>
                  </a:lnTo>
                  <a:lnTo>
                    <a:pt x="533704" y="271902"/>
                  </a:lnTo>
                  <a:lnTo>
                    <a:pt x="578220" y="266540"/>
                  </a:lnTo>
                  <a:lnTo>
                    <a:pt x="584081" y="315234"/>
                  </a:lnTo>
                  <a:lnTo>
                    <a:pt x="539564" y="320596"/>
                  </a:lnTo>
                  <a:lnTo>
                    <a:pt x="541248" y="338865"/>
                  </a:lnTo>
                  <a:lnTo>
                    <a:pt x="648425" y="325896"/>
                  </a:lnTo>
                  <a:lnTo>
                    <a:pt x="646741" y="307628"/>
                  </a:lnTo>
                  <a:close/>
                  <a:moveTo>
                    <a:pt x="616565" y="459073"/>
                  </a:moveTo>
                  <a:lnTo>
                    <a:pt x="574667" y="443174"/>
                  </a:lnTo>
                  <a:lnTo>
                    <a:pt x="592062" y="397348"/>
                  </a:lnTo>
                  <a:lnTo>
                    <a:pt x="633960" y="413246"/>
                  </a:lnTo>
                  <a:lnTo>
                    <a:pt x="639946" y="395914"/>
                  </a:lnTo>
                  <a:lnTo>
                    <a:pt x="539003" y="357569"/>
                  </a:lnTo>
                  <a:lnTo>
                    <a:pt x="533018" y="374902"/>
                  </a:lnTo>
                  <a:lnTo>
                    <a:pt x="574916" y="390801"/>
                  </a:lnTo>
                  <a:lnTo>
                    <a:pt x="557521" y="436627"/>
                  </a:lnTo>
                  <a:lnTo>
                    <a:pt x="515622" y="420728"/>
                  </a:lnTo>
                  <a:lnTo>
                    <a:pt x="508639" y="437687"/>
                  </a:lnTo>
                  <a:lnTo>
                    <a:pt x="609582" y="476031"/>
                  </a:lnTo>
                  <a:lnTo>
                    <a:pt x="616565" y="459073"/>
                  </a:lnTo>
                  <a:close/>
                  <a:moveTo>
                    <a:pt x="519363" y="579218"/>
                  </a:moveTo>
                  <a:lnTo>
                    <a:pt x="489686" y="545675"/>
                  </a:lnTo>
                  <a:lnTo>
                    <a:pt x="526409" y="513191"/>
                  </a:lnTo>
                  <a:lnTo>
                    <a:pt x="556087" y="546735"/>
                  </a:lnTo>
                  <a:lnTo>
                    <a:pt x="569492" y="534203"/>
                  </a:lnTo>
                  <a:lnTo>
                    <a:pt x="497916" y="453337"/>
                  </a:lnTo>
                  <a:lnTo>
                    <a:pt x="484511" y="465931"/>
                  </a:lnTo>
                  <a:lnTo>
                    <a:pt x="514189" y="499475"/>
                  </a:lnTo>
                  <a:lnTo>
                    <a:pt x="477528" y="531958"/>
                  </a:lnTo>
                  <a:lnTo>
                    <a:pt x="447787" y="498415"/>
                  </a:lnTo>
                  <a:lnTo>
                    <a:pt x="433697" y="510198"/>
                  </a:lnTo>
                  <a:lnTo>
                    <a:pt x="505273" y="591065"/>
                  </a:lnTo>
                  <a:lnTo>
                    <a:pt x="519363" y="579281"/>
                  </a:lnTo>
                  <a:close/>
                  <a:moveTo>
                    <a:pt x="377458" y="640445"/>
                  </a:moveTo>
                  <a:lnTo>
                    <a:pt x="366734" y="596925"/>
                  </a:lnTo>
                  <a:lnTo>
                    <a:pt x="414306" y="585204"/>
                  </a:lnTo>
                  <a:lnTo>
                    <a:pt x="425030" y="628723"/>
                  </a:lnTo>
                  <a:lnTo>
                    <a:pt x="442737" y="623798"/>
                  </a:lnTo>
                  <a:lnTo>
                    <a:pt x="416925" y="518927"/>
                  </a:lnTo>
                  <a:lnTo>
                    <a:pt x="399218" y="523853"/>
                  </a:lnTo>
                  <a:lnTo>
                    <a:pt x="409942" y="567372"/>
                  </a:lnTo>
                  <a:lnTo>
                    <a:pt x="362370" y="579094"/>
                  </a:lnTo>
                  <a:lnTo>
                    <a:pt x="351646" y="535574"/>
                  </a:lnTo>
                  <a:lnTo>
                    <a:pt x="333689" y="539440"/>
                  </a:lnTo>
                  <a:lnTo>
                    <a:pt x="359502" y="644310"/>
                  </a:lnTo>
                  <a:lnTo>
                    <a:pt x="377458" y="640445"/>
                  </a:lnTo>
                  <a:close/>
                  <a:moveTo>
                    <a:pt x="223395" y="628661"/>
                  </a:moveTo>
                  <a:lnTo>
                    <a:pt x="234119" y="585141"/>
                  </a:lnTo>
                  <a:lnTo>
                    <a:pt x="281691" y="596863"/>
                  </a:lnTo>
                  <a:lnTo>
                    <a:pt x="270967" y="640382"/>
                  </a:lnTo>
                  <a:lnTo>
                    <a:pt x="288923" y="644248"/>
                  </a:lnTo>
                  <a:lnTo>
                    <a:pt x="314798" y="539440"/>
                  </a:lnTo>
                  <a:lnTo>
                    <a:pt x="296841" y="535574"/>
                  </a:lnTo>
                  <a:lnTo>
                    <a:pt x="286118" y="579094"/>
                  </a:lnTo>
                  <a:lnTo>
                    <a:pt x="238546" y="567372"/>
                  </a:lnTo>
                  <a:lnTo>
                    <a:pt x="249270" y="523853"/>
                  </a:lnTo>
                  <a:lnTo>
                    <a:pt x="231563" y="518927"/>
                  </a:lnTo>
                  <a:lnTo>
                    <a:pt x="205688" y="623735"/>
                  </a:lnTo>
                  <a:lnTo>
                    <a:pt x="223395" y="628661"/>
                  </a:lnTo>
                  <a:close/>
                  <a:moveTo>
                    <a:pt x="92401" y="546672"/>
                  </a:moveTo>
                  <a:lnTo>
                    <a:pt x="122141" y="513129"/>
                  </a:lnTo>
                  <a:lnTo>
                    <a:pt x="158802" y="545612"/>
                  </a:lnTo>
                  <a:lnTo>
                    <a:pt x="129061" y="579156"/>
                  </a:lnTo>
                  <a:lnTo>
                    <a:pt x="143152" y="590940"/>
                  </a:lnTo>
                  <a:lnTo>
                    <a:pt x="214791" y="510136"/>
                  </a:lnTo>
                  <a:lnTo>
                    <a:pt x="200700" y="498352"/>
                  </a:lnTo>
                  <a:lnTo>
                    <a:pt x="170960" y="531896"/>
                  </a:lnTo>
                  <a:lnTo>
                    <a:pt x="134299" y="499412"/>
                  </a:lnTo>
                  <a:lnTo>
                    <a:pt x="164039" y="465869"/>
                  </a:lnTo>
                  <a:lnTo>
                    <a:pt x="150634" y="453274"/>
                  </a:lnTo>
                  <a:lnTo>
                    <a:pt x="78996" y="534078"/>
                  </a:lnTo>
                  <a:lnTo>
                    <a:pt x="92401" y="546672"/>
                  </a:lnTo>
                  <a:close/>
                  <a:moveTo>
                    <a:pt x="14527" y="413184"/>
                  </a:moveTo>
                  <a:lnTo>
                    <a:pt x="56425" y="397285"/>
                  </a:lnTo>
                  <a:lnTo>
                    <a:pt x="73821" y="443111"/>
                  </a:lnTo>
                  <a:lnTo>
                    <a:pt x="31922" y="459010"/>
                  </a:lnTo>
                  <a:lnTo>
                    <a:pt x="38905" y="475969"/>
                  </a:lnTo>
                  <a:lnTo>
                    <a:pt x="139910" y="437687"/>
                  </a:lnTo>
                  <a:lnTo>
                    <a:pt x="132927" y="420728"/>
                  </a:lnTo>
                  <a:lnTo>
                    <a:pt x="91029" y="436627"/>
                  </a:lnTo>
                  <a:lnTo>
                    <a:pt x="73634" y="390801"/>
                  </a:lnTo>
                  <a:lnTo>
                    <a:pt x="115532" y="374902"/>
                  </a:lnTo>
                  <a:lnTo>
                    <a:pt x="109546" y="357569"/>
                  </a:lnTo>
                  <a:lnTo>
                    <a:pt x="8604" y="395851"/>
                  </a:lnTo>
                  <a:lnTo>
                    <a:pt x="14590" y="413184"/>
                  </a:lnTo>
                  <a:close/>
                  <a:moveTo>
                    <a:pt x="7607" y="258809"/>
                  </a:moveTo>
                  <a:lnTo>
                    <a:pt x="52123" y="264233"/>
                  </a:lnTo>
                  <a:lnTo>
                    <a:pt x="46200" y="312865"/>
                  </a:lnTo>
                  <a:lnTo>
                    <a:pt x="1683" y="307441"/>
                  </a:lnTo>
                  <a:lnTo>
                    <a:pt x="0" y="325709"/>
                  </a:lnTo>
                  <a:lnTo>
                    <a:pt x="107177" y="338740"/>
                  </a:lnTo>
                  <a:lnTo>
                    <a:pt x="108861" y="320472"/>
                  </a:lnTo>
                  <a:lnTo>
                    <a:pt x="64344" y="315047"/>
                  </a:lnTo>
                  <a:lnTo>
                    <a:pt x="70267" y="266416"/>
                  </a:lnTo>
                  <a:lnTo>
                    <a:pt x="114721" y="271840"/>
                  </a:lnTo>
                  <a:lnTo>
                    <a:pt x="117465" y="253696"/>
                  </a:lnTo>
                  <a:lnTo>
                    <a:pt x="10288" y="240666"/>
                  </a:lnTo>
                  <a:lnTo>
                    <a:pt x="7544" y="258809"/>
                  </a:lnTo>
                  <a:close/>
                  <a:moveTo>
                    <a:pt x="73197" y="118899"/>
                  </a:moveTo>
                  <a:lnTo>
                    <a:pt x="110108" y="144337"/>
                  </a:lnTo>
                  <a:lnTo>
                    <a:pt x="82238" y="184676"/>
                  </a:lnTo>
                  <a:lnTo>
                    <a:pt x="45327" y="159238"/>
                  </a:lnTo>
                  <a:lnTo>
                    <a:pt x="35352" y="174638"/>
                  </a:lnTo>
                  <a:lnTo>
                    <a:pt x="124198" y="235989"/>
                  </a:lnTo>
                  <a:lnTo>
                    <a:pt x="134174" y="220589"/>
                  </a:lnTo>
                  <a:lnTo>
                    <a:pt x="97264" y="195151"/>
                  </a:lnTo>
                  <a:lnTo>
                    <a:pt x="125134" y="154812"/>
                  </a:lnTo>
                  <a:lnTo>
                    <a:pt x="162044" y="180250"/>
                  </a:lnTo>
                  <a:lnTo>
                    <a:pt x="172893" y="165473"/>
                  </a:lnTo>
                  <a:lnTo>
                    <a:pt x="84046" y="104122"/>
                  </a:lnTo>
                  <a:lnTo>
                    <a:pt x="73197" y="118899"/>
                  </a:lnTo>
                  <a:close/>
                  <a:moveTo>
                    <a:pt x="196273" y="25501"/>
                  </a:moveTo>
                  <a:lnTo>
                    <a:pt x="217098" y="65154"/>
                  </a:lnTo>
                  <a:lnTo>
                    <a:pt x="173703" y="87911"/>
                  </a:lnTo>
                  <a:lnTo>
                    <a:pt x="152879" y="48195"/>
                  </a:lnTo>
                  <a:lnTo>
                    <a:pt x="136917" y="57174"/>
                  </a:lnTo>
                  <a:lnTo>
                    <a:pt x="187108" y="152816"/>
                  </a:lnTo>
                  <a:lnTo>
                    <a:pt x="203132" y="143838"/>
                  </a:lnTo>
                  <a:lnTo>
                    <a:pt x="182307" y="104184"/>
                  </a:lnTo>
                  <a:lnTo>
                    <a:pt x="225702" y="81427"/>
                  </a:lnTo>
                  <a:lnTo>
                    <a:pt x="246526" y="121081"/>
                  </a:lnTo>
                  <a:lnTo>
                    <a:pt x="263049" y="113038"/>
                  </a:lnTo>
                  <a:lnTo>
                    <a:pt x="212858" y="17395"/>
                  </a:lnTo>
                  <a:lnTo>
                    <a:pt x="196336" y="25438"/>
                  </a:lnTo>
                  <a:close/>
                  <a:moveTo>
                    <a:pt x="348653" y="0"/>
                  </a:moveTo>
                  <a:lnTo>
                    <a:pt x="348653" y="44829"/>
                  </a:lnTo>
                  <a:lnTo>
                    <a:pt x="299647" y="44829"/>
                  </a:lnTo>
                  <a:lnTo>
                    <a:pt x="299647" y="0"/>
                  </a:lnTo>
                  <a:lnTo>
                    <a:pt x="281317" y="561"/>
                  </a:lnTo>
                  <a:lnTo>
                    <a:pt x="281317" y="108549"/>
                  </a:lnTo>
                  <a:lnTo>
                    <a:pt x="299647" y="107988"/>
                  </a:lnTo>
                  <a:lnTo>
                    <a:pt x="299647" y="63159"/>
                  </a:lnTo>
                  <a:lnTo>
                    <a:pt x="348653" y="63159"/>
                  </a:lnTo>
                  <a:lnTo>
                    <a:pt x="348653" y="107988"/>
                  </a:lnTo>
                  <a:lnTo>
                    <a:pt x="366984" y="108549"/>
                  </a:lnTo>
                  <a:lnTo>
                    <a:pt x="366984" y="561"/>
                  </a:lnTo>
                  <a:lnTo>
                    <a:pt x="348653" y="0"/>
                  </a:lnTo>
                  <a:close/>
                </a:path>
              </a:pathLst>
            </a:custGeom>
            <a:solidFill>
              <a:srgbClr val="F2BAB0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FDE7340-8574-C869-C40B-152EB367ABAE}"/>
                </a:ext>
              </a:extLst>
            </p:cNvPr>
            <p:cNvSpPr/>
            <p:nvPr/>
          </p:nvSpPr>
          <p:spPr>
            <a:xfrm>
              <a:off x="305185" y="309764"/>
              <a:ext cx="899502" cy="897009"/>
            </a:xfrm>
            <a:custGeom>
              <a:avLst/>
              <a:gdLst>
                <a:gd name="connsiteX0" fmla="*/ 635768 w 899502"/>
                <a:gd name="connsiteY0" fmla="*/ 38718 h 897009"/>
                <a:gd name="connsiteX1" fmla="*/ 600666 w 899502"/>
                <a:gd name="connsiteY1" fmla="*/ 140845 h 897009"/>
                <a:gd name="connsiteX2" fmla="*/ 584455 w 899502"/>
                <a:gd name="connsiteY2" fmla="*/ 134735 h 897009"/>
                <a:gd name="connsiteX3" fmla="*/ 560888 w 899502"/>
                <a:gd name="connsiteY3" fmla="*/ 47634 h 897009"/>
                <a:gd name="connsiteX4" fmla="*/ 537133 w 899502"/>
                <a:gd name="connsiteY4" fmla="*/ 118462 h 897009"/>
                <a:gd name="connsiteX5" fmla="*/ 519613 w 899502"/>
                <a:gd name="connsiteY5" fmla="*/ 112976 h 897009"/>
                <a:gd name="connsiteX6" fmla="*/ 554653 w 899502"/>
                <a:gd name="connsiteY6" fmla="*/ 10849 h 897009"/>
                <a:gd name="connsiteX7" fmla="*/ 571175 w 899502"/>
                <a:gd name="connsiteY7" fmla="*/ 15961 h 897009"/>
                <a:gd name="connsiteX8" fmla="*/ 594743 w 899502"/>
                <a:gd name="connsiteY8" fmla="*/ 103062 h 897009"/>
                <a:gd name="connsiteX9" fmla="*/ 618498 w 899502"/>
                <a:gd name="connsiteY9" fmla="*/ 32234 h 897009"/>
                <a:gd name="connsiteX10" fmla="*/ 635706 w 899502"/>
                <a:gd name="connsiteY10" fmla="*/ 38718 h 897009"/>
                <a:gd name="connsiteX11" fmla="*/ 744504 w 899502"/>
                <a:gd name="connsiteY11" fmla="*/ 109609 h 897009"/>
                <a:gd name="connsiteX12" fmla="*/ 699052 w 899502"/>
                <a:gd name="connsiteY12" fmla="*/ 168840 h 897009"/>
                <a:gd name="connsiteX13" fmla="*/ 705037 w 899502"/>
                <a:gd name="connsiteY13" fmla="*/ 78809 h 897009"/>
                <a:gd name="connsiteX14" fmla="*/ 691071 w 899502"/>
                <a:gd name="connsiteY14" fmla="*/ 68583 h 897009"/>
                <a:gd name="connsiteX15" fmla="*/ 624732 w 899502"/>
                <a:gd name="connsiteY15" fmla="*/ 153814 h 897009"/>
                <a:gd name="connsiteX16" fmla="*/ 639571 w 899502"/>
                <a:gd name="connsiteY16" fmla="*/ 164663 h 897009"/>
                <a:gd name="connsiteX17" fmla="*/ 685024 w 899502"/>
                <a:gd name="connsiteY17" fmla="*/ 105431 h 897009"/>
                <a:gd name="connsiteX18" fmla="*/ 679038 w 899502"/>
                <a:gd name="connsiteY18" fmla="*/ 195463 h 897009"/>
                <a:gd name="connsiteX19" fmla="*/ 692381 w 899502"/>
                <a:gd name="connsiteY19" fmla="*/ 206499 h 897009"/>
                <a:gd name="connsiteX20" fmla="*/ 758719 w 899502"/>
                <a:gd name="connsiteY20" fmla="*/ 121268 h 897009"/>
                <a:gd name="connsiteX21" fmla="*/ 744566 w 899502"/>
                <a:gd name="connsiteY21" fmla="*/ 109546 h 897009"/>
                <a:gd name="connsiteX22" fmla="*/ 838526 w 899502"/>
                <a:gd name="connsiteY22" fmla="*/ 223644 h 897009"/>
                <a:gd name="connsiteX23" fmla="*/ 776302 w 899502"/>
                <a:gd name="connsiteY23" fmla="*/ 264919 h 897009"/>
                <a:gd name="connsiteX24" fmla="*/ 811155 w 899502"/>
                <a:gd name="connsiteY24" fmla="*/ 181684 h 897009"/>
                <a:gd name="connsiteX25" fmla="*/ 801241 w 899502"/>
                <a:gd name="connsiteY25" fmla="*/ 167468 h 897009"/>
                <a:gd name="connsiteX26" fmla="*/ 710836 w 899502"/>
                <a:gd name="connsiteY26" fmla="*/ 226512 h 897009"/>
                <a:gd name="connsiteX27" fmla="*/ 721310 w 899502"/>
                <a:gd name="connsiteY27" fmla="*/ 241601 h 897009"/>
                <a:gd name="connsiteX28" fmla="*/ 783597 w 899502"/>
                <a:gd name="connsiteY28" fmla="*/ 200326 h 897009"/>
                <a:gd name="connsiteX29" fmla="*/ 748744 w 899502"/>
                <a:gd name="connsiteY29" fmla="*/ 283499 h 897009"/>
                <a:gd name="connsiteX30" fmla="*/ 757784 w 899502"/>
                <a:gd name="connsiteY30" fmla="*/ 298276 h 897009"/>
                <a:gd name="connsiteX31" fmla="*/ 848190 w 899502"/>
                <a:gd name="connsiteY31" fmla="*/ 239232 h 897009"/>
                <a:gd name="connsiteX32" fmla="*/ 838588 w 899502"/>
                <a:gd name="connsiteY32" fmla="*/ 223582 h 897009"/>
                <a:gd name="connsiteX33" fmla="*/ 890400 w 899502"/>
                <a:gd name="connsiteY33" fmla="*/ 361996 h 897009"/>
                <a:gd name="connsiteX34" fmla="*/ 818138 w 899502"/>
                <a:gd name="connsiteY34" fmla="*/ 380825 h 897009"/>
                <a:gd name="connsiteX35" fmla="*/ 878117 w 899502"/>
                <a:gd name="connsiteY35" fmla="*/ 313489 h 897009"/>
                <a:gd name="connsiteX36" fmla="*/ 873378 w 899502"/>
                <a:gd name="connsiteY36" fmla="*/ 296842 h 897009"/>
                <a:gd name="connsiteX37" fmla="*/ 768695 w 899502"/>
                <a:gd name="connsiteY37" fmla="*/ 323340 h 897009"/>
                <a:gd name="connsiteX38" fmla="*/ 773683 w 899502"/>
                <a:gd name="connsiteY38" fmla="*/ 340984 h 897009"/>
                <a:gd name="connsiteX39" fmla="*/ 845945 w 899502"/>
                <a:gd name="connsiteY39" fmla="*/ 322155 h 897009"/>
                <a:gd name="connsiteX40" fmla="*/ 785966 w 899502"/>
                <a:gd name="connsiteY40" fmla="*/ 389554 h 897009"/>
                <a:gd name="connsiteX41" fmla="*/ 789707 w 899502"/>
                <a:gd name="connsiteY41" fmla="*/ 406450 h 897009"/>
                <a:gd name="connsiteX42" fmla="*/ 894390 w 899502"/>
                <a:gd name="connsiteY42" fmla="*/ 379952 h 897009"/>
                <a:gd name="connsiteX43" fmla="*/ 890400 w 899502"/>
                <a:gd name="connsiteY43" fmla="*/ 362058 h 897009"/>
                <a:gd name="connsiteX44" fmla="*/ 894515 w 899502"/>
                <a:gd name="connsiteY44" fmla="*/ 509700 h 897009"/>
                <a:gd name="connsiteX45" fmla="*/ 820008 w 899502"/>
                <a:gd name="connsiteY45" fmla="*/ 504026 h 897009"/>
                <a:gd name="connsiteX46" fmla="*/ 898630 w 899502"/>
                <a:gd name="connsiteY46" fmla="*/ 459821 h 897009"/>
                <a:gd name="connsiteX47" fmla="*/ 899503 w 899502"/>
                <a:gd name="connsiteY47" fmla="*/ 442550 h 897009"/>
                <a:gd name="connsiteX48" fmla="*/ 791889 w 899502"/>
                <a:gd name="connsiteY48" fmla="*/ 433634 h 897009"/>
                <a:gd name="connsiteX49" fmla="*/ 790891 w 899502"/>
                <a:gd name="connsiteY49" fmla="*/ 451965 h 897009"/>
                <a:gd name="connsiteX50" fmla="*/ 865398 w 899502"/>
                <a:gd name="connsiteY50" fmla="*/ 457639 h 897009"/>
                <a:gd name="connsiteX51" fmla="*/ 786776 w 899502"/>
                <a:gd name="connsiteY51" fmla="*/ 501906 h 897009"/>
                <a:gd name="connsiteX52" fmla="*/ 784844 w 899502"/>
                <a:gd name="connsiteY52" fmla="*/ 519114 h 897009"/>
                <a:gd name="connsiteX53" fmla="*/ 892457 w 899502"/>
                <a:gd name="connsiteY53" fmla="*/ 528030 h 897009"/>
                <a:gd name="connsiteX54" fmla="*/ 894515 w 899502"/>
                <a:gd name="connsiteY54" fmla="*/ 509762 h 897009"/>
                <a:gd name="connsiteX55" fmla="*/ 850497 w 899502"/>
                <a:gd name="connsiteY55" fmla="*/ 650795 h 897009"/>
                <a:gd name="connsiteX56" fmla="*/ 781913 w 899502"/>
                <a:gd name="connsiteY56" fmla="*/ 621241 h 897009"/>
                <a:gd name="connsiteX57" fmla="*/ 870635 w 899502"/>
                <a:gd name="connsiteY57" fmla="*/ 604906 h 897009"/>
                <a:gd name="connsiteX58" fmla="*/ 877119 w 899502"/>
                <a:gd name="connsiteY58" fmla="*/ 588820 h 897009"/>
                <a:gd name="connsiteX59" fmla="*/ 778235 w 899502"/>
                <a:gd name="connsiteY59" fmla="*/ 545425 h 897009"/>
                <a:gd name="connsiteX60" fmla="*/ 771376 w 899502"/>
                <a:gd name="connsiteY60" fmla="*/ 562447 h 897009"/>
                <a:gd name="connsiteX61" fmla="*/ 839960 w 899502"/>
                <a:gd name="connsiteY61" fmla="*/ 592000 h 897009"/>
                <a:gd name="connsiteX62" fmla="*/ 751238 w 899502"/>
                <a:gd name="connsiteY62" fmla="*/ 608335 h 897009"/>
                <a:gd name="connsiteX63" fmla="*/ 743818 w 899502"/>
                <a:gd name="connsiteY63" fmla="*/ 623985 h 897009"/>
                <a:gd name="connsiteX64" fmla="*/ 842703 w 899502"/>
                <a:gd name="connsiteY64" fmla="*/ 667379 h 897009"/>
                <a:gd name="connsiteX65" fmla="*/ 850559 w 899502"/>
                <a:gd name="connsiteY65" fmla="*/ 650795 h 897009"/>
                <a:gd name="connsiteX66" fmla="*/ 763022 w 899502"/>
                <a:gd name="connsiteY66" fmla="*/ 769943 h 897009"/>
                <a:gd name="connsiteX67" fmla="*/ 707718 w 899502"/>
                <a:gd name="connsiteY67" fmla="*/ 719752 h 897009"/>
                <a:gd name="connsiteX68" fmla="*/ 796939 w 899502"/>
                <a:gd name="connsiteY68" fmla="*/ 733157 h 897009"/>
                <a:gd name="connsiteX69" fmla="*/ 808287 w 899502"/>
                <a:gd name="connsiteY69" fmla="*/ 720064 h 897009"/>
                <a:gd name="connsiteX70" fmla="*/ 728855 w 899502"/>
                <a:gd name="connsiteY70" fmla="*/ 646929 h 897009"/>
                <a:gd name="connsiteX71" fmla="*/ 716821 w 899502"/>
                <a:gd name="connsiteY71" fmla="*/ 660770 h 897009"/>
                <a:gd name="connsiteX72" fmla="*/ 772124 w 899502"/>
                <a:gd name="connsiteY72" fmla="*/ 710961 h 897009"/>
                <a:gd name="connsiteX73" fmla="*/ 682904 w 899502"/>
                <a:gd name="connsiteY73" fmla="*/ 697556 h 897009"/>
                <a:gd name="connsiteX74" fmla="*/ 670808 w 899502"/>
                <a:gd name="connsiteY74" fmla="*/ 709901 h 897009"/>
                <a:gd name="connsiteX75" fmla="*/ 750240 w 899502"/>
                <a:gd name="connsiteY75" fmla="*/ 783036 h 897009"/>
                <a:gd name="connsiteX76" fmla="*/ 763084 w 899502"/>
                <a:gd name="connsiteY76" fmla="*/ 769880 h 897009"/>
                <a:gd name="connsiteX77" fmla="*/ 641629 w 899502"/>
                <a:gd name="connsiteY77" fmla="*/ 854238 h 897009"/>
                <a:gd name="connsiteX78" fmla="*/ 605591 w 899502"/>
                <a:gd name="connsiteY78" fmla="*/ 788772 h 897009"/>
                <a:gd name="connsiteX79" fmla="*/ 685647 w 899502"/>
                <a:gd name="connsiteY79" fmla="*/ 830421 h 897009"/>
                <a:gd name="connsiteX80" fmla="*/ 700611 w 899502"/>
                <a:gd name="connsiteY80" fmla="*/ 821692 h 897009"/>
                <a:gd name="connsiteX81" fmla="*/ 649235 w 899502"/>
                <a:gd name="connsiteY81" fmla="*/ 726735 h 897009"/>
                <a:gd name="connsiteX82" fmla="*/ 633337 w 899502"/>
                <a:gd name="connsiteY82" fmla="*/ 735963 h 897009"/>
                <a:gd name="connsiteX83" fmla="*/ 669312 w 899502"/>
                <a:gd name="connsiteY83" fmla="*/ 801429 h 897009"/>
                <a:gd name="connsiteX84" fmla="*/ 589256 w 899502"/>
                <a:gd name="connsiteY84" fmla="*/ 759780 h 897009"/>
                <a:gd name="connsiteX85" fmla="*/ 573794 w 899502"/>
                <a:gd name="connsiteY85" fmla="*/ 767511 h 897009"/>
                <a:gd name="connsiteX86" fmla="*/ 625169 w 899502"/>
                <a:gd name="connsiteY86" fmla="*/ 862468 h 897009"/>
                <a:gd name="connsiteX87" fmla="*/ 641567 w 899502"/>
                <a:gd name="connsiteY87" fmla="*/ 854176 h 897009"/>
                <a:gd name="connsiteX88" fmla="*/ 499412 w 899502"/>
                <a:gd name="connsiteY88" fmla="*/ 894515 h 897009"/>
                <a:gd name="connsiteX89" fmla="*/ 486630 w 899502"/>
                <a:gd name="connsiteY89" fmla="*/ 820944 h 897009"/>
                <a:gd name="connsiteX90" fmla="*/ 548792 w 899502"/>
                <a:gd name="connsiteY90" fmla="*/ 886285 h 897009"/>
                <a:gd name="connsiteX91" fmla="*/ 565751 w 899502"/>
                <a:gd name="connsiteY91" fmla="*/ 882918 h 897009"/>
                <a:gd name="connsiteX92" fmla="*/ 547981 w 899502"/>
                <a:gd name="connsiteY92" fmla="*/ 776427 h 897009"/>
                <a:gd name="connsiteX93" fmla="*/ 529963 w 899502"/>
                <a:gd name="connsiteY93" fmla="*/ 779981 h 897009"/>
                <a:gd name="connsiteX94" fmla="*/ 542744 w 899502"/>
                <a:gd name="connsiteY94" fmla="*/ 853552 h 897009"/>
                <a:gd name="connsiteX95" fmla="*/ 480583 w 899502"/>
                <a:gd name="connsiteY95" fmla="*/ 788211 h 897009"/>
                <a:gd name="connsiteX96" fmla="*/ 463437 w 899502"/>
                <a:gd name="connsiteY96" fmla="*/ 790518 h 897009"/>
                <a:gd name="connsiteX97" fmla="*/ 481206 w 899502"/>
                <a:gd name="connsiteY97" fmla="*/ 897009 h 897009"/>
                <a:gd name="connsiteX98" fmla="*/ 499412 w 899502"/>
                <a:gd name="connsiteY98" fmla="*/ 894515 h 897009"/>
                <a:gd name="connsiteX99" fmla="*/ 351833 w 899502"/>
                <a:gd name="connsiteY99" fmla="*/ 886472 h 897009"/>
                <a:gd name="connsiteX100" fmla="*/ 363617 w 899502"/>
                <a:gd name="connsiteY100" fmla="*/ 812714 h 897009"/>
                <a:gd name="connsiteX101" fmla="*/ 401213 w 899502"/>
                <a:gd name="connsiteY101" fmla="*/ 894702 h 897009"/>
                <a:gd name="connsiteX102" fmla="*/ 418359 w 899502"/>
                <a:gd name="connsiteY102" fmla="*/ 897009 h 897009"/>
                <a:gd name="connsiteX103" fmla="*/ 436128 w 899502"/>
                <a:gd name="connsiteY103" fmla="*/ 790518 h 897009"/>
                <a:gd name="connsiteX104" fmla="*/ 417922 w 899502"/>
                <a:gd name="connsiteY104" fmla="*/ 788024 h 897009"/>
                <a:gd name="connsiteX105" fmla="*/ 406138 w 899502"/>
                <a:gd name="connsiteY105" fmla="*/ 861782 h 897009"/>
                <a:gd name="connsiteX106" fmla="*/ 368542 w 899502"/>
                <a:gd name="connsiteY106" fmla="*/ 779794 h 897009"/>
                <a:gd name="connsiteX107" fmla="*/ 351583 w 899502"/>
                <a:gd name="connsiteY107" fmla="*/ 776427 h 897009"/>
                <a:gd name="connsiteX108" fmla="*/ 333814 w 899502"/>
                <a:gd name="connsiteY108" fmla="*/ 882918 h 897009"/>
                <a:gd name="connsiteX109" fmla="*/ 351833 w 899502"/>
                <a:gd name="connsiteY109" fmla="*/ 886472 h 897009"/>
                <a:gd name="connsiteX110" fmla="*/ 214853 w 899502"/>
                <a:gd name="connsiteY110" fmla="*/ 830920 h 897009"/>
                <a:gd name="connsiteX111" fmla="*/ 249955 w 899502"/>
                <a:gd name="connsiteY111" fmla="*/ 764955 h 897009"/>
                <a:gd name="connsiteX112" fmla="*/ 258871 w 899502"/>
                <a:gd name="connsiteY112" fmla="*/ 854737 h 897009"/>
                <a:gd name="connsiteX113" fmla="*/ 274334 w 899502"/>
                <a:gd name="connsiteY113" fmla="*/ 862530 h 897009"/>
                <a:gd name="connsiteX114" fmla="*/ 325709 w 899502"/>
                <a:gd name="connsiteY114" fmla="*/ 767573 h 897009"/>
                <a:gd name="connsiteX115" fmla="*/ 309311 w 899502"/>
                <a:gd name="connsiteY115" fmla="*/ 759281 h 897009"/>
                <a:gd name="connsiteX116" fmla="*/ 274209 w 899502"/>
                <a:gd name="connsiteY116" fmla="*/ 825246 h 897009"/>
                <a:gd name="connsiteX117" fmla="*/ 265293 w 899502"/>
                <a:gd name="connsiteY117" fmla="*/ 735464 h 897009"/>
                <a:gd name="connsiteX118" fmla="*/ 250329 w 899502"/>
                <a:gd name="connsiteY118" fmla="*/ 726735 h 897009"/>
                <a:gd name="connsiteX119" fmla="*/ 198954 w 899502"/>
                <a:gd name="connsiteY119" fmla="*/ 821692 h 897009"/>
                <a:gd name="connsiteX120" fmla="*/ 214853 w 899502"/>
                <a:gd name="connsiteY120" fmla="*/ 830920 h 897009"/>
                <a:gd name="connsiteX121" fmla="*/ 103374 w 899502"/>
                <a:gd name="connsiteY121" fmla="*/ 733905 h 897009"/>
                <a:gd name="connsiteX122" fmla="*/ 157991 w 899502"/>
                <a:gd name="connsiteY122" fmla="*/ 682904 h 897009"/>
                <a:gd name="connsiteX123" fmla="*/ 137292 w 899502"/>
                <a:gd name="connsiteY123" fmla="*/ 770691 h 897009"/>
                <a:gd name="connsiteX124" fmla="*/ 149387 w 899502"/>
                <a:gd name="connsiteY124" fmla="*/ 783036 h 897009"/>
                <a:gd name="connsiteX125" fmla="*/ 228819 w 899502"/>
                <a:gd name="connsiteY125" fmla="*/ 709901 h 897009"/>
                <a:gd name="connsiteX126" fmla="*/ 215975 w 899502"/>
                <a:gd name="connsiteY126" fmla="*/ 696745 h 897009"/>
                <a:gd name="connsiteX127" fmla="*/ 161358 w 899502"/>
                <a:gd name="connsiteY127" fmla="*/ 747747 h 897009"/>
                <a:gd name="connsiteX128" fmla="*/ 182058 w 899502"/>
                <a:gd name="connsiteY128" fmla="*/ 659960 h 897009"/>
                <a:gd name="connsiteX129" fmla="*/ 170710 w 899502"/>
                <a:gd name="connsiteY129" fmla="*/ 646867 h 897009"/>
                <a:gd name="connsiteX130" fmla="*/ 91278 w 899502"/>
                <a:gd name="connsiteY130" fmla="*/ 720001 h 897009"/>
                <a:gd name="connsiteX131" fmla="*/ 103312 w 899502"/>
                <a:gd name="connsiteY131" fmla="*/ 733843 h 897009"/>
                <a:gd name="connsiteX132" fmla="*/ 29429 w 899502"/>
                <a:gd name="connsiteY132" fmla="*/ 605966 h 897009"/>
                <a:gd name="connsiteX133" fmla="*/ 97638 w 899502"/>
                <a:gd name="connsiteY133" fmla="*/ 575477 h 897009"/>
                <a:gd name="connsiteX134" fmla="*/ 49567 w 899502"/>
                <a:gd name="connsiteY134" fmla="*/ 651792 h 897009"/>
                <a:gd name="connsiteX135" fmla="*/ 56987 w 899502"/>
                <a:gd name="connsiteY135" fmla="*/ 667442 h 897009"/>
                <a:gd name="connsiteX136" fmla="*/ 155871 w 899502"/>
                <a:gd name="connsiteY136" fmla="*/ 624047 h 897009"/>
                <a:gd name="connsiteX137" fmla="*/ 148015 w 899502"/>
                <a:gd name="connsiteY137" fmla="*/ 607462 h 897009"/>
                <a:gd name="connsiteX138" fmla="*/ 79806 w 899502"/>
                <a:gd name="connsiteY138" fmla="*/ 637951 h 897009"/>
                <a:gd name="connsiteX139" fmla="*/ 127877 w 899502"/>
                <a:gd name="connsiteY139" fmla="*/ 561636 h 897009"/>
                <a:gd name="connsiteX140" fmla="*/ 121455 w 899502"/>
                <a:gd name="connsiteY140" fmla="*/ 545550 h 897009"/>
                <a:gd name="connsiteX141" fmla="*/ 22570 w 899502"/>
                <a:gd name="connsiteY141" fmla="*/ 588945 h 897009"/>
                <a:gd name="connsiteX142" fmla="*/ 29429 w 899502"/>
                <a:gd name="connsiteY142" fmla="*/ 605966 h 897009"/>
                <a:gd name="connsiteX143" fmla="*/ 998 w 899502"/>
                <a:gd name="connsiteY143" fmla="*/ 460943 h 897009"/>
                <a:gd name="connsiteX144" fmla="*/ 75379 w 899502"/>
                <a:gd name="connsiteY144" fmla="*/ 454272 h 897009"/>
                <a:gd name="connsiteX145" fmla="*/ 5113 w 899502"/>
                <a:gd name="connsiteY145" fmla="*/ 510822 h 897009"/>
                <a:gd name="connsiteX146" fmla="*/ 7045 w 899502"/>
                <a:gd name="connsiteY146" fmla="*/ 528030 h 897009"/>
                <a:gd name="connsiteX147" fmla="*/ 114659 w 899502"/>
                <a:gd name="connsiteY147" fmla="*/ 519114 h 897009"/>
                <a:gd name="connsiteX148" fmla="*/ 112601 w 899502"/>
                <a:gd name="connsiteY148" fmla="*/ 500846 h 897009"/>
                <a:gd name="connsiteX149" fmla="*/ 38220 w 899502"/>
                <a:gd name="connsiteY149" fmla="*/ 507517 h 897009"/>
                <a:gd name="connsiteX150" fmla="*/ 108486 w 899502"/>
                <a:gd name="connsiteY150" fmla="*/ 450967 h 897009"/>
                <a:gd name="connsiteX151" fmla="*/ 107614 w 899502"/>
                <a:gd name="connsiteY151" fmla="*/ 433697 h 897009"/>
                <a:gd name="connsiteX152" fmla="*/ 0 w 899502"/>
                <a:gd name="connsiteY152" fmla="*/ 442613 h 897009"/>
                <a:gd name="connsiteX153" fmla="*/ 998 w 899502"/>
                <a:gd name="connsiteY153" fmla="*/ 460943 h 897009"/>
                <a:gd name="connsiteX154" fmla="*/ 21199 w 899502"/>
                <a:gd name="connsiteY154" fmla="*/ 314549 h 897009"/>
                <a:gd name="connsiteX155" fmla="*/ 93772 w 899502"/>
                <a:gd name="connsiteY155" fmla="*/ 332380 h 897009"/>
                <a:gd name="connsiteX156" fmla="*/ 8916 w 899502"/>
                <a:gd name="connsiteY156" fmla="*/ 363056 h 897009"/>
                <a:gd name="connsiteX157" fmla="*/ 5175 w 899502"/>
                <a:gd name="connsiteY157" fmla="*/ 379952 h 897009"/>
                <a:gd name="connsiteX158" fmla="*/ 109858 w 899502"/>
                <a:gd name="connsiteY158" fmla="*/ 406450 h 897009"/>
                <a:gd name="connsiteX159" fmla="*/ 113848 w 899502"/>
                <a:gd name="connsiteY159" fmla="*/ 388494 h 897009"/>
                <a:gd name="connsiteX160" fmla="*/ 41275 w 899502"/>
                <a:gd name="connsiteY160" fmla="*/ 370662 h 897009"/>
                <a:gd name="connsiteX161" fmla="*/ 126131 w 899502"/>
                <a:gd name="connsiteY161" fmla="*/ 339987 h 897009"/>
                <a:gd name="connsiteX162" fmla="*/ 130870 w 899502"/>
                <a:gd name="connsiteY162" fmla="*/ 323340 h 897009"/>
                <a:gd name="connsiteX163" fmla="*/ 26186 w 899502"/>
                <a:gd name="connsiteY163" fmla="*/ 296842 h 897009"/>
                <a:gd name="connsiteX164" fmla="*/ 21136 w 899502"/>
                <a:gd name="connsiteY164" fmla="*/ 314486 h 897009"/>
                <a:gd name="connsiteX165" fmla="*/ 87849 w 899502"/>
                <a:gd name="connsiteY165" fmla="*/ 182619 h 897009"/>
                <a:gd name="connsiteX166" fmla="*/ 150696 w 899502"/>
                <a:gd name="connsiteY166" fmla="*/ 223021 h 897009"/>
                <a:gd name="connsiteX167" fmla="*/ 60478 w 899502"/>
                <a:gd name="connsiteY167" fmla="*/ 224517 h 897009"/>
                <a:gd name="connsiteX168" fmla="*/ 51438 w 899502"/>
                <a:gd name="connsiteY168" fmla="*/ 239294 h 897009"/>
                <a:gd name="connsiteX169" fmla="*/ 141843 w 899502"/>
                <a:gd name="connsiteY169" fmla="*/ 298338 h 897009"/>
                <a:gd name="connsiteX170" fmla="*/ 151445 w 899502"/>
                <a:gd name="connsiteY170" fmla="*/ 282688 h 897009"/>
                <a:gd name="connsiteX171" fmla="*/ 88597 w 899502"/>
                <a:gd name="connsiteY171" fmla="*/ 242287 h 897009"/>
                <a:gd name="connsiteX172" fmla="*/ 178816 w 899502"/>
                <a:gd name="connsiteY172" fmla="*/ 240790 h 897009"/>
                <a:gd name="connsiteX173" fmla="*/ 188729 w 899502"/>
                <a:gd name="connsiteY173" fmla="*/ 226575 h 897009"/>
                <a:gd name="connsiteX174" fmla="*/ 98324 w 899502"/>
                <a:gd name="connsiteY174" fmla="*/ 167531 h 897009"/>
                <a:gd name="connsiteX175" fmla="*/ 87849 w 899502"/>
                <a:gd name="connsiteY175" fmla="*/ 182619 h 897009"/>
                <a:gd name="connsiteX176" fmla="*/ 193717 w 899502"/>
                <a:gd name="connsiteY176" fmla="*/ 79494 h 897009"/>
                <a:gd name="connsiteX177" fmla="*/ 239980 w 899502"/>
                <a:gd name="connsiteY177" fmla="*/ 138102 h 897009"/>
                <a:gd name="connsiteX178" fmla="*/ 154188 w 899502"/>
                <a:gd name="connsiteY178" fmla="*/ 110232 h 897009"/>
                <a:gd name="connsiteX179" fmla="*/ 140845 w 899502"/>
                <a:gd name="connsiteY179" fmla="*/ 121268 h 897009"/>
                <a:gd name="connsiteX180" fmla="*/ 207184 w 899502"/>
                <a:gd name="connsiteY180" fmla="*/ 206499 h 897009"/>
                <a:gd name="connsiteX181" fmla="*/ 221337 w 899502"/>
                <a:gd name="connsiteY181" fmla="*/ 194777 h 897009"/>
                <a:gd name="connsiteX182" fmla="*/ 175075 w 899502"/>
                <a:gd name="connsiteY182" fmla="*/ 136169 h 897009"/>
                <a:gd name="connsiteX183" fmla="*/ 260866 w 899502"/>
                <a:gd name="connsiteY183" fmla="*/ 164039 h 897009"/>
                <a:gd name="connsiteX184" fmla="*/ 274832 w 899502"/>
                <a:gd name="connsiteY184" fmla="*/ 153814 h 897009"/>
                <a:gd name="connsiteX185" fmla="*/ 208494 w 899502"/>
                <a:gd name="connsiteY185" fmla="*/ 68583 h 897009"/>
                <a:gd name="connsiteX186" fmla="*/ 193655 w 899502"/>
                <a:gd name="connsiteY186" fmla="*/ 79432 h 897009"/>
                <a:gd name="connsiteX187" fmla="*/ 327330 w 899502"/>
                <a:gd name="connsiteY187" fmla="*/ 16335 h 897009"/>
                <a:gd name="connsiteX188" fmla="*/ 352082 w 899502"/>
                <a:gd name="connsiteY188" fmla="*/ 86789 h 897009"/>
                <a:gd name="connsiteX189" fmla="*/ 280007 w 899502"/>
                <a:gd name="connsiteY189" fmla="*/ 32546 h 897009"/>
                <a:gd name="connsiteX190" fmla="*/ 263797 w 899502"/>
                <a:gd name="connsiteY190" fmla="*/ 38656 h 897009"/>
                <a:gd name="connsiteX191" fmla="*/ 298837 w 899502"/>
                <a:gd name="connsiteY191" fmla="*/ 140783 h 897009"/>
                <a:gd name="connsiteX192" fmla="*/ 316045 w 899502"/>
                <a:gd name="connsiteY192" fmla="*/ 134299 h 897009"/>
                <a:gd name="connsiteX193" fmla="*/ 291292 w 899502"/>
                <a:gd name="connsiteY193" fmla="*/ 63845 h 897009"/>
                <a:gd name="connsiteX194" fmla="*/ 363367 w 899502"/>
                <a:gd name="connsiteY194" fmla="*/ 118088 h 897009"/>
                <a:gd name="connsiteX195" fmla="*/ 379890 w 899502"/>
                <a:gd name="connsiteY195" fmla="*/ 112976 h 897009"/>
                <a:gd name="connsiteX196" fmla="*/ 344850 w 899502"/>
                <a:gd name="connsiteY196" fmla="*/ 10849 h 897009"/>
                <a:gd name="connsiteX197" fmla="*/ 327330 w 899502"/>
                <a:gd name="connsiteY197" fmla="*/ 16335 h 897009"/>
                <a:gd name="connsiteX198" fmla="*/ 474223 w 899502"/>
                <a:gd name="connsiteY198" fmla="*/ 0 h 897009"/>
                <a:gd name="connsiteX199" fmla="*/ 474722 w 899502"/>
                <a:gd name="connsiteY199" fmla="*/ 74694 h 897009"/>
                <a:gd name="connsiteX200" fmla="*/ 424157 w 899502"/>
                <a:gd name="connsiteY200" fmla="*/ 0 h 897009"/>
                <a:gd name="connsiteX201" fmla="*/ 406887 w 899502"/>
                <a:gd name="connsiteY201" fmla="*/ 561 h 897009"/>
                <a:gd name="connsiteX202" fmla="*/ 406887 w 899502"/>
                <a:gd name="connsiteY202" fmla="*/ 108549 h 897009"/>
                <a:gd name="connsiteX203" fmla="*/ 425217 w 899502"/>
                <a:gd name="connsiteY203" fmla="*/ 107988 h 897009"/>
                <a:gd name="connsiteX204" fmla="*/ 424718 w 899502"/>
                <a:gd name="connsiteY204" fmla="*/ 33294 h 897009"/>
                <a:gd name="connsiteX205" fmla="*/ 475283 w 899502"/>
                <a:gd name="connsiteY205" fmla="*/ 107988 h 897009"/>
                <a:gd name="connsiteX206" fmla="*/ 492554 w 899502"/>
                <a:gd name="connsiteY206" fmla="*/ 108549 h 897009"/>
                <a:gd name="connsiteX207" fmla="*/ 492554 w 899502"/>
                <a:gd name="connsiteY207" fmla="*/ 561 h 897009"/>
                <a:gd name="connsiteX208" fmla="*/ 474223 w 899502"/>
                <a:gd name="connsiteY208" fmla="*/ 0 h 89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899502" h="897009">
                  <a:moveTo>
                    <a:pt x="635768" y="38718"/>
                  </a:moveTo>
                  <a:lnTo>
                    <a:pt x="600666" y="140845"/>
                  </a:lnTo>
                  <a:lnTo>
                    <a:pt x="584455" y="134735"/>
                  </a:lnTo>
                  <a:lnTo>
                    <a:pt x="560888" y="47634"/>
                  </a:lnTo>
                  <a:lnTo>
                    <a:pt x="537133" y="118462"/>
                  </a:lnTo>
                  <a:lnTo>
                    <a:pt x="519613" y="112976"/>
                  </a:lnTo>
                  <a:lnTo>
                    <a:pt x="554653" y="10849"/>
                  </a:lnTo>
                  <a:lnTo>
                    <a:pt x="571175" y="15961"/>
                  </a:lnTo>
                  <a:lnTo>
                    <a:pt x="594743" y="103062"/>
                  </a:lnTo>
                  <a:lnTo>
                    <a:pt x="618498" y="32234"/>
                  </a:lnTo>
                  <a:lnTo>
                    <a:pt x="635706" y="38718"/>
                  </a:lnTo>
                  <a:close/>
                  <a:moveTo>
                    <a:pt x="744504" y="109609"/>
                  </a:moveTo>
                  <a:lnTo>
                    <a:pt x="699052" y="168840"/>
                  </a:lnTo>
                  <a:lnTo>
                    <a:pt x="705037" y="78809"/>
                  </a:lnTo>
                  <a:lnTo>
                    <a:pt x="691071" y="68583"/>
                  </a:lnTo>
                  <a:lnTo>
                    <a:pt x="624732" y="153814"/>
                  </a:lnTo>
                  <a:lnTo>
                    <a:pt x="639571" y="164663"/>
                  </a:lnTo>
                  <a:lnTo>
                    <a:pt x="685024" y="105431"/>
                  </a:lnTo>
                  <a:lnTo>
                    <a:pt x="679038" y="195463"/>
                  </a:lnTo>
                  <a:lnTo>
                    <a:pt x="692381" y="206499"/>
                  </a:lnTo>
                  <a:lnTo>
                    <a:pt x="758719" y="121268"/>
                  </a:lnTo>
                  <a:lnTo>
                    <a:pt x="744566" y="109546"/>
                  </a:lnTo>
                  <a:close/>
                  <a:moveTo>
                    <a:pt x="838526" y="223644"/>
                  </a:moveTo>
                  <a:lnTo>
                    <a:pt x="776302" y="264919"/>
                  </a:lnTo>
                  <a:lnTo>
                    <a:pt x="811155" y="181684"/>
                  </a:lnTo>
                  <a:lnTo>
                    <a:pt x="801241" y="167468"/>
                  </a:lnTo>
                  <a:lnTo>
                    <a:pt x="710836" y="226512"/>
                  </a:lnTo>
                  <a:lnTo>
                    <a:pt x="721310" y="241601"/>
                  </a:lnTo>
                  <a:lnTo>
                    <a:pt x="783597" y="200326"/>
                  </a:lnTo>
                  <a:lnTo>
                    <a:pt x="748744" y="283499"/>
                  </a:lnTo>
                  <a:lnTo>
                    <a:pt x="757784" y="298276"/>
                  </a:lnTo>
                  <a:lnTo>
                    <a:pt x="848190" y="239232"/>
                  </a:lnTo>
                  <a:lnTo>
                    <a:pt x="838588" y="223582"/>
                  </a:lnTo>
                  <a:close/>
                  <a:moveTo>
                    <a:pt x="890400" y="361996"/>
                  </a:moveTo>
                  <a:lnTo>
                    <a:pt x="818138" y="380825"/>
                  </a:lnTo>
                  <a:lnTo>
                    <a:pt x="878117" y="313489"/>
                  </a:lnTo>
                  <a:lnTo>
                    <a:pt x="873378" y="296842"/>
                  </a:lnTo>
                  <a:lnTo>
                    <a:pt x="768695" y="323340"/>
                  </a:lnTo>
                  <a:lnTo>
                    <a:pt x="773683" y="340984"/>
                  </a:lnTo>
                  <a:lnTo>
                    <a:pt x="845945" y="322155"/>
                  </a:lnTo>
                  <a:lnTo>
                    <a:pt x="785966" y="389554"/>
                  </a:lnTo>
                  <a:lnTo>
                    <a:pt x="789707" y="406450"/>
                  </a:lnTo>
                  <a:lnTo>
                    <a:pt x="894390" y="379952"/>
                  </a:lnTo>
                  <a:lnTo>
                    <a:pt x="890400" y="362058"/>
                  </a:lnTo>
                  <a:close/>
                  <a:moveTo>
                    <a:pt x="894515" y="509700"/>
                  </a:moveTo>
                  <a:lnTo>
                    <a:pt x="820008" y="504026"/>
                  </a:lnTo>
                  <a:lnTo>
                    <a:pt x="898630" y="459821"/>
                  </a:lnTo>
                  <a:lnTo>
                    <a:pt x="899503" y="442550"/>
                  </a:lnTo>
                  <a:lnTo>
                    <a:pt x="791889" y="433634"/>
                  </a:lnTo>
                  <a:lnTo>
                    <a:pt x="790891" y="451965"/>
                  </a:lnTo>
                  <a:lnTo>
                    <a:pt x="865398" y="457639"/>
                  </a:lnTo>
                  <a:lnTo>
                    <a:pt x="786776" y="501906"/>
                  </a:lnTo>
                  <a:lnTo>
                    <a:pt x="784844" y="519114"/>
                  </a:lnTo>
                  <a:lnTo>
                    <a:pt x="892457" y="528030"/>
                  </a:lnTo>
                  <a:lnTo>
                    <a:pt x="894515" y="509762"/>
                  </a:lnTo>
                  <a:close/>
                  <a:moveTo>
                    <a:pt x="850497" y="650795"/>
                  </a:moveTo>
                  <a:lnTo>
                    <a:pt x="781913" y="621241"/>
                  </a:lnTo>
                  <a:lnTo>
                    <a:pt x="870635" y="604906"/>
                  </a:lnTo>
                  <a:lnTo>
                    <a:pt x="877119" y="588820"/>
                  </a:lnTo>
                  <a:lnTo>
                    <a:pt x="778235" y="545425"/>
                  </a:lnTo>
                  <a:lnTo>
                    <a:pt x="771376" y="562447"/>
                  </a:lnTo>
                  <a:lnTo>
                    <a:pt x="839960" y="592000"/>
                  </a:lnTo>
                  <a:lnTo>
                    <a:pt x="751238" y="608335"/>
                  </a:lnTo>
                  <a:lnTo>
                    <a:pt x="743818" y="623985"/>
                  </a:lnTo>
                  <a:lnTo>
                    <a:pt x="842703" y="667379"/>
                  </a:lnTo>
                  <a:lnTo>
                    <a:pt x="850559" y="650795"/>
                  </a:lnTo>
                  <a:close/>
                  <a:moveTo>
                    <a:pt x="763022" y="769943"/>
                  </a:moveTo>
                  <a:lnTo>
                    <a:pt x="707718" y="719752"/>
                  </a:lnTo>
                  <a:lnTo>
                    <a:pt x="796939" y="733157"/>
                  </a:lnTo>
                  <a:lnTo>
                    <a:pt x="808287" y="720064"/>
                  </a:lnTo>
                  <a:lnTo>
                    <a:pt x="728855" y="646929"/>
                  </a:lnTo>
                  <a:lnTo>
                    <a:pt x="716821" y="660770"/>
                  </a:lnTo>
                  <a:lnTo>
                    <a:pt x="772124" y="710961"/>
                  </a:lnTo>
                  <a:lnTo>
                    <a:pt x="682904" y="697556"/>
                  </a:lnTo>
                  <a:lnTo>
                    <a:pt x="670808" y="709901"/>
                  </a:lnTo>
                  <a:lnTo>
                    <a:pt x="750240" y="783036"/>
                  </a:lnTo>
                  <a:lnTo>
                    <a:pt x="763084" y="769880"/>
                  </a:lnTo>
                  <a:close/>
                  <a:moveTo>
                    <a:pt x="641629" y="854238"/>
                  </a:moveTo>
                  <a:lnTo>
                    <a:pt x="605591" y="788772"/>
                  </a:lnTo>
                  <a:lnTo>
                    <a:pt x="685647" y="830421"/>
                  </a:lnTo>
                  <a:lnTo>
                    <a:pt x="700611" y="821692"/>
                  </a:lnTo>
                  <a:lnTo>
                    <a:pt x="649235" y="726735"/>
                  </a:lnTo>
                  <a:lnTo>
                    <a:pt x="633337" y="735963"/>
                  </a:lnTo>
                  <a:lnTo>
                    <a:pt x="669312" y="801429"/>
                  </a:lnTo>
                  <a:lnTo>
                    <a:pt x="589256" y="759780"/>
                  </a:lnTo>
                  <a:lnTo>
                    <a:pt x="573794" y="767511"/>
                  </a:lnTo>
                  <a:lnTo>
                    <a:pt x="625169" y="862468"/>
                  </a:lnTo>
                  <a:lnTo>
                    <a:pt x="641567" y="854176"/>
                  </a:lnTo>
                  <a:close/>
                  <a:moveTo>
                    <a:pt x="499412" y="894515"/>
                  </a:moveTo>
                  <a:lnTo>
                    <a:pt x="486630" y="820944"/>
                  </a:lnTo>
                  <a:lnTo>
                    <a:pt x="548792" y="886285"/>
                  </a:lnTo>
                  <a:lnTo>
                    <a:pt x="565751" y="882918"/>
                  </a:lnTo>
                  <a:lnTo>
                    <a:pt x="547981" y="776427"/>
                  </a:lnTo>
                  <a:lnTo>
                    <a:pt x="529963" y="779981"/>
                  </a:lnTo>
                  <a:lnTo>
                    <a:pt x="542744" y="853552"/>
                  </a:lnTo>
                  <a:lnTo>
                    <a:pt x="480583" y="788211"/>
                  </a:lnTo>
                  <a:lnTo>
                    <a:pt x="463437" y="790518"/>
                  </a:lnTo>
                  <a:lnTo>
                    <a:pt x="481206" y="897009"/>
                  </a:lnTo>
                  <a:lnTo>
                    <a:pt x="499412" y="894515"/>
                  </a:lnTo>
                  <a:close/>
                  <a:moveTo>
                    <a:pt x="351833" y="886472"/>
                  </a:moveTo>
                  <a:lnTo>
                    <a:pt x="363617" y="812714"/>
                  </a:lnTo>
                  <a:lnTo>
                    <a:pt x="401213" y="894702"/>
                  </a:lnTo>
                  <a:lnTo>
                    <a:pt x="418359" y="897009"/>
                  </a:lnTo>
                  <a:lnTo>
                    <a:pt x="436128" y="790518"/>
                  </a:lnTo>
                  <a:lnTo>
                    <a:pt x="417922" y="788024"/>
                  </a:lnTo>
                  <a:lnTo>
                    <a:pt x="406138" y="861782"/>
                  </a:lnTo>
                  <a:lnTo>
                    <a:pt x="368542" y="779794"/>
                  </a:lnTo>
                  <a:lnTo>
                    <a:pt x="351583" y="776427"/>
                  </a:lnTo>
                  <a:lnTo>
                    <a:pt x="333814" y="882918"/>
                  </a:lnTo>
                  <a:lnTo>
                    <a:pt x="351833" y="886472"/>
                  </a:lnTo>
                  <a:close/>
                  <a:moveTo>
                    <a:pt x="214853" y="830920"/>
                  </a:moveTo>
                  <a:lnTo>
                    <a:pt x="249955" y="764955"/>
                  </a:lnTo>
                  <a:lnTo>
                    <a:pt x="258871" y="854737"/>
                  </a:lnTo>
                  <a:lnTo>
                    <a:pt x="274334" y="862530"/>
                  </a:lnTo>
                  <a:lnTo>
                    <a:pt x="325709" y="767573"/>
                  </a:lnTo>
                  <a:lnTo>
                    <a:pt x="309311" y="759281"/>
                  </a:lnTo>
                  <a:lnTo>
                    <a:pt x="274209" y="825246"/>
                  </a:lnTo>
                  <a:lnTo>
                    <a:pt x="265293" y="735464"/>
                  </a:lnTo>
                  <a:lnTo>
                    <a:pt x="250329" y="726735"/>
                  </a:lnTo>
                  <a:lnTo>
                    <a:pt x="198954" y="821692"/>
                  </a:lnTo>
                  <a:lnTo>
                    <a:pt x="214853" y="830920"/>
                  </a:lnTo>
                  <a:close/>
                  <a:moveTo>
                    <a:pt x="103374" y="733905"/>
                  </a:moveTo>
                  <a:lnTo>
                    <a:pt x="157991" y="682904"/>
                  </a:lnTo>
                  <a:lnTo>
                    <a:pt x="137292" y="770691"/>
                  </a:lnTo>
                  <a:lnTo>
                    <a:pt x="149387" y="783036"/>
                  </a:lnTo>
                  <a:lnTo>
                    <a:pt x="228819" y="709901"/>
                  </a:lnTo>
                  <a:lnTo>
                    <a:pt x="215975" y="696745"/>
                  </a:lnTo>
                  <a:lnTo>
                    <a:pt x="161358" y="747747"/>
                  </a:lnTo>
                  <a:lnTo>
                    <a:pt x="182058" y="659960"/>
                  </a:lnTo>
                  <a:lnTo>
                    <a:pt x="170710" y="646867"/>
                  </a:lnTo>
                  <a:lnTo>
                    <a:pt x="91278" y="720001"/>
                  </a:lnTo>
                  <a:lnTo>
                    <a:pt x="103312" y="733843"/>
                  </a:lnTo>
                  <a:close/>
                  <a:moveTo>
                    <a:pt x="29429" y="605966"/>
                  </a:moveTo>
                  <a:lnTo>
                    <a:pt x="97638" y="575477"/>
                  </a:lnTo>
                  <a:lnTo>
                    <a:pt x="49567" y="651792"/>
                  </a:lnTo>
                  <a:lnTo>
                    <a:pt x="56987" y="667442"/>
                  </a:lnTo>
                  <a:lnTo>
                    <a:pt x="155871" y="624047"/>
                  </a:lnTo>
                  <a:lnTo>
                    <a:pt x="148015" y="607462"/>
                  </a:lnTo>
                  <a:lnTo>
                    <a:pt x="79806" y="637951"/>
                  </a:lnTo>
                  <a:lnTo>
                    <a:pt x="127877" y="561636"/>
                  </a:lnTo>
                  <a:lnTo>
                    <a:pt x="121455" y="545550"/>
                  </a:lnTo>
                  <a:lnTo>
                    <a:pt x="22570" y="588945"/>
                  </a:lnTo>
                  <a:lnTo>
                    <a:pt x="29429" y="605966"/>
                  </a:lnTo>
                  <a:close/>
                  <a:moveTo>
                    <a:pt x="998" y="460943"/>
                  </a:moveTo>
                  <a:lnTo>
                    <a:pt x="75379" y="454272"/>
                  </a:lnTo>
                  <a:lnTo>
                    <a:pt x="5113" y="510822"/>
                  </a:lnTo>
                  <a:lnTo>
                    <a:pt x="7045" y="528030"/>
                  </a:lnTo>
                  <a:lnTo>
                    <a:pt x="114659" y="519114"/>
                  </a:lnTo>
                  <a:lnTo>
                    <a:pt x="112601" y="500846"/>
                  </a:lnTo>
                  <a:lnTo>
                    <a:pt x="38220" y="507517"/>
                  </a:lnTo>
                  <a:lnTo>
                    <a:pt x="108486" y="450967"/>
                  </a:lnTo>
                  <a:lnTo>
                    <a:pt x="107614" y="433697"/>
                  </a:lnTo>
                  <a:lnTo>
                    <a:pt x="0" y="442613"/>
                  </a:lnTo>
                  <a:lnTo>
                    <a:pt x="998" y="460943"/>
                  </a:lnTo>
                  <a:close/>
                  <a:moveTo>
                    <a:pt x="21199" y="314549"/>
                  </a:moveTo>
                  <a:lnTo>
                    <a:pt x="93772" y="332380"/>
                  </a:lnTo>
                  <a:lnTo>
                    <a:pt x="8916" y="363056"/>
                  </a:lnTo>
                  <a:lnTo>
                    <a:pt x="5175" y="379952"/>
                  </a:lnTo>
                  <a:lnTo>
                    <a:pt x="109858" y="406450"/>
                  </a:lnTo>
                  <a:lnTo>
                    <a:pt x="113848" y="388494"/>
                  </a:lnTo>
                  <a:lnTo>
                    <a:pt x="41275" y="370662"/>
                  </a:lnTo>
                  <a:lnTo>
                    <a:pt x="126131" y="339987"/>
                  </a:lnTo>
                  <a:lnTo>
                    <a:pt x="130870" y="323340"/>
                  </a:lnTo>
                  <a:lnTo>
                    <a:pt x="26186" y="296842"/>
                  </a:lnTo>
                  <a:lnTo>
                    <a:pt x="21136" y="314486"/>
                  </a:lnTo>
                  <a:close/>
                  <a:moveTo>
                    <a:pt x="87849" y="182619"/>
                  </a:moveTo>
                  <a:lnTo>
                    <a:pt x="150696" y="223021"/>
                  </a:lnTo>
                  <a:lnTo>
                    <a:pt x="60478" y="224517"/>
                  </a:lnTo>
                  <a:lnTo>
                    <a:pt x="51438" y="239294"/>
                  </a:lnTo>
                  <a:lnTo>
                    <a:pt x="141843" y="298338"/>
                  </a:lnTo>
                  <a:lnTo>
                    <a:pt x="151445" y="282688"/>
                  </a:lnTo>
                  <a:lnTo>
                    <a:pt x="88597" y="242287"/>
                  </a:lnTo>
                  <a:lnTo>
                    <a:pt x="178816" y="240790"/>
                  </a:lnTo>
                  <a:lnTo>
                    <a:pt x="188729" y="226575"/>
                  </a:lnTo>
                  <a:lnTo>
                    <a:pt x="98324" y="167531"/>
                  </a:lnTo>
                  <a:lnTo>
                    <a:pt x="87849" y="182619"/>
                  </a:lnTo>
                  <a:close/>
                  <a:moveTo>
                    <a:pt x="193717" y="79494"/>
                  </a:moveTo>
                  <a:lnTo>
                    <a:pt x="239980" y="138102"/>
                  </a:lnTo>
                  <a:lnTo>
                    <a:pt x="154188" y="110232"/>
                  </a:lnTo>
                  <a:lnTo>
                    <a:pt x="140845" y="121268"/>
                  </a:lnTo>
                  <a:lnTo>
                    <a:pt x="207184" y="206499"/>
                  </a:lnTo>
                  <a:lnTo>
                    <a:pt x="221337" y="194777"/>
                  </a:lnTo>
                  <a:lnTo>
                    <a:pt x="175075" y="136169"/>
                  </a:lnTo>
                  <a:lnTo>
                    <a:pt x="260866" y="164039"/>
                  </a:lnTo>
                  <a:lnTo>
                    <a:pt x="274832" y="153814"/>
                  </a:lnTo>
                  <a:lnTo>
                    <a:pt x="208494" y="68583"/>
                  </a:lnTo>
                  <a:lnTo>
                    <a:pt x="193655" y="79432"/>
                  </a:lnTo>
                  <a:close/>
                  <a:moveTo>
                    <a:pt x="327330" y="16335"/>
                  </a:moveTo>
                  <a:lnTo>
                    <a:pt x="352082" y="86789"/>
                  </a:lnTo>
                  <a:lnTo>
                    <a:pt x="280007" y="32546"/>
                  </a:lnTo>
                  <a:lnTo>
                    <a:pt x="263797" y="38656"/>
                  </a:lnTo>
                  <a:lnTo>
                    <a:pt x="298837" y="140783"/>
                  </a:lnTo>
                  <a:lnTo>
                    <a:pt x="316045" y="134299"/>
                  </a:lnTo>
                  <a:lnTo>
                    <a:pt x="291292" y="63845"/>
                  </a:lnTo>
                  <a:lnTo>
                    <a:pt x="363367" y="118088"/>
                  </a:lnTo>
                  <a:lnTo>
                    <a:pt x="379890" y="112976"/>
                  </a:lnTo>
                  <a:lnTo>
                    <a:pt x="344850" y="10849"/>
                  </a:lnTo>
                  <a:lnTo>
                    <a:pt x="327330" y="16335"/>
                  </a:lnTo>
                  <a:close/>
                  <a:moveTo>
                    <a:pt x="474223" y="0"/>
                  </a:moveTo>
                  <a:lnTo>
                    <a:pt x="474722" y="74694"/>
                  </a:lnTo>
                  <a:lnTo>
                    <a:pt x="424157" y="0"/>
                  </a:lnTo>
                  <a:lnTo>
                    <a:pt x="406887" y="561"/>
                  </a:lnTo>
                  <a:lnTo>
                    <a:pt x="406887" y="108549"/>
                  </a:lnTo>
                  <a:lnTo>
                    <a:pt x="425217" y="107988"/>
                  </a:lnTo>
                  <a:lnTo>
                    <a:pt x="424718" y="33294"/>
                  </a:lnTo>
                  <a:lnTo>
                    <a:pt x="475283" y="107988"/>
                  </a:lnTo>
                  <a:lnTo>
                    <a:pt x="492554" y="108549"/>
                  </a:lnTo>
                  <a:lnTo>
                    <a:pt x="492554" y="561"/>
                  </a:lnTo>
                  <a:lnTo>
                    <a:pt x="474223" y="0"/>
                  </a:lnTo>
                  <a:close/>
                </a:path>
              </a:pathLst>
            </a:custGeom>
            <a:solidFill>
              <a:schemeClr val="accent3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79759AC-CFFB-7445-B0D4-E5312DAE07C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4000" y="4528732"/>
            <a:ext cx="8280000" cy="4822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</a:t>
            </a:r>
            <a:r>
              <a:rPr lang="en-US" err="1"/>
              <a:t>subheadline</a:t>
            </a:r>
            <a:r>
              <a:rPr lang="en-US"/>
              <a:t> in one line of text</a:t>
            </a:r>
          </a:p>
        </p:txBody>
      </p:sp>
    </p:spTree>
    <p:extLst>
      <p:ext uri="{BB962C8B-B14F-4D97-AF65-F5344CB8AC3E}">
        <p14:creationId xmlns:p14="http://schemas.microsoft.com/office/powerpoint/2010/main" val="1526679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7740000" cy="4373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 b="0" i="0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324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2133-613E-1B5E-078E-0FA84367AD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C5B49D6-9DA7-4F39-7F31-E3BD10A74D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ABCC-EF58-8BEF-1AE8-852E4E36B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B61662A-D091-1391-1AA7-C9127063D9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3F298CF-31C2-A2E1-2041-8B260F81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object 83">
            <a:extLst>
              <a:ext uri="{FF2B5EF4-FFF2-40B4-BE49-F238E27FC236}">
                <a16:creationId xmlns:a16="http://schemas.microsoft.com/office/drawing/2014/main" id="{F8F53AB9-2681-6C77-D8FD-B22C13002F1F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273879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2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4240235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971970-8A0D-3C45-EB46-4C0DECFACD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438001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D7AD4FC8-E480-C61E-E266-FE9A45A07A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141756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3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9479156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4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7E437811-E159-5260-F23A-A5ECA1CE33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75829FC-4E17-B506-87C2-047EA09E30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8000" y="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0393474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8317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40104115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2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6771138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3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991331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4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719D648-B84E-79B4-FBB3-DC237ABAFA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48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BCE0BB-20F2-0516-BED0-03622F2D7F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8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016542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Only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54623"/>
            <a:ext cx="12192000" cy="5802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3086390-A774-2A7D-47BE-5D5CD67FAE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1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1224000"/>
            <a:ext cx="90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2500"/>
              </a:spcBef>
              <a:buNone/>
              <a:defRPr b="1" i="0" cap="all" baseline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14693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428D77-1790-4B0A-2199-66E5FF1010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87999" y="1043999"/>
            <a:ext cx="11689201" cy="4896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4528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fographics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527135-00FC-6C41-BCA1-546030B5DE4D}"/>
              </a:ext>
            </a:extLst>
          </p:cNvPr>
          <p:cNvSpPr/>
          <p:nvPr userDrawn="1"/>
        </p:nvSpPr>
        <p:spPr>
          <a:xfrm>
            <a:off x="6291893" y="0"/>
            <a:ext cx="590010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CB7C9-579F-7445-AD96-78269AC7CEF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25803" y="198000"/>
            <a:ext cx="5150197" cy="568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chart or other content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399D-5F72-8588-0625-526B41F71A7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3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E310459-7A6D-1A3D-A697-79A68442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3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6380F6-CC76-AF00-82A7-5D936E57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476FE29-B6C9-6FCB-4E12-F6803E27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object 83">
            <a:extLst>
              <a:ext uri="{FF2B5EF4-FFF2-40B4-BE49-F238E27FC236}">
                <a16:creationId xmlns:a16="http://schemas.microsoft.com/office/drawing/2014/main" id="{D9EB414C-0F6F-0EA2-CBC9-276C4EB35D8C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74226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Block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5760000" cy="1512000"/>
          </a:xfrm>
          <a:solidFill>
            <a:schemeClr val="accent5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9140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9139" y="4349749"/>
            <a:ext cx="5760000" cy="1512000"/>
          </a:xfrm>
          <a:solidFill>
            <a:schemeClr val="accent5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146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Block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3780000" cy="1512000"/>
          </a:xfrm>
          <a:solidFill>
            <a:schemeClr val="accent5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3999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3998" y="4349749"/>
            <a:ext cx="3780000" cy="1512000"/>
          </a:xfrm>
          <a:solidFill>
            <a:schemeClr val="accent5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000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5999" y="4349749"/>
            <a:ext cx="3780000" cy="1512000"/>
          </a:xfrm>
          <a:solidFill>
            <a:schemeClr val="accent5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5817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Block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2808000" cy="1512000"/>
          </a:xfrm>
          <a:solidFill>
            <a:schemeClr val="accent5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95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95998" y="4349749"/>
            <a:ext cx="2808000" cy="1512000"/>
          </a:xfrm>
          <a:solidFill>
            <a:schemeClr val="accent5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24000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3999" y="4349749"/>
            <a:ext cx="2808000" cy="1512000"/>
          </a:xfrm>
          <a:solidFill>
            <a:schemeClr val="accent5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95B51CC-6291-9FD8-D591-E5BD736C3B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9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5D0CC28-F86F-18AD-E083-8977AFE228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9998" y="4349749"/>
            <a:ext cx="2808000" cy="1512000"/>
          </a:xfrm>
          <a:solidFill>
            <a:schemeClr val="accent5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4247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0965444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047339-7B32-1229-E1D9-4CE9FB62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7CB1C1-CD15-C2DF-A1E2-7D4A1AAD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object 83">
            <a:extLst>
              <a:ext uri="{FF2B5EF4-FFF2-40B4-BE49-F238E27FC236}">
                <a16:creationId xmlns:a16="http://schemas.microsoft.com/office/drawing/2014/main" id="{D9234D20-FB61-CEDE-20CC-69E88B4FB93B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71164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Four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7114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80830797-0926-92BE-B916-8A1095E848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3783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A6F3CF4D-4DAC-5183-1166-D6B479059C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77121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A477D485-CCB3-1F6B-543D-0A804E418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52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5BCA238E-F0C9-C26B-EB0B-60D2E814B6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7665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996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D3DF5F59-F59E-9A9E-88DD-BABDD1AD4C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1003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8" name="Text Placeholder 26">
            <a:extLst>
              <a:ext uri="{FF2B5EF4-FFF2-40B4-BE49-F238E27FC236}">
                <a16:creationId xmlns:a16="http://schemas.microsoft.com/office/drawing/2014/main" id="{AA837080-4286-4D77-E78C-CC13C164B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4334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432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ulti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05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13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4933802C-580C-0683-3391-D6BBE13D2A3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928864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ECA70E0-B1C9-CBB7-2033-67AF8D6403B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28864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DD5702B0-25CB-0851-1407-B72F76D24FD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4526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EDCDE10F-F980-EA53-FF5A-7CFC0C73BF2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526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94F89BF8-DAE1-97AE-8A31-8C7D027DC1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60429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B74C72E1-39F3-FEBB-8F16-D27F2FD168A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60429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B602F024-0656-78B3-3BF3-AAE2FD75442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614232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E8301D06-D8A3-3A42-1856-40114E39160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614232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FA54B0B-3B33-D584-05C4-C6781B80A2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813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0F615FC5-608D-2E8E-A2C2-08B43089FB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74947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5D6178A-390E-ED5C-0F83-62269046DB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4947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AC83422F-AB55-2C1F-B15E-6E7F62B514E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9134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A4769D8B-2DD3-D461-0C9C-B3C871D60E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9134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4545DEDC-E58B-4E4B-AF3C-6B6C9B82492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06512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92839883-7543-198D-59BB-52A12CC39E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6512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0" name="Text Placeholder 26">
            <a:extLst>
              <a:ext uri="{FF2B5EF4-FFF2-40B4-BE49-F238E27FC236}">
                <a16:creationId xmlns:a16="http://schemas.microsoft.com/office/drawing/2014/main" id="{22F50C37-B83B-6891-B02A-C4900120BA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0315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1" name="Text Placeholder 26">
            <a:extLst>
              <a:ext uri="{FF2B5EF4-FFF2-40B4-BE49-F238E27FC236}">
                <a16:creationId xmlns:a16="http://schemas.microsoft.com/office/drawing/2014/main" id="{9A3F2ABE-FC6E-D027-667B-49B53485B6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60315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0F0EBD8A-65AF-2043-1C37-DC4F0473D5E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205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849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 marL="342000" indent="-342000">
              <a:buNone/>
              <a:tabLst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1	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79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93A5D5BB-D9AB-534E-B9F2-D16C6B394B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91451" y="617026"/>
            <a:ext cx="5609097" cy="56090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658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7740000" cy="4373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 b="0" i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3240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2133-613E-1B5E-078E-0FA84367AD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C5B49D6-9DA7-4F39-7F31-E3BD10A74D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ABCC-EF58-8BEF-1AE8-852E4E36B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B61662A-D091-1391-1AA7-C9127063D9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3F298CF-31C2-A2E1-2041-8B260F81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object 83">
            <a:extLst>
              <a:ext uri="{FF2B5EF4-FFF2-40B4-BE49-F238E27FC236}">
                <a16:creationId xmlns:a16="http://schemas.microsoft.com/office/drawing/2014/main" id="{F8F53AB9-2681-6C77-D8FD-B22C13002F1F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800927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94723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971970-8A0D-3C45-EB46-4C0DECFACD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438001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D7AD4FC8-E480-C61E-E266-FE9A45A07A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6994962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3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4124766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4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7E437811-E159-5260-F23A-A5ECA1CE33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75829FC-4E17-B506-87C2-047EA09E30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8000" y="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9043557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8317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5294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2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7163270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3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756510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4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719D648-B84E-79B4-FBB3-DC237ABAFA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48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BCE0BB-20F2-0516-BED0-03622F2D7F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8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3280289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54623"/>
            <a:ext cx="12192000" cy="5802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20174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C9BA279-6E9D-9A11-846F-5BBEB16CA0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98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428D77-1790-4B0A-2199-66E5FF1010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87999" y="1043999"/>
            <a:ext cx="11689201" cy="489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6012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fographics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527135-00FC-6C41-BCA1-546030B5DE4D}"/>
              </a:ext>
            </a:extLst>
          </p:cNvPr>
          <p:cNvSpPr/>
          <p:nvPr userDrawn="1"/>
        </p:nvSpPr>
        <p:spPr>
          <a:xfrm>
            <a:off x="6291893" y="0"/>
            <a:ext cx="590010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CB7C9-579F-7445-AD96-78269AC7CEF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25803" y="198000"/>
            <a:ext cx="5150197" cy="568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chart or other content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399D-5F72-8588-0625-526B41F71A7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E310459-7A6D-1A3D-A697-79A68442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3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6380F6-CC76-AF00-82A7-5D936E57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D9A21C5-5282-C15F-5DB5-AC26BA85C9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476FE29-B6C9-6FCB-4E12-F6803E27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object 83">
            <a:extLst>
              <a:ext uri="{FF2B5EF4-FFF2-40B4-BE49-F238E27FC236}">
                <a16:creationId xmlns:a16="http://schemas.microsoft.com/office/drawing/2014/main" id="{D9EB414C-0F6F-0EA2-CBC9-276C4EB35D8C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5203810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Block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5760000" cy="1512000"/>
          </a:xfrm>
          <a:solidFill>
            <a:schemeClr val="accent3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9140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9139" y="4349749"/>
            <a:ext cx="5760000" cy="1512000"/>
          </a:xfrm>
          <a:solidFill>
            <a:schemeClr val="accent3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09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Block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3780000" cy="1512000"/>
          </a:xfrm>
          <a:solidFill>
            <a:schemeClr val="accent3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3999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3998" y="4349749"/>
            <a:ext cx="3780000" cy="1512000"/>
          </a:xfrm>
          <a:solidFill>
            <a:schemeClr val="accent3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000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5999" y="4349749"/>
            <a:ext cx="3780000" cy="1512000"/>
          </a:xfrm>
          <a:solidFill>
            <a:schemeClr val="accent3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3799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Block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2808000" cy="1512000"/>
          </a:xfrm>
          <a:solidFill>
            <a:schemeClr val="accent3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95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95998" y="4349749"/>
            <a:ext cx="2808000" cy="1512000"/>
          </a:xfrm>
          <a:solidFill>
            <a:schemeClr val="accent3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24000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3999" y="4349749"/>
            <a:ext cx="2808000" cy="1512000"/>
          </a:xfrm>
          <a:solidFill>
            <a:schemeClr val="accent3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95B51CC-6291-9FD8-D591-E5BD736C3B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9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5D0CC28-F86F-18AD-E083-8977AFE228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9998" y="4349749"/>
            <a:ext cx="2808000" cy="1512000"/>
          </a:xfrm>
          <a:solidFill>
            <a:schemeClr val="accent3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3581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Two Imag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42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8B78B49-BC35-180C-C3AF-949D1022C8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9538" y="1223963"/>
            <a:ext cx="4392000" cy="439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5344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4454681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047339-7B32-1229-E1D9-4CE9FB62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CE4DD37-74DC-18EC-6F27-3C10BFB66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7CB1C1-CD15-C2DF-A1E2-7D4A1AAD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object 83">
            <a:extLst>
              <a:ext uri="{FF2B5EF4-FFF2-40B4-BE49-F238E27FC236}">
                <a16:creationId xmlns:a16="http://schemas.microsoft.com/office/drawing/2014/main" id="{D9234D20-FB61-CEDE-20CC-69E88B4FB93B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8006683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Four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7114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80830797-0926-92BE-B916-8A1095E848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3783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A6F3CF4D-4DAC-5183-1166-D6B479059C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77121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A477D485-CCB3-1F6B-543D-0A804E418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52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5BCA238E-F0C9-C26B-EB0B-60D2E814B6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7665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996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D3DF5F59-F59E-9A9E-88DD-BABDD1AD4C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1003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8" name="Text Placeholder 26">
            <a:extLst>
              <a:ext uri="{FF2B5EF4-FFF2-40B4-BE49-F238E27FC236}">
                <a16:creationId xmlns:a16="http://schemas.microsoft.com/office/drawing/2014/main" id="{AA837080-4286-4D77-E78C-CC13C164B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4334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2816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ulti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05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13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4933802C-580C-0683-3391-D6BBE13D2A3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928864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ECA70E0-B1C9-CBB7-2033-67AF8D6403B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28864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DD5702B0-25CB-0851-1407-B72F76D24FD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4526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EDCDE10F-F980-EA53-FF5A-7CFC0C73BF2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526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94F89BF8-DAE1-97AE-8A31-8C7D027DC1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60429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B74C72E1-39F3-FEBB-8F16-D27F2FD168A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60429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B602F024-0656-78B3-3BF3-AAE2FD75442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614232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E8301D06-D8A3-3A42-1856-40114E39160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614232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FA54B0B-3B33-D584-05C4-C6781B80A2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813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0F615FC5-608D-2E8E-A2C2-08B43089FB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74947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5D6178A-390E-ED5C-0F83-62269046DB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4947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AC83422F-AB55-2C1F-B15E-6E7F62B514E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9134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A4769D8B-2DD3-D461-0C9C-B3C871D60E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9134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4545DEDC-E58B-4E4B-AF3C-6B6C9B82492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06512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92839883-7543-198D-59BB-52A12CC39E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6512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0" name="Text Placeholder 26">
            <a:extLst>
              <a:ext uri="{FF2B5EF4-FFF2-40B4-BE49-F238E27FC236}">
                <a16:creationId xmlns:a16="http://schemas.microsoft.com/office/drawing/2014/main" id="{22F50C37-B83B-6891-B02A-C4900120BA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0315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1" name="Text Placeholder 26">
            <a:extLst>
              <a:ext uri="{FF2B5EF4-FFF2-40B4-BE49-F238E27FC236}">
                <a16:creationId xmlns:a16="http://schemas.microsoft.com/office/drawing/2014/main" id="{9A3F2ABE-FC6E-D027-667B-49B53485B6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60315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2DB60227-1F00-1798-6466-609E4C811EA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205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6AC108-2520-C62B-90E8-B46FB022847F}"/>
              </a:ext>
            </a:extLst>
          </p:cNvPr>
          <p:cNvSpPr txBox="1">
            <a:spLocks/>
          </p:cNvSpPr>
          <p:nvPr userDrawn="1"/>
        </p:nvSpPr>
        <p:spPr>
          <a:xfrm>
            <a:off x="360000" y="2847749"/>
            <a:ext cx="8280000" cy="979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7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rgbClr val="FFFFFF"/>
                </a:solidFill>
                <a:latin typeface="Arial" panose="020B0604020202020204" pitchFamily="34" charset="0"/>
              </a:rPr>
              <a:t>Thank you</a:t>
            </a:r>
          </a:p>
        </p:txBody>
      </p:sp>
      <p:grpSp>
        <p:nvGrpSpPr>
          <p:cNvPr id="6" name="Graphic 7">
            <a:extLst>
              <a:ext uri="{FF2B5EF4-FFF2-40B4-BE49-F238E27FC236}">
                <a16:creationId xmlns:a16="http://schemas.microsoft.com/office/drawing/2014/main" id="{2D01E3DB-67FF-5792-FE30-C13A88F39CF4}"/>
              </a:ext>
            </a:extLst>
          </p:cNvPr>
          <p:cNvGrpSpPr/>
          <p:nvPr userDrawn="1"/>
        </p:nvGrpSpPr>
        <p:grpSpPr>
          <a:xfrm>
            <a:off x="305185" y="309764"/>
            <a:ext cx="5130474" cy="897009"/>
            <a:chOff x="305185" y="309764"/>
            <a:chExt cx="5130474" cy="89700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8CE4753-0A5D-090A-B591-EFA664E3A707}"/>
                </a:ext>
              </a:extLst>
            </p:cNvPr>
            <p:cNvSpPr/>
            <p:nvPr/>
          </p:nvSpPr>
          <p:spPr>
            <a:xfrm>
              <a:off x="1379825" y="626121"/>
              <a:ext cx="4055835" cy="329699"/>
            </a:xfrm>
            <a:custGeom>
              <a:avLst/>
              <a:gdLst>
                <a:gd name="connsiteX0" fmla="*/ 0 w 4055835"/>
                <a:gd name="connsiteY0" fmla="*/ 264358 h 329699"/>
                <a:gd name="connsiteX1" fmla="*/ 36037 w 4055835"/>
                <a:gd name="connsiteY1" fmla="*/ 264358 h 329699"/>
                <a:gd name="connsiteX2" fmla="*/ 36037 w 4055835"/>
                <a:gd name="connsiteY2" fmla="*/ 63097 h 329699"/>
                <a:gd name="connsiteX3" fmla="*/ 188480 w 4055835"/>
                <a:gd name="connsiteY3" fmla="*/ 264358 h 329699"/>
                <a:gd name="connsiteX4" fmla="*/ 219280 w 4055835"/>
                <a:gd name="connsiteY4" fmla="*/ 264358 h 329699"/>
                <a:gd name="connsiteX5" fmla="*/ 219280 w 4055835"/>
                <a:gd name="connsiteY5" fmla="*/ 0 h 329699"/>
                <a:gd name="connsiteX6" fmla="*/ 183242 w 4055835"/>
                <a:gd name="connsiteY6" fmla="*/ 0 h 329699"/>
                <a:gd name="connsiteX7" fmla="*/ 183242 w 4055835"/>
                <a:gd name="connsiteY7" fmla="*/ 202009 h 329699"/>
                <a:gd name="connsiteX8" fmla="*/ 30800 w 4055835"/>
                <a:gd name="connsiteY8" fmla="*/ 0 h 329699"/>
                <a:gd name="connsiteX9" fmla="*/ 0 w 4055835"/>
                <a:gd name="connsiteY9" fmla="*/ 0 h 329699"/>
                <a:gd name="connsiteX10" fmla="*/ 0 w 4055835"/>
                <a:gd name="connsiteY10" fmla="*/ 264358 h 329699"/>
                <a:gd name="connsiteX11" fmla="*/ 258372 w 4055835"/>
                <a:gd name="connsiteY11" fmla="*/ 170461 h 329699"/>
                <a:gd name="connsiteX12" fmla="*/ 352269 w 4055835"/>
                <a:gd name="connsiteY12" fmla="*/ 268847 h 329699"/>
                <a:gd name="connsiteX13" fmla="*/ 422848 w 4055835"/>
                <a:gd name="connsiteY13" fmla="*/ 229817 h 329699"/>
                <a:gd name="connsiteX14" fmla="*/ 422848 w 4055835"/>
                <a:gd name="connsiteY14" fmla="*/ 264358 h 329699"/>
                <a:gd name="connsiteX15" fmla="*/ 458137 w 4055835"/>
                <a:gd name="connsiteY15" fmla="*/ 264358 h 329699"/>
                <a:gd name="connsiteX16" fmla="*/ 458137 w 4055835"/>
                <a:gd name="connsiteY16" fmla="*/ 76564 h 329699"/>
                <a:gd name="connsiteX17" fmla="*/ 422848 w 4055835"/>
                <a:gd name="connsiteY17" fmla="*/ 76564 h 329699"/>
                <a:gd name="connsiteX18" fmla="*/ 422848 w 4055835"/>
                <a:gd name="connsiteY18" fmla="*/ 110357 h 329699"/>
                <a:gd name="connsiteX19" fmla="*/ 352269 w 4055835"/>
                <a:gd name="connsiteY19" fmla="*/ 72075 h 329699"/>
                <a:gd name="connsiteX20" fmla="*/ 258372 w 4055835"/>
                <a:gd name="connsiteY20" fmla="*/ 170461 h 329699"/>
                <a:gd name="connsiteX21" fmla="*/ 294410 w 4055835"/>
                <a:gd name="connsiteY21" fmla="*/ 170461 h 329699"/>
                <a:gd name="connsiteX22" fmla="*/ 359003 w 4055835"/>
                <a:gd name="connsiteY22" fmla="*/ 104372 h 329699"/>
                <a:gd name="connsiteX23" fmla="*/ 422848 w 4055835"/>
                <a:gd name="connsiteY23" fmla="*/ 170461 h 329699"/>
                <a:gd name="connsiteX24" fmla="*/ 359003 w 4055835"/>
                <a:gd name="connsiteY24" fmla="*/ 236550 h 329699"/>
                <a:gd name="connsiteX25" fmla="*/ 294410 w 4055835"/>
                <a:gd name="connsiteY25" fmla="*/ 170461 h 329699"/>
                <a:gd name="connsiteX26" fmla="*/ 486693 w 4055835"/>
                <a:gd name="connsiteY26" fmla="*/ 106616 h 329699"/>
                <a:gd name="connsiteX27" fmla="*/ 519738 w 4055835"/>
                <a:gd name="connsiteY27" fmla="*/ 106616 h 329699"/>
                <a:gd name="connsiteX28" fmla="*/ 519738 w 4055835"/>
                <a:gd name="connsiteY28" fmla="*/ 193717 h 329699"/>
                <a:gd name="connsiteX29" fmla="*/ 587323 w 4055835"/>
                <a:gd name="connsiteY29" fmla="*/ 268847 h 329699"/>
                <a:gd name="connsiteX30" fmla="*/ 625605 w 4055835"/>
                <a:gd name="connsiteY30" fmla="*/ 259058 h 329699"/>
                <a:gd name="connsiteX31" fmla="*/ 625605 w 4055835"/>
                <a:gd name="connsiteY31" fmla="*/ 229755 h 329699"/>
                <a:gd name="connsiteX32" fmla="*/ 592561 w 4055835"/>
                <a:gd name="connsiteY32" fmla="*/ 238795 h 329699"/>
                <a:gd name="connsiteX33" fmla="*/ 555027 w 4055835"/>
                <a:gd name="connsiteY33" fmla="*/ 192969 h 329699"/>
                <a:gd name="connsiteX34" fmla="*/ 555027 w 4055835"/>
                <a:gd name="connsiteY34" fmla="*/ 106616 h 329699"/>
                <a:gd name="connsiteX35" fmla="*/ 621116 w 4055835"/>
                <a:gd name="connsiteY35" fmla="*/ 106616 h 329699"/>
                <a:gd name="connsiteX36" fmla="*/ 621116 w 4055835"/>
                <a:gd name="connsiteY36" fmla="*/ 76564 h 329699"/>
                <a:gd name="connsiteX37" fmla="*/ 555027 w 4055835"/>
                <a:gd name="connsiteY37" fmla="*/ 76564 h 329699"/>
                <a:gd name="connsiteX38" fmla="*/ 555027 w 4055835"/>
                <a:gd name="connsiteY38" fmla="*/ 21011 h 329699"/>
                <a:gd name="connsiteX39" fmla="*/ 519738 w 4055835"/>
                <a:gd name="connsiteY39" fmla="*/ 21011 h 329699"/>
                <a:gd name="connsiteX40" fmla="*/ 519738 w 4055835"/>
                <a:gd name="connsiteY40" fmla="*/ 76564 h 329699"/>
                <a:gd name="connsiteX41" fmla="*/ 486693 w 4055835"/>
                <a:gd name="connsiteY41" fmla="*/ 76564 h 329699"/>
                <a:gd name="connsiteX42" fmla="*/ 486693 w 4055835"/>
                <a:gd name="connsiteY42" fmla="*/ 106616 h 329699"/>
                <a:gd name="connsiteX43" fmla="*/ 655657 w 4055835"/>
                <a:gd name="connsiteY43" fmla="*/ 190724 h 329699"/>
                <a:gd name="connsiteX44" fmla="*/ 733032 w 4055835"/>
                <a:gd name="connsiteY44" fmla="*/ 268847 h 329699"/>
                <a:gd name="connsiteX45" fmla="*/ 811155 w 4055835"/>
                <a:gd name="connsiteY45" fmla="*/ 190724 h 329699"/>
                <a:gd name="connsiteX46" fmla="*/ 811155 w 4055835"/>
                <a:gd name="connsiteY46" fmla="*/ 76564 h 329699"/>
                <a:gd name="connsiteX47" fmla="*/ 775865 w 4055835"/>
                <a:gd name="connsiteY47" fmla="*/ 76564 h 329699"/>
                <a:gd name="connsiteX48" fmla="*/ 775865 w 4055835"/>
                <a:gd name="connsiteY48" fmla="*/ 192969 h 329699"/>
                <a:gd name="connsiteX49" fmla="*/ 733032 w 4055835"/>
                <a:gd name="connsiteY49" fmla="*/ 238795 h 329699"/>
                <a:gd name="connsiteX50" fmla="*/ 690947 w 4055835"/>
                <a:gd name="connsiteY50" fmla="*/ 192969 h 329699"/>
                <a:gd name="connsiteX51" fmla="*/ 690947 w 4055835"/>
                <a:gd name="connsiteY51" fmla="*/ 76564 h 329699"/>
                <a:gd name="connsiteX52" fmla="*/ 655657 w 4055835"/>
                <a:gd name="connsiteY52" fmla="*/ 76564 h 329699"/>
                <a:gd name="connsiteX53" fmla="*/ 655657 w 4055835"/>
                <a:gd name="connsiteY53" fmla="*/ 190724 h 329699"/>
                <a:gd name="connsiteX54" fmla="*/ 980867 w 4055835"/>
                <a:gd name="connsiteY54" fmla="*/ 170461 h 329699"/>
                <a:gd name="connsiteX55" fmla="*/ 1074764 w 4055835"/>
                <a:gd name="connsiteY55" fmla="*/ 268847 h 329699"/>
                <a:gd name="connsiteX56" fmla="*/ 1145343 w 4055835"/>
                <a:gd name="connsiteY56" fmla="*/ 229817 h 329699"/>
                <a:gd name="connsiteX57" fmla="*/ 1145343 w 4055835"/>
                <a:gd name="connsiteY57" fmla="*/ 264358 h 329699"/>
                <a:gd name="connsiteX58" fmla="*/ 1180632 w 4055835"/>
                <a:gd name="connsiteY58" fmla="*/ 264358 h 329699"/>
                <a:gd name="connsiteX59" fmla="*/ 1180632 w 4055835"/>
                <a:gd name="connsiteY59" fmla="*/ 76564 h 329699"/>
                <a:gd name="connsiteX60" fmla="*/ 1145343 w 4055835"/>
                <a:gd name="connsiteY60" fmla="*/ 76564 h 329699"/>
                <a:gd name="connsiteX61" fmla="*/ 1145343 w 4055835"/>
                <a:gd name="connsiteY61" fmla="*/ 110357 h 329699"/>
                <a:gd name="connsiteX62" fmla="*/ 1074764 w 4055835"/>
                <a:gd name="connsiteY62" fmla="*/ 72075 h 329699"/>
                <a:gd name="connsiteX63" fmla="*/ 980867 w 4055835"/>
                <a:gd name="connsiteY63" fmla="*/ 170461 h 329699"/>
                <a:gd name="connsiteX64" fmla="*/ 1016905 w 4055835"/>
                <a:gd name="connsiteY64" fmla="*/ 170461 h 329699"/>
                <a:gd name="connsiteX65" fmla="*/ 1081498 w 4055835"/>
                <a:gd name="connsiteY65" fmla="*/ 104372 h 329699"/>
                <a:gd name="connsiteX66" fmla="*/ 1145343 w 4055835"/>
                <a:gd name="connsiteY66" fmla="*/ 170461 h 329699"/>
                <a:gd name="connsiteX67" fmla="*/ 1081498 w 4055835"/>
                <a:gd name="connsiteY67" fmla="*/ 236550 h 329699"/>
                <a:gd name="connsiteX68" fmla="*/ 1016905 w 4055835"/>
                <a:gd name="connsiteY68" fmla="*/ 170461 h 329699"/>
                <a:gd name="connsiteX69" fmla="*/ 1228703 w 4055835"/>
                <a:gd name="connsiteY69" fmla="*/ 264358 h 329699"/>
                <a:gd name="connsiteX70" fmla="*/ 1263992 w 4055835"/>
                <a:gd name="connsiteY70" fmla="*/ 264358 h 329699"/>
                <a:gd name="connsiteX71" fmla="*/ 1263992 w 4055835"/>
                <a:gd name="connsiteY71" fmla="*/ 0 h 329699"/>
                <a:gd name="connsiteX72" fmla="*/ 1228703 w 4055835"/>
                <a:gd name="connsiteY72" fmla="*/ 0 h 329699"/>
                <a:gd name="connsiteX73" fmla="*/ 1228703 w 4055835"/>
                <a:gd name="connsiteY73" fmla="*/ 264358 h 329699"/>
                <a:gd name="connsiteX74" fmla="*/ 853302 w 4055835"/>
                <a:gd name="connsiteY74" fmla="*/ 264358 h 329699"/>
                <a:gd name="connsiteX75" fmla="*/ 853302 w 4055835"/>
                <a:gd name="connsiteY75" fmla="*/ 76564 h 329699"/>
                <a:gd name="connsiteX76" fmla="*/ 888592 w 4055835"/>
                <a:gd name="connsiteY76" fmla="*/ 76564 h 329699"/>
                <a:gd name="connsiteX77" fmla="*/ 888592 w 4055835"/>
                <a:gd name="connsiteY77" fmla="*/ 112602 h 329699"/>
                <a:gd name="connsiteX78" fmla="*/ 944892 w 4055835"/>
                <a:gd name="connsiteY78" fmla="*/ 72013 h 329699"/>
                <a:gd name="connsiteX79" fmla="*/ 970455 w 4055835"/>
                <a:gd name="connsiteY79" fmla="*/ 76502 h 329699"/>
                <a:gd name="connsiteX80" fmla="*/ 970455 w 4055835"/>
                <a:gd name="connsiteY80" fmla="*/ 109546 h 329699"/>
                <a:gd name="connsiteX81" fmla="*/ 942648 w 4055835"/>
                <a:gd name="connsiteY81" fmla="*/ 105057 h 329699"/>
                <a:gd name="connsiteX82" fmla="*/ 888592 w 4055835"/>
                <a:gd name="connsiteY82" fmla="*/ 167406 h 329699"/>
                <a:gd name="connsiteX83" fmla="*/ 888592 w 4055835"/>
                <a:gd name="connsiteY83" fmla="*/ 264296 h 329699"/>
                <a:gd name="connsiteX84" fmla="*/ 853302 w 4055835"/>
                <a:gd name="connsiteY84" fmla="*/ 264296 h 329699"/>
                <a:gd name="connsiteX85" fmla="*/ 2788165 w 4055835"/>
                <a:gd name="connsiteY85" fmla="*/ 264358 h 329699"/>
                <a:gd name="connsiteX86" fmla="*/ 2823454 w 4055835"/>
                <a:gd name="connsiteY86" fmla="*/ 264358 h 329699"/>
                <a:gd name="connsiteX87" fmla="*/ 2823454 w 4055835"/>
                <a:gd name="connsiteY87" fmla="*/ 71327 h 329699"/>
                <a:gd name="connsiteX88" fmla="*/ 2883558 w 4055835"/>
                <a:gd name="connsiteY88" fmla="*/ 183242 h 329699"/>
                <a:gd name="connsiteX89" fmla="*/ 2911366 w 4055835"/>
                <a:gd name="connsiteY89" fmla="*/ 183242 h 329699"/>
                <a:gd name="connsiteX90" fmla="*/ 2972218 w 4055835"/>
                <a:gd name="connsiteY90" fmla="*/ 69830 h 329699"/>
                <a:gd name="connsiteX91" fmla="*/ 2972218 w 4055835"/>
                <a:gd name="connsiteY91" fmla="*/ 264358 h 329699"/>
                <a:gd name="connsiteX92" fmla="*/ 3007507 w 4055835"/>
                <a:gd name="connsiteY92" fmla="*/ 264358 h 329699"/>
                <a:gd name="connsiteX93" fmla="*/ 3007507 w 4055835"/>
                <a:gd name="connsiteY93" fmla="*/ 0 h 329699"/>
                <a:gd name="connsiteX94" fmla="*/ 2973714 w 4055835"/>
                <a:gd name="connsiteY94" fmla="*/ 0 h 329699"/>
                <a:gd name="connsiteX95" fmla="*/ 2899332 w 4055835"/>
                <a:gd name="connsiteY95" fmla="*/ 139723 h 329699"/>
                <a:gd name="connsiteX96" fmla="*/ 2821958 w 4055835"/>
                <a:gd name="connsiteY96" fmla="*/ 0 h 329699"/>
                <a:gd name="connsiteX97" fmla="*/ 2788165 w 4055835"/>
                <a:gd name="connsiteY97" fmla="*/ 0 h 329699"/>
                <a:gd name="connsiteX98" fmla="*/ 2788165 w 4055835"/>
                <a:gd name="connsiteY98" fmla="*/ 264358 h 329699"/>
                <a:gd name="connsiteX99" fmla="*/ 3053832 w 4055835"/>
                <a:gd name="connsiteY99" fmla="*/ 190787 h 329699"/>
                <a:gd name="connsiteX100" fmla="*/ 3131207 w 4055835"/>
                <a:gd name="connsiteY100" fmla="*/ 268909 h 329699"/>
                <a:gd name="connsiteX101" fmla="*/ 3209329 w 4055835"/>
                <a:gd name="connsiteY101" fmla="*/ 190787 h 329699"/>
                <a:gd name="connsiteX102" fmla="*/ 3209329 w 4055835"/>
                <a:gd name="connsiteY102" fmla="*/ 76626 h 329699"/>
                <a:gd name="connsiteX103" fmla="*/ 3174040 w 4055835"/>
                <a:gd name="connsiteY103" fmla="*/ 76626 h 329699"/>
                <a:gd name="connsiteX104" fmla="*/ 3174040 w 4055835"/>
                <a:gd name="connsiteY104" fmla="*/ 193031 h 329699"/>
                <a:gd name="connsiteX105" fmla="*/ 3131269 w 4055835"/>
                <a:gd name="connsiteY105" fmla="*/ 238857 h 329699"/>
                <a:gd name="connsiteX106" fmla="*/ 3089184 w 4055835"/>
                <a:gd name="connsiteY106" fmla="*/ 193031 h 329699"/>
                <a:gd name="connsiteX107" fmla="*/ 3089184 w 4055835"/>
                <a:gd name="connsiteY107" fmla="*/ 76626 h 329699"/>
                <a:gd name="connsiteX108" fmla="*/ 3053894 w 4055835"/>
                <a:gd name="connsiteY108" fmla="*/ 76626 h 329699"/>
                <a:gd name="connsiteX109" fmla="*/ 3053894 w 4055835"/>
                <a:gd name="connsiteY109" fmla="*/ 190787 h 329699"/>
                <a:gd name="connsiteX110" fmla="*/ 3242374 w 4055835"/>
                <a:gd name="connsiteY110" fmla="*/ 250142 h 329699"/>
                <a:gd name="connsiteX111" fmla="*/ 3303974 w 4055835"/>
                <a:gd name="connsiteY111" fmla="*/ 268909 h 329699"/>
                <a:gd name="connsiteX112" fmla="*/ 3376860 w 4055835"/>
                <a:gd name="connsiteY112" fmla="*/ 212609 h 329699"/>
                <a:gd name="connsiteX113" fmla="*/ 3326544 w 4055835"/>
                <a:gd name="connsiteY113" fmla="*/ 157056 h 329699"/>
                <a:gd name="connsiteX114" fmla="*/ 3302540 w 4055835"/>
                <a:gd name="connsiteY114" fmla="*/ 151071 h 329699"/>
                <a:gd name="connsiteX115" fmla="*/ 3276978 w 4055835"/>
                <a:gd name="connsiteY115" fmla="*/ 127066 h 329699"/>
                <a:gd name="connsiteX116" fmla="*/ 3313763 w 4055835"/>
                <a:gd name="connsiteY116" fmla="*/ 102252 h 329699"/>
                <a:gd name="connsiteX117" fmla="*/ 3369316 w 4055835"/>
                <a:gd name="connsiteY117" fmla="*/ 119522 h 329699"/>
                <a:gd name="connsiteX118" fmla="*/ 3369316 w 4055835"/>
                <a:gd name="connsiteY118" fmla="*/ 85729 h 329699"/>
                <a:gd name="connsiteX119" fmla="*/ 3311456 w 4055835"/>
                <a:gd name="connsiteY119" fmla="*/ 72200 h 329699"/>
                <a:gd name="connsiteX120" fmla="*/ 3242374 w 4055835"/>
                <a:gd name="connsiteY120" fmla="*/ 128563 h 329699"/>
                <a:gd name="connsiteX121" fmla="*/ 3293437 w 4055835"/>
                <a:gd name="connsiteY121" fmla="*/ 181871 h 329699"/>
                <a:gd name="connsiteX122" fmla="*/ 3315197 w 4055835"/>
                <a:gd name="connsiteY122" fmla="*/ 187108 h 329699"/>
                <a:gd name="connsiteX123" fmla="*/ 3343004 w 4055835"/>
                <a:gd name="connsiteY123" fmla="*/ 213419 h 329699"/>
                <a:gd name="connsiteX124" fmla="*/ 3304722 w 4055835"/>
                <a:gd name="connsiteY124" fmla="*/ 238982 h 329699"/>
                <a:gd name="connsiteX125" fmla="*/ 3242374 w 4055835"/>
                <a:gd name="connsiteY125" fmla="*/ 216474 h 329699"/>
                <a:gd name="connsiteX126" fmla="*/ 3242374 w 4055835"/>
                <a:gd name="connsiteY126" fmla="*/ 250267 h 329699"/>
                <a:gd name="connsiteX127" fmla="*/ 3811616 w 4055835"/>
                <a:gd name="connsiteY127" fmla="*/ 264420 h 329699"/>
                <a:gd name="connsiteX128" fmla="*/ 3811616 w 4055835"/>
                <a:gd name="connsiteY128" fmla="*/ 76626 h 329699"/>
                <a:gd name="connsiteX129" fmla="*/ 3847841 w 4055835"/>
                <a:gd name="connsiteY129" fmla="*/ 76626 h 329699"/>
                <a:gd name="connsiteX130" fmla="*/ 3847841 w 4055835"/>
                <a:gd name="connsiteY130" fmla="*/ 100693 h 329699"/>
                <a:gd name="connsiteX131" fmla="*/ 3893293 w 4055835"/>
                <a:gd name="connsiteY131" fmla="*/ 72137 h 329699"/>
                <a:gd name="connsiteX132" fmla="*/ 3943359 w 4055835"/>
                <a:gd name="connsiteY132" fmla="*/ 103686 h 329699"/>
                <a:gd name="connsiteX133" fmla="*/ 3994983 w 4055835"/>
                <a:gd name="connsiteY133" fmla="*/ 72137 h 329699"/>
                <a:gd name="connsiteX134" fmla="*/ 4055836 w 4055835"/>
                <a:gd name="connsiteY134" fmla="*/ 140471 h 329699"/>
                <a:gd name="connsiteX135" fmla="*/ 4055836 w 4055835"/>
                <a:gd name="connsiteY135" fmla="*/ 264420 h 329699"/>
                <a:gd name="connsiteX136" fmla="*/ 4019611 w 4055835"/>
                <a:gd name="connsiteY136" fmla="*/ 264420 h 329699"/>
                <a:gd name="connsiteX137" fmla="*/ 4019611 w 4055835"/>
                <a:gd name="connsiteY137" fmla="*/ 138227 h 329699"/>
                <a:gd name="connsiteX138" fmla="*/ 3989559 w 4055835"/>
                <a:gd name="connsiteY138" fmla="*/ 102189 h 329699"/>
                <a:gd name="connsiteX139" fmla="*/ 3951776 w 4055835"/>
                <a:gd name="connsiteY139" fmla="*/ 139723 h 329699"/>
                <a:gd name="connsiteX140" fmla="*/ 3951776 w 4055835"/>
                <a:gd name="connsiteY140" fmla="*/ 264420 h 329699"/>
                <a:gd name="connsiteX141" fmla="*/ 3915551 w 4055835"/>
                <a:gd name="connsiteY141" fmla="*/ 264420 h 329699"/>
                <a:gd name="connsiteX142" fmla="*/ 3915551 w 4055835"/>
                <a:gd name="connsiteY142" fmla="*/ 140471 h 329699"/>
                <a:gd name="connsiteX143" fmla="*/ 3885499 w 4055835"/>
                <a:gd name="connsiteY143" fmla="*/ 102189 h 329699"/>
                <a:gd name="connsiteX144" fmla="*/ 3847716 w 4055835"/>
                <a:gd name="connsiteY144" fmla="*/ 140471 h 329699"/>
                <a:gd name="connsiteX145" fmla="*/ 3847716 w 4055835"/>
                <a:gd name="connsiteY145" fmla="*/ 264420 h 329699"/>
                <a:gd name="connsiteX146" fmla="*/ 3811492 w 4055835"/>
                <a:gd name="connsiteY146" fmla="*/ 264420 h 329699"/>
                <a:gd name="connsiteX147" fmla="*/ 3612724 w 4055835"/>
                <a:gd name="connsiteY147" fmla="*/ 190849 h 329699"/>
                <a:gd name="connsiteX148" fmla="*/ 3612724 w 4055835"/>
                <a:gd name="connsiteY148" fmla="*/ 76689 h 329699"/>
                <a:gd name="connsiteX149" fmla="*/ 3648013 w 4055835"/>
                <a:gd name="connsiteY149" fmla="*/ 76689 h 329699"/>
                <a:gd name="connsiteX150" fmla="*/ 3648013 w 4055835"/>
                <a:gd name="connsiteY150" fmla="*/ 193094 h 329699"/>
                <a:gd name="connsiteX151" fmla="*/ 3690847 w 4055835"/>
                <a:gd name="connsiteY151" fmla="*/ 238920 h 329699"/>
                <a:gd name="connsiteX152" fmla="*/ 3733618 w 4055835"/>
                <a:gd name="connsiteY152" fmla="*/ 193094 h 329699"/>
                <a:gd name="connsiteX153" fmla="*/ 3733618 w 4055835"/>
                <a:gd name="connsiteY153" fmla="*/ 76689 h 329699"/>
                <a:gd name="connsiteX154" fmla="*/ 3768907 w 4055835"/>
                <a:gd name="connsiteY154" fmla="*/ 76689 h 329699"/>
                <a:gd name="connsiteX155" fmla="*/ 3768907 w 4055835"/>
                <a:gd name="connsiteY155" fmla="*/ 190849 h 329699"/>
                <a:gd name="connsiteX156" fmla="*/ 3690785 w 4055835"/>
                <a:gd name="connsiteY156" fmla="*/ 268972 h 329699"/>
                <a:gd name="connsiteX157" fmla="*/ 3612662 w 4055835"/>
                <a:gd name="connsiteY157" fmla="*/ 190849 h 329699"/>
                <a:gd name="connsiteX158" fmla="*/ 3577435 w 4055835"/>
                <a:gd name="connsiteY158" fmla="*/ 166782 h 329699"/>
                <a:gd name="connsiteX159" fmla="*/ 3493327 w 4055835"/>
                <a:gd name="connsiteY159" fmla="*/ 72137 h 329699"/>
                <a:gd name="connsiteX160" fmla="*/ 3401675 w 4055835"/>
                <a:gd name="connsiteY160" fmla="*/ 170523 h 329699"/>
                <a:gd name="connsiteX161" fmla="*/ 3498564 w 4055835"/>
                <a:gd name="connsiteY161" fmla="*/ 268909 h 329699"/>
                <a:gd name="connsiteX162" fmla="*/ 3572135 w 4055835"/>
                <a:gd name="connsiteY162" fmla="*/ 243347 h 329699"/>
                <a:gd name="connsiteX163" fmla="*/ 3572135 w 4055835"/>
                <a:gd name="connsiteY163" fmla="*/ 208057 h 329699"/>
                <a:gd name="connsiteX164" fmla="*/ 3504550 w 4055835"/>
                <a:gd name="connsiteY164" fmla="*/ 238857 h 329699"/>
                <a:gd name="connsiteX165" fmla="*/ 3436216 w 4055835"/>
                <a:gd name="connsiteY165" fmla="*/ 178753 h 329699"/>
                <a:gd name="connsiteX166" fmla="*/ 3576625 w 4055835"/>
                <a:gd name="connsiteY166" fmla="*/ 178753 h 329699"/>
                <a:gd name="connsiteX167" fmla="*/ 3577373 w 4055835"/>
                <a:gd name="connsiteY167" fmla="*/ 166720 h 329699"/>
                <a:gd name="connsiteX168" fmla="*/ 3437650 w 4055835"/>
                <a:gd name="connsiteY168" fmla="*/ 150198 h 329699"/>
                <a:gd name="connsiteX169" fmla="*/ 3491706 w 4055835"/>
                <a:gd name="connsiteY169" fmla="*/ 102127 h 329699"/>
                <a:gd name="connsiteX170" fmla="*/ 3542021 w 4055835"/>
                <a:gd name="connsiteY170" fmla="*/ 150198 h 329699"/>
                <a:gd name="connsiteX171" fmla="*/ 3437650 w 4055835"/>
                <a:gd name="connsiteY171" fmla="*/ 150198 h 329699"/>
                <a:gd name="connsiteX172" fmla="*/ 1438880 w 4055835"/>
                <a:gd name="connsiteY172" fmla="*/ 264358 h 329699"/>
                <a:gd name="connsiteX173" fmla="*/ 1474917 w 4055835"/>
                <a:gd name="connsiteY173" fmla="*/ 264358 h 329699"/>
                <a:gd name="connsiteX174" fmla="*/ 1474917 w 4055835"/>
                <a:gd name="connsiteY174" fmla="*/ 146457 h 329699"/>
                <a:gd name="connsiteX175" fmla="*/ 1622122 w 4055835"/>
                <a:gd name="connsiteY175" fmla="*/ 146457 h 329699"/>
                <a:gd name="connsiteX176" fmla="*/ 1622122 w 4055835"/>
                <a:gd name="connsiteY176" fmla="*/ 264358 h 329699"/>
                <a:gd name="connsiteX177" fmla="*/ 1658160 w 4055835"/>
                <a:gd name="connsiteY177" fmla="*/ 264358 h 329699"/>
                <a:gd name="connsiteX178" fmla="*/ 1658160 w 4055835"/>
                <a:gd name="connsiteY178" fmla="*/ 0 h 329699"/>
                <a:gd name="connsiteX179" fmla="*/ 1622122 w 4055835"/>
                <a:gd name="connsiteY179" fmla="*/ 0 h 329699"/>
                <a:gd name="connsiteX180" fmla="*/ 1622122 w 4055835"/>
                <a:gd name="connsiteY180" fmla="*/ 112664 h 329699"/>
                <a:gd name="connsiteX181" fmla="*/ 1474917 w 4055835"/>
                <a:gd name="connsiteY181" fmla="*/ 112664 h 329699"/>
                <a:gd name="connsiteX182" fmla="*/ 1474917 w 4055835"/>
                <a:gd name="connsiteY182" fmla="*/ 0 h 329699"/>
                <a:gd name="connsiteX183" fmla="*/ 1438880 w 4055835"/>
                <a:gd name="connsiteY183" fmla="*/ 0 h 329699"/>
                <a:gd name="connsiteX184" fmla="*/ 1438880 w 4055835"/>
                <a:gd name="connsiteY184" fmla="*/ 264358 h 329699"/>
                <a:gd name="connsiteX185" fmla="*/ 1699185 w 4055835"/>
                <a:gd name="connsiteY185" fmla="*/ 24815 h 329699"/>
                <a:gd name="connsiteX186" fmla="*/ 1724000 w 4055835"/>
                <a:gd name="connsiteY186" fmla="*/ 48881 h 329699"/>
                <a:gd name="connsiteX187" fmla="*/ 1748752 w 4055835"/>
                <a:gd name="connsiteY187" fmla="*/ 24815 h 329699"/>
                <a:gd name="connsiteX188" fmla="*/ 1724000 w 4055835"/>
                <a:gd name="connsiteY188" fmla="*/ 62 h 329699"/>
                <a:gd name="connsiteX189" fmla="*/ 1699185 w 4055835"/>
                <a:gd name="connsiteY189" fmla="*/ 24815 h 329699"/>
                <a:gd name="connsiteX190" fmla="*/ 1706667 w 4055835"/>
                <a:gd name="connsiteY190" fmla="*/ 264420 h 329699"/>
                <a:gd name="connsiteX191" fmla="*/ 1741956 w 4055835"/>
                <a:gd name="connsiteY191" fmla="*/ 264420 h 329699"/>
                <a:gd name="connsiteX192" fmla="*/ 1741956 w 4055835"/>
                <a:gd name="connsiteY192" fmla="*/ 76626 h 329699"/>
                <a:gd name="connsiteX193" fmla="*/ 1706667 w 4055835"/>
                <a:gd name="connsiteY193" fmla="*/ 76626 h 329699"/>
                <a:gd name="connsiteX194" fmla="*/ 1706667 w 4055835"/>
                <a:gd name="connsiteY194" fmla="*/ 264420 h 329699"/>
                <a:gd name="connsiteX195" fmla="*/ 1784041 w 4055835"/>
                <a:gd name="connsiteY195" fmla="*/ 250142 h 329699"/>
                <a:gd name="connsiteX196" fmla="*/ 1847886 w 4055835"/>
                <a:gd name="connsiteY196" fmla="*/ 268909 h 329699"/>
                <a:gd name="connsiteX197" fmla="*/ 1923016 w 4055835"/>
                <a:gd name="connsiteY197" fmla="*/ 212609 h 329699"/>
                <a:gd name="connsiteX198" fmla="*/ 1870456 w 4055835"/>
                <a:gd name="connsiteY198" fmla="*/ 157056 h 329699"/>
                <a:gd name="connsiteX199" fmla="*/ 1845642 w 4055835"/>
                <a:gd name="connsiteY199" fmla="*/ 151071 h 329699"/>
                <a:gd name="connsiteX200" fmla="*/ 1819331 w 4055835"/>
                <a:gd name="connsiteY200" fmla="*/ 127066 h 329699"/>
                <a:gd name="connsiteX201" fmla="*/ 1852375 w 4055835"/>
                <a:gd name="connsiteY201" fmla="*/ 102252 h 329699"/>
                <a:gd name="connsiteX202" fmla="*/ 1913228 w 4055835"/>
                <a:gd name="connsiteY202" fmla="*/ 119522 h 329699"/>
                <a:gd name="connsiteX203" fmla="*/ 1913228 w 4055835"/>
                <a:gd name="connsiteY203" fmla="*/ 85729 h 329699"/>
                <a:gd name="connsiteX204" fmla="*/ 1853872 w 4055835"/>
                <a:gd name="connsiteY204" fmla="*/ 72200 h 329699"/>
                <a:gd name="connsiteX205" fmla="*/ 1784041 w 4055835"/>
                <a:gd name="connsiteY205" fmla="*/ 128563 h 329699"/>
                <a:gd name="connsiteX206" fmla="*/ 1836601 w 4055835"/>
                <a:gd name="connsiteY206" fmla="*/ 181871 h 329699"/>
                <a:gd name="connsiteX207" fmla="*/ 1859109 w 4055835"/>
                <a:gd name="connsiteY207" fmla="*/ 187108 h 329699"/>
                <a:gd name="connsiteX208" fmla="*/ 1887665 w 4055835"/>
                <a:gd name="connsiteY208" fmla="*/ 213419 h 329699"/>
                <a:gd name="connsiteX209" fmla="*/ 1851627 w 4055835"/>
                <a:gd name="connsiteY209" fmla="*/ 238982 h 329699"/>
                <a:gd name="connsiteX210" fmla="*/ 1784041 w 4055835"/>
                <a:gd name="connsiteY210" fmla="*/ 216474 h 329699"/>
                <a:gd name="connsiteX211" fmla="*/ 1784041 w 4055835"/>
                <a:gd name="connsiteY211" fmla="*/ 250267 h 329699"/>
                <a:gd name="connsiteX212" fmla="*/ 1937980 w 4055835"/>
                <a:gd name="connsiteY212" fmla="*/ 106678 h 329699"/>
                <a:gd name="connsiteX213" fmla="*/ 1972521 w 4055835"/>
                <a:gd name="connsiteY213" fmla="*/ 106678 h 329699"/>
                <a:gd name="connsiteX214" fmla="*/ 1972521 w 4055835"/>
                <a:gd name="connsiteY214" fmla="*/ 193779 h 329699"/>
                <a:gd name="connsiteX215" fmla="*/ 2040107 w 4055835"/>
                <a:gd name="connsiteY215" fmla="*/ 268909 h 329699"/>
                <a:gd name="connsiteX216" fmla="*/ 2078389 w 4055835"/>
                <a:gd name="connsiteY216" fmla="*/ 259121 h 329699"/>
                <a:gd name="connsiteX217" fmla="*/ 2078389 w 4055835"/>
                <a:gd name="connsiteY217" fmla="*/ 229817 h 329699"/>
                <a:gd name="connsiteX218" fmla="*/ 2045344 w 4055835"/>
                <a:gd name="connsiteY218" fmla="*/ 238857 h 329699"/>
                <a:gd name="connsiteX219" fmla="*/ 2007810 w 4055835"/>
                <a:gd name="connsiteY219" fmla="*/ 193031 h 329699"/>
                <a:gd name="connsiteX220" fmla="*/ 2007810 w 4055835"/>
                <a:gd name="connsiteY220" fmla="*/ 106678 h 329699"/>
                <a:gd name="connsiteX221" fmla="*/ 2076893 w 4055835"/>
                <a:gd name="connsiteY221" fmla="*/ 106678 h 329699"/>
                <a:gd name="connsiteX222" fmla="*/ 2076893 w 4055835"/>
                <a:gd name="connsiteY222" fmla="*/ 76626 h 329699"/>
                <a:gd name="connsiteX223" fmla="*/ 2007810 w 4055835"/>
                <a:gd name="connsiteY223" fmla="*/ 76626 h 329699"/>
                <a:gd name="connsiteX224" fmla="*/ 2007810 w 4055835"/>
                <a:gd name="connsiteY224" fmla="*/ 21074 h 329699"/>
                <a:gd name="connsiteX225" fmla="*/ 1972521 w 4055835"/>
                <a:gd name="connsiteY225" fmla="*/ 21074 h 329699"/>
                <a:gd name="connsiteX226" fmla="*/ 1972521 w 4055835"/>
                <a:gd name="connsiteY226" fmla="*/ 76626 h 329699"/>
                <a:gd name="connsiteX227" fmla="*/ 1937980 w 4055835"/>
                <a:gd name="connsiteY227" fmla="*/ 76626 h 329699"/>
                <a:gd name="connsiteX228" fmla="*/ 1937980 w 4055835"/>
                <a:gd name="connsiteY228" fmla="*/ 106678 h 329699"/>
                <a:gd name="connsiteX229" fmla="*/ 2090796 w 4055835"/>
                <a:gd name="connsiteY229" fmla="*/ 170523 h 329699"/>
                <a:gd name="connsiteX230" fmla="*/ 2191427 w 4055835"/>
                <a:gd name="connsiteY230" fmla="*/ 268909 h 329699"/>
                <a:gd name="connsiteX231" fmla="*/ 2291309 w 4055835"/>
                <a:gd name="connsiteY231" fmla="*/ 170523 h 329699"/>
                <a:gd name="connsiteX232" fmla="*/ 2191427 w 4055835"/>
                <a:gd name="connsiteY232" fmla="*/ 72137 h 329699"/>
                <a:gd name="connsiteX233" fmla="*/ 2090796 w 4055835"/>
                <a:gd name="connsiteY233" fmla="*/ 170523 h 329699"/>
                <a:gd name="connsiteX234" fmla="*/ 2126834 w 4055835"/>
                <a:gd name="connsiteY234" fmla="*/ 170523 h 329699"/>
                <a:gd name="connsiteX235" fmla="*/ 2191427 w 4055835"/>
                <a:gd name="connsiteY235" fmla="*/ 104434 h 329699"/>
                <a:gd name="connsiteX236" fmla="*/ 2255272 w 4055835"/>
                <a:gd name="connsiteY236" fmla="*/ 170523 h 329699"/>
                <a:gd name="connsiteX237" fmla="*/ 2191427 w 4055835"/>
                <a:gd name="connsiteY237" fmla="*/ 236613 h 329699"/>
                <a:gd name="connsiteX238" fmla="*/ 2126834 w 4055835"/>
                <a:gd name="connsiteY238" fmla="*/ 170523 h 329699"/>
                <a:gd name="connsiteX239" fmla="*/ 2325850 w 4055835"/>
                <a:gd name="connsiteY239" fmla="*/ 264420 h 329699"/>
                <a:gd name="connsiteX240" fmla="*/ 2361140 w 4055835"/>
                <a:gd name="connsiteY240" fmla="*/ 264420 h 329699"/>
                <a:gd name="connsiteX241" fmla="*/ 2361140 w 4055835"/>
                <a:gd name="connsiteY241" fmla="*/ 167531 h 329699"/>
                <a:gd name="connsiteX242" fmla="*/ 2415196 w 4055835"/>
                <a:gd name="connsiteY242" fmla="*/ 105182 h 329699"/>
                <a:gd name="connsiteX243" fmla="*/ 2443003 w 4055835"/>
                <a:gd name="connsiteY243" fmla="*/ 109671 h 329699"/>
                <a:gd name="connsiteX244" fmla="*/ 2443003 w 4055835"/>
                <a:gd name="connsiteY244" fmla="*/ 76626 h 329699"/>
                <a:gd name="connsiteX245" fmla="*/ 2417503 w 4055835"/>
                <a:gd name="connsiteY245" fmla="*/ 72137 h 329699"/>
                <a:gd name="connsiteX246" fmla="*/ 2361140 w 4055835"/>
                <a:gd name="connsiteY246" fmla="*/ 112726 h 329699"/>
                <a:gd name="connsiteX247" fmla="*/ 2361140 w 4055835"/>
                <a:gd name="connsiteY247" fmla="*/ 76689 h 329699"/>
                <a:gd name="connsiteX248" fmla="*/ 2325850 w 4055835"/>
                <a:gd name="connsiteY248" fmla="*/ 76689 h 329699"/>
                <a:gd name="connsiteX249" fmla="*/ 2325850 w 4055835"/>
                <a:gd name="connsiteY249" fmla="*/ 264483 h 329699"/>
                <a:gd name="connsiteX250" fmla="*/ 2461022 w 4055835"/>
                <a:gd name="connsiteY250" fmla="*/ 76626 h 329699"/>
                <a:gd name="connsiteX251" fmla="*/ 2543634 w 4055835"/>
                <a:gd name="connsiteY251" fmla="*/ 261365 h 329699"/>
                <a:gd name="connsiteX252" fmla="*/ 2494815 w 4055835"/>
                <a:gd name="connsiteY252" fmla="*/ 296655 h 329699"/>
                <a:gd name="connsiteX253" fmla="*/ 2467007 w 4055835"/>
                <a:gd name="connsiteY253" fmla="*/ 292165 h 329699"/>
                <a:gd name="connsiteX254" fmla="*/ 2467007 w 4055835"/>
                <a:gd name="connsiteY254" fmla="*/ 325210 h 329699"/>
                <a:gd name="connsiteX255" fmla="*/ 2493319 w 4055835"/>
                <a:gd name="connsiteY255" fmla="*/ 329699 h 329699"/>
                <a:gd name="connsiteX256" fmla="*/ 2575931 w 4055835"/>
                <a:gd name="connsiteY256" fmla="*/ 265854 h 329699"/>
                <a:gd name="connsiteX257" fmla="*/ 2657046 w 4055835"/>
                <a:gd name="connsiteY257" fmla="*/ 76564 h 329699"/>
                <a:gd name="connsiteX258" fmla="*/ 2619512 w 4055835"/>
                <a:gd name="connsiteY258" fmla="*/ 76564 h 329699"/>
                <a:gd name="connsiteX259" fmla="*/ 2561652 w 4055835"/>
                <a:gd name="connsiteY259" fmla="*/ 222273 h 329699"/>
                <a:gd name="connsiteX260" fmla="*/ 2500800 w 4055835"/>
                <a:gd name="connsiteY260" fmla="*/ 76564 h 329699"/>
                <a:gd name="connsiteX261" fmla="*/ 2461022 w 4055835"/>
                <a:gd name="connsiteY261" fmla="*/ 76564 h 32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4055835" h="329699">
                  <a:moveTo>
                    <a:pt x="0" y="264358"/>
                  </a:moveTo>
                  <a:lnTo>
                    <a:pt x="36037" y="264358"/>
                  </a:lnTo>
                  <a:lnTo>
                    <a:pt x="36037" y="63097"/>
                  </a:lnTo>
                  <a:lnTo>
                    <a:pt x="188480" y="264358"/>
                  </a:lnTo>
                  <a:lnTo>
                    <a:pt x="219280" y="264358"/>
                  </a:lnTo>
                  <a:lnTo>
                    <a:pt x="219280" y="0"/>
                  </a:lnTo>
                  <a:lnTo>
                    <a:pt x="183242" y="0"/>
                  </a:lnTo>
                  <a:lnTo>
                    <a:pt x="183242" y="202009"/>
                  </a:lnTo>
                  <a:lnTo>
                    <a:pt x="30800" y="0"/>
                  </a:lnTo>
                  <a:lnTo>
                    <a:pt x="0" y="0"/>
                  </a:lnTo>
                  <a:lnTo>
                    <a:pt x="0" y="264358"/>
                  </a:lnTo>
                  <a:close/>
                  <a:moveTo>
                    <a:pt x="258372" y="170461"/>
                  </a:moveTo>
                  <a:cubicBezTo>
                    <a:pt x="258372" y="226762"/>
                    <a:pt x="299647" y="268847"/>
                    <a:pt x="352269" y="268847"/>
                  </a:cubicBezTo>
                  <a:cubicBezTo>
                    <a:pt x="383070" y="268847"/>
                    <a:pt x="408570" y="254569"/>
                    <a:pt x="422848" y="229817"/>
                  </a:cubicBezTo>
                  <a:lnTo>
                    <a:pt x="422848" y="264358"/>
                  </a:lnTo>
                  <a:lnTo>
                    <a:pt x="458137" y="264358"/>
                  </a:lnTo>
                  <a:lnTo>
                    <a:pt x="458137" y="76564"/>
                  </a:lnTo>
                  <a:lnTo>
                    <a:pt x="422848" y="76564"/>
                  </a:lnTo>
                  <a:lnTo>
                    <a:pt x="422848" y="110357"/>
                  </a:lnTo>
                  <a:cubicBezTo>
                    <a:pt x="408570" y="86290"/>
                    <a:pt x="383007" y="72075"/>
                    <a:pt x="352269" y="72075"/>
                  </a:cubicBezTo>
                  <a:cubicBezTo>
                    <a:pt x="299710" y="72075"/>
                    <a:pt x="258372" y="114160"/>
                    <a:pt x="258372" y="170461"/>
                  </a:cubicBezTo>
                  <a:moveTo>
                    <a:pt x="294410" y="170461"/>
                  </a:moveTo>
                  <a:cubicBezTo>
                    <a:pt x="294410" y="132179"/>
                    <a:pt x="322217" y="104372"/>
                    <a:pt x="359003" y="104372"/>
                  </a:cubicBezTo>
                  <a:cubicBezTo>
                    <a:pt x="395789" y="104372"/>
                    <a:pt x="422848" y="132179"/>
                    <a:pt x="422848" y="170461"/>
                  </a:cubicBezTo>
                  <a:cubicBezTo>
                    <a:pt x="422848" y="208743"/>
                    <a:pt x="395040" y="236550"/>
                    <a:pt x="359003" y="236550"/>
                  </a:cubicBezTo>
                  <a:cubicBezTo>
                    <a:pt x="322966" y="236550"/>
                    <a:pt x="294410" y="207995"/>
                    <a:pt x="294410" y="170461"/>
                  </a:cubicBezTo>
                  <a:moveTo>
                    <a:pt x="486693" y="106616"/>
                  </a:moveTo>
                  <a:lnTo>
                    <a:pt x="519738" y="106616"/>
                  </a:lnTo>
                  <a:lnTo>
                    <a:pt x="519738" y="193717"/>
                  </a:lnTo>
                  <a:cubicBezTo>
                    <a:pt x="519738" y="243284"/>
                    <a:pt x="547545" y="268847"/>
                    <a:pt x="587323" y="268847"/>
                  </a:cubicBezTo>
                  <a:cubicBezTo>
                    <a:pt x="598608" y="268847"/>
                    <a:pt x="611328" y="265854"/>
                    <a:pt x="625605" y="259058"/>
                  </a:cubicBezTo>
                  <a:lnTo>
                    <a:pt x="625605" y="229755"/>
                  </a:lnTo>
                  <a:cubicBezTo>
                    <a:pt x="614320" y="235740"/>
                    <a:pt x="604594" y="238795"/>
                    <a:pt x="592561" y="238795"/>
                  </a:cubicBezTo>
                  <a:cubicBezTo>
                    <a:pt x="570801" y="238795"/>
                    <a:pt x="555027" y="223769"/>
                    <a:pt x="555027" y="192969"/>
                  </a:cubicBezTo>
                  <a:lnTo>
                    <a:pt x="555027" y="106616"/>
                  </a:lnTo>
                  <a:lnTo>
                    <a:pt x="621116" y="106616"/>
                  </a:lnTo>
                  <a:lnTo>
                    <a:pt x="621116" y="76564"/>
                  </a:lnTo>
                  <a:lnTo>
                    <a:pt x="555027" y="76564"/>
                  </a:lnTo>
                  <a:lnTo>
                    <a:pt x="555027" y="21011"/>
                  </a:lnTo>
                  <a:lnTo>
                    <a:pt x="519738" y="21011"/>
                  </a:lnTo>
                  <a:lnTo>
                    <a:pt x="519738" y="76564"/>
                  </a:lnTo>
                  <a:lnTo>
                    <a:pt x="486693" y="76564"/>
                  </a:lnTo>
                  <a:lnTo>
                    <a:pt x="486693" y="106616"/>
                  </a:lnTo>
                  <a:close/>
                  <a:moveTo>
                    <a:pt x="655657" y="190724"/>
                  </a:moveTo>
                  <a:cubicBezTo>
                    <a:pt x="655657" y="238047"/>
                    <a:pt x="685709" y="268847"/>
                    <a:pt x="733032" y="268847"/>
                  </a:cubicBezTo>
                  <a:cubicBezTo>
                    <a:pt x="780354" y="268847"/>
                    <a:pt x="811155" y="238047"/>
                    <a:pt x="811155" y="190724"/>
                  </a:cubicBezTo>
                  <a:lnTo>
                    <a:pt x="811155" y="76564"/>
                  </a:lnTo>
                  <a:lnTo>
                    <a:pt x="775865" y="76564"/>
                  </a:lnTo>
                  <a:lnTo>
                    <a:pt x="775865" y="192969"/>
                  </a:lnTo>
                  <a:cubicBezTo>
                    <a:pt x="775865" y="220776"/>
                    <a:pt x="759343" y="238795"/>
                    <a:pt x="733032" y="238795"/>
                  </a:cubicBezTo>
                  <a:cubicBezTo>
                    <a:pt x="706721" y="238795"/>
                    <a:pt x="690947" y="220776"/>
                    <a:pt x="690947" y="192969"/>
                  </a:cubicBezTo>
                  <a:lnTo>
                    <a:pt x="690947" y="76564"/>
                  </a:lnTo>
                  <a:lnTo>
                    <a:pt x="655657" y="76564"/>
                  </a:lnTo>
                  <a:lnTo>
                    <a:pt x="655657" y="190724"/>
                  </a:lnTo>
                  <a:close/>
                  <a:moveTo>
                    <a:pt x="980867" y="170461"/>
                  </a:moveTo>
                  <a:cubicBezTo>
                    <a:pt x="980867" y="226762"/>
                    <a:pt x="1022205" y="268847"/>
                    <a:pt x="1074764" y="268847"/>
                  </a:cubicBezTo>
                  <a:cubicBezTo>
                    <a:pt x="1105565" y="268847"/>
                    <a:pt x="1131065" y="254569"/>
                    <a:pt x="1145343" y="229817"/>
                  </a:cubicBezTo>
                  <a:lnTo>
                    <a:pt x="1145343" y="264358"/>
                  </a:lnTo>
                  <a:lnTo>
                    <a:pt x="1180632" y="264358"/>
                  </a:lnTo>
                  <a:lnTo>
                    <a:pt x="1180632" y="76564"/>
                  </a:lnTo>
                  <a:lnTo>
                    <a:pt x="1145343" y="76564"/>
                  </a:lnTo>
                  <a:lnTo>
                    <a:pt x="1145343" y="110357"/>
                  </a:lnTo>
                  <a:cubicBezTo>
                    <a:pt x="1131065" y="86290"/>
                    <a:pt x="1105565" y="72075"/>
                    <a:pt x="1074764" y="72075"/>
                  </a:cubicBezTo>
                  <a:cubicBezTo>
                    <a:pt x="1022205" y="72075"/>
                    <a:pt x="980867" y="114160"/>
                    <a:pt x="980867" y="170461"/>
                  </a:cubicBezTo>
                  <a:moveTo>
                    <a:pt x="1016905" y="170461"/>
                  </a:moveTo>
                  <a:cubicBezTo>
                    <a:pt x="1016905" y="132179"/>
                    <a:pt x="1044712" y="104372"/>
                    <a:pt x="1081498" y="104372"/>
                  </a:cubicBezTo>
                  <a:cubicBezTo>
                    <a:pt x="1118284" y="104372"/>
                    <a:pt x="1145343" y="132179"/>
                    <a:pt x="1145343" y="170461"/>
                  </a:cubicBezTo>
                  <a:cubicBezTo>
                    <a:pt x="1145343" y="208743"/>
                    <a:pt x="1117535" y="236550"/>
                    <a:pt x="1081498" y="236550"/>
                  </a:cubicBezTo>
                  <a:cubicBezTo>
                    <a:pt x="1045460" y="236550"/>
                    <a:pt x="1016905" y="207995"/>
                    <a:pt x="1016905" y="170461"/>
                  </a:cubicBezTo>
                  <a:moveTo>
                    <a:pt x="1228703" y="264358"/>
                  </a:moveTo>
                  <a:lnTo>
                    <a:pt x="1263992" y="264358"/>
                  </a:lnTo>
                  <a:lnTo>
                    <a:pt x="1263992" y="0"/>
                  </a:lnTo>
                  <a:lnTo>
                    <a:pt x="1228703" y="0"/>
                  </a:lnTo>
                  <a:lnTo>
                    <a:pt x="1228703" y="264358"/>
                  </a:lnTo>
                  <a:close/>
                  <a:moveTo>
                    <a:pt x="853302" y="264358"/>
                  </a:moveTo>
                  <a:lnTo>
                    <a:pt x="853302" y="76564"/>
                  </a:lnTo>
                  <a:lnTo>
                    <a:pt x="888592" y="76564"/>
                  </a:lnTo>
                  <a:lnTo>
                    <a:pt x="888592" y="112602"/>
                  </a:lnTo>
                  <a:cubicBezTo>
                    <a:pt x="896822" y="89283"/>
                    <a:pt x="918644" y="72013"/>
                    <a:pt x="944892" y="72013"/>
                  </a:cubicBezTo>
                  <a:cubicBezTo>
                    <a:pt x="953122" y="72013"/>
                    <a:pt x="962163" y="72761"/>
                    <a:pt x="970455" y="76502"/>
                  </a:cubicBezTo>
                  <a:lnTo>
                    <a:pt x="970455" y="109546"/>
                  </a:lnTo>
                  <a:cubicBezTo>
                    <a:pt x="960667" y="105806"/>
                    <a:pt x="951688" y="105057"/>
                    <a:pt x="942648" y="105057"/>
                  </a:cubicBezTo>
                  <a:cubicBezTo>
                    <a:pt x="920140" y="105057"/>
                    <a:pt x="888592" y="125321"/>
                    <a:pt x="888592" y="167406"/>
                  </a:cubicBezTo>
                  <a:lnTo>
                    <a:pt x="888592" y="264296"/>
                  </a:lnTo>
                  <a:lnTo>
                    <a:pt x="853302" y="264296"/>
                  </a:lnTo>
                  <a:close/>
                  <a:moveTo>
                    <a:pt x="2788165" y="264358"/>
                  </a:moveTo>
                  <a:lnTo>
                    <a:pt x="2823454" y="264358"/>
                  </a:lnTo>
                  <a:lnTo>
                    <a:pt x="2823454" y="71327"/>
                  </a:lnTo>
                  <a:lnTo>
                    <a:pt x="2883558" y="183242"/>
                  </a:lnTo>
                  <a:lnTo>
                    <a:pt x="2911366" y="183242"/>
                  </a:lnTo>
                  <a:lnTo>
                    <a:pt x="2972218" y="69830"/>
                  </a:lnTo>
                  <a:lnTo>
                    <a:pt x="2972218" y="264358"/>
                  </a:lnTo>
                  <a:lnTo>
                    <a:pt x="3007507" y="264358"/>
                  </a:lnTo>
                  <a:lnTo>
                    <a:pt x="3007507" y="0"/>
                  </a:lnTo>
                  <a:lnTo>
                    <a:pt x="2973714" y="0"/>
                  </a:lnTo>
                  <a:lnTo>
                    <a:pt x="2899332" y="139723"/>
                  </a:lnTo>
                  <a:lnTo>
                    <a:pt x="2821958" y="0"/>
                  </a:lnTo>
                  <a:lnTo>
                    <a:pt x="2788165" y="0"/>
                  </a:lnTo>
                  <a:lnTo>
                    <a:pt x="2788165" y="264358"/>
                  </a:lnTo>
                  <a:close/>
                  <a:moveTo>
                    <a:pt x="3053832" y="190787"/>
                  </a:moveTo>
                  <a:cubicBezTo>
                    <a:pt x="3053832" y="238109"/>
                    <a:pt x="3083884" y="268909"/>
                    <a:pt x="3131207" y="268909"/>
                  </a:cubicBezTo>
                  <a:cubicBezTo>
                    <a:pt x="3178529" y="268909"/>
                    <a:pt x="3209329" y="238109"/>
                    <a:pt x="3209329" y="190787"/>
                  </a:cubicBezTo>
                  <a:lnTo>
                    <a:pt x="3209329" y="76626"/>
                  </a:lnTo>
                  <a:lnTo>
                    <a:pt x="3174040" y="76626"/>
                  </a:lnTo>
                  <a:lnTo>
                    <a:pt x="3174040" y="193031"/>
                  </a:lnTo>
                  <a:cubicBezTo>
                    <a:pt x="3174040" y="220839"/>
                    <a:pt x="3157518" y="238857"/>
                    <a:pt x="3131269" y="238857"/>
                  </a:cubicBezTo>
                  <a:cubicBezTo>
                    <a:pt x="3105020" y="238857"/>
                    <a:pt x="3089184" y="220839"/>
                    <a:pt x="3089184" y="193031"/>
                  </a:cubicBezTo>
                  <a:lnTo>
                    <a:pt x="3089184" y="76626"/>
                  </a:lnTo>
                  <a:lnTo>
                    <a:pt x="3053894" y="76626"/>
                  </a:lnTo>
                  <a:lnTo>
                    <a:pt x="3053894" y="190787"/>
                  </a:lnTo>
                  <a:close/>
                  <a:moveTo>
                    <a:pt x="3242374" y="250142"/>
                  </a:moveTo>
                  <a:cubicBezTo>
                    <a:pt x="3260393" y="263672"/>
                    <a:pt x="3285145" y="268909"/>
                    <a:pt x="3303974" y="268909"/>
                  </a:cubicBezTo>
                  <a:cubicBezTo>
                    <a:pt x="3349801" y="268909"/>
                    <a:pt x="3376860" y="247898"/>
                    <a:pt x="3376860" y="212609"/>
                  </a:cubicBezTo>
                  <a:cubicBezTo>
                    <a:pt x="3376860" y="185549"/>
                    <a:pt x="3363330" y="166034"/>
                    <a:pt x="3326544" y="157056"/>
                  </a:cubicBezTo>
                  <a:lnTo>
                    <a:pt x="3302540" y="151071"/>
                  </a:lnTo>
                  <a:cubicBezTo>
                    <a:pt x="3283773" y="146582"/>
                    <a:pt x="3276978" y="138289"/>
                    <a:pt x="3276978" y="127066"/>
                  </a:cubicBezTo>
                  <a:cubicBezTo>
                    <a:pt x="3276978" y="112789"/>
                    <a:pt x="3291255" y="102252"/>
                    <a:pt x="3313763" y="102252"/>
                  </a:cubicBezTo>
                  <a:cubicBezTo>
                    <a:pt x="3334026" y="102252"/>
                    <a:pt x="3352793" y="108237"/>
                    <a:pt x="3369316" y="119522"/>
                  </a:cubicBezTo>
                  <a:lnTo>
                    <a:pt x="3369316" y="85729"/>
                  </a:lnTo>
                  <a:cubicBezTo>
                    <a:pt x="3354290" y="77437"/>
                    <a:pt x="3333278" y="72200"/>
                    <a:pt x="3311456" y="72200"/>
                  </a:cubicBezTo>
                  <a:cubicBezTo>
                    <a:pt x="3275419" y="72200"/>
                    <a:pt x="3242374" y="93959"/>
                    <a:pt x="3242374" y="128563"/>
                  </a:cubicBezTo>
                  <a:cubicBezTo>
                    <a:pt x="3242374" y="152567"/>
                    <a:pt x="3255904" y="172893"/>
                    <a:pt x="3293437" y="181871"/>
                  </a:cubicBezTo>
                  <a:lnTo>
                    <a:pt x="3315197" y="187108"/>
                  </a:lnTo>
                  <a:cubicBezTo>
                    <a:pt x="3334712" y="191597"/>
                    <a:pt x="3343004" y="199890"/>
                    <a:pt x="3343004" y="213419"/>
                  </a:cubicBezTo>
                  <a:cubicBezTo>
                    <a:pt x="3343004" y="229942"/>
                    <a:pt x="3328727" y="238982"/>
                    <a:pt x="3304722" y="238982"/>
                  </a:cubicBezTo>
                  <a:cubicBezTo>
                    <a:pt x="3284459" y="238982"/>
                    <a:pt x="3260393" y="232248"/>
                    <a:pt x="3242374" y="216474"/>
                  </a:cubicBezTo>
                  <a:lnTo>
                    <a:pt x="3242374" y="250267"/>
                  </a:lnTo>
                  <a:close/>
                  <a:moveTo>
                    <a:pt x="3811616" y="264420"/>
                  </a:moveTo>
                  <a:lnTo>
                    <a:pt x="3811616" y="76626"/>
                  </a:lnTo>
                  <a:lnTo>
                    <a:pt x="3847841" y="76626"/>
                  </a:lnTo>
                  <a:lnTo>
                    <a:pt x="3847841" y="100693"/>
                  </a:lnTo>
                  <a:cubicBezTo>
                    <a:pt x="3854761" y="83422"/>
                    <a:pt x="3872531" y="72137"/>
                    <a:pt x="3893293" y="72137"/>
                  </a:cubicBezTo>
                  <a:cubicBezTo>
                    <a:pt x="3914055" y="72137"/>
                    <a:pt x="3934131" y="82674"/>
                    <a:pt x="3943359" y="103686"/>
                  </a:cubicBezTo>
                  <a:cubicBezTo>
                    <a:pt x="3954893" y="81926"/>
                    <a:pt x="3974159" y="72137"/>
                    <a:pt x="3994983" y="72137"/>
                  </a:cubicBezTo>
                  <a:cubicBezTo>
                    <a:pt x="4031956" y="72137"/>
                    <a:pt x="4055836" y="98448"/>
                    <a:pt x="4055836" y="140471"/>
                  </a:cubicBezTo>
                  <a:lnTo>
                    <a:pt x="4055836" y="264420"/>
                  </a:lnTo>
                  <a:lnTo>
                    <a:pt x="4019611" y="264420"/>
                  </a:lnTo>
                  <a:lnTo>
                    <a:pt x="4019611" y="138227"/>
                  </a:lnTo>
                  <a:cubicBezTo>
                    <a:pt x="4019611" y="108175"/>
                    <a:pt x="4002652" y="102189"/>
                    <a:pt x="3989559" y="102189"/>
                  </a:cubicBezTo>
                  <a:cubicBezTo>
                    <a:pt x="3967176" y="102189"/>
                    <a:pt x="3951776" y="118712"/>
                    <a:pt x="3951776" y="139723"/>
                  </a:cubicBezTo>
                  <a:lnTo>
                    <a:pt x="3951776" y="264420"/>
                  </a:lnTo>
                  <a:lnTo>
                    <a:pt x="3915551" y="264420"/>
                  </a:lnTo>
                  <a:lnTo>
                    <a:pt x="3915551" y="140471"/>
                  </a:lnTo>
                  <a:cubicBezTo>
                    <a:pt x="3915551" y="109671"/>
                    <a:pt x="3899403" y="102189"/>
                    <a:pt x="3885499" y="102189"/>
                  </a:cubicBezTo>
                  <a:cubicBezTo>
                    <a:pt x="3863178" y="102189"/>
                    <a:pt x="3847716" y="118712"/>
                    <a:pt x="3847716" y="140471"/>
                  </a:cubicBezTo>
                  <a:lnTo>
                    <a:pt x="3847716" y="264420"/>
                  </a:lnTo>
                  <a:lnTo>
                    <a:pt x="3811492" y="264420"/>
                  </a:lnTo>
                  <a:close/>
                  <a:moveTo>
                    <a:pt x="3612724" y="190849"/>
                  </a:moveTo>
                  <a:lnTo>
                    <a:pt x="3612724" y="76689"/>
                  </a:lnTo>
                  <a:lnTo>
                    <a:pt x="3648013" y="76689"/>
                  </a:lnTo>
                  <a:lnTo>
                    <a:pt x="3648013" y="193094"/>
                  </a:lnTo>
                  <a:cubicBezTo>
                    <a:pt x="3648013" y="220901"/>
                    <a:pt x="3664536" y="238920"/>
                    <a:pt x="3690847" y="238920"/>
                  </a:cubicBezTo>
                  <a:cubicBezTo>
                    <a:pt x="3717158" y="238920"/>
                    <a:pt x="3733618" y="220901"/>
                    <a:pt x="3733618" y="193094"/>
                  </a:cubicBezTo>
                  <a:lnTo>
                    <a:pt x="3733618" y="76689"/>
                  </a:lnTo>
                  <a:lnTo>
                    <a:pt x="3768907" y="76689"/>
                  </a:lnTo>
                  <a:lnTo>
                    <a:pt x="3768907" y="190849"/>
                  </a:lnTo>
                  <a:cubicBezTo>
                    <a:pt x="3768907" y="238172"/>
                    <a:pt x="3738107" y="268972"/>
                    <a:pt x="3690785" y="268972"/>
                  </a:cubicBezTo>
                  <a:cubicBezTo>
                    <a:pt x="3643462" y="268972"/>
                    <a:pt x="3612662" y="238172"/>
                    <a:pt x="3612662" y="190849"/>
                  </a:cubicBezTo>
                  <a:moveTo>
                    <a:pt x="3577435" y="166782"/>
                  </a:moveTo>
                  <a:cubicBezTo>
                    <a:pt x="3577435" y="112726"/>
                    <a:pt x="3549628" y="72137"/>
                    <a:pt x="3493327" y="72137"/>
                  </a:cubicBezTo>
                  <a:cubicBezTo>
                    <a:pt x="3437026" y="72137"/>
                    <a:pt x="3401675" y="114223"/>
                    <a:pt x="3401675" y="170523"/>
                  </a:cubicBezTo>
                  <a:cubicBezTo>
                    <a:pt x="3401675" y="226824"/>
                    <a:pt x="3441453" y="268909"/>
                    <a:pt x="3498564" y="268909"/>
                  </a:cubicBezTo>
                  <a:cubicBezTo>
                    <a:pt x="3531609" y="268909"/>
                    <a:pt x="3557172" y="257624"/>
                    <a:pt x="3572135" y="243347"/>
                  </a:cubicBezTo>
                  <a:lnTo>
                    <a:pt x="3572135" y="208057"/>
                  </a:lnTo>
                  <a:cubicBezTo>
                    <a:pt x="3556361" y="226824"/>
                    <a:pt x="3531546" y="238857"/>
                    <a:pt x="3504550" y="238857"/>
                  </a:cubicBezTo>
                  <a:cubicBezTo>
                    <a:pt x="3463961" y="238857"/>
                    <a:pt x="3439956" y="213294"/>
                    <a:pt x="3436216" y="178753"/>
                  </a:cubicBezTo>
                  <a:lnTo>
                    <a:pt x="3576625" y="178753"/>
                  </a:lnTo>
                  <a:cubicBezTo>
                    <a:pt x="3577373" y="172020"/>
                    <a:pt x="3577373" y="168216"/>
                    <a:pt x="3577373" y="166720"/>
                  </a:cubicBezTo>
                  <a:moveTo>
                    <a:pt x="3437650" y="150198"/>
                  </a:moveTo>
                  <a:cubicBezTo>
                    <a:pt x="3442887" y="119398"/>
                    <a:pt x="3463213" y="102127"/>
                    <a:pt x="3491706" y="102127"/>
                  </a:cubicBezTo>
                  <a:cubicBezTo>
                    <a:pt x="3523254" y="102127"/>
                    <a:pt x="3541273" y="122390"/>
                    <a:pt x="3542021" y="150198"/>
                  </a:cubicBezTo>
                  <a:lnTo>
                    <a:pt x="3437650" y="150198"/>
                  </a:lnTo>
                  <a:close/>
                  <a:moveTo>
                    <a:pt x="1438880" y="264358"/>
                  </a:moveTo>
                  <a:lnTo>
                    <a:pt x="1474917" y="264358"/>
                  </a:lnTo>
                  <a:lnTo>
                    <a:pt x="1474917" y="146457"/>
                  </a:lnTo>
                  <a:lnTo>
                    <a:pt x="1622122" y="146457"/>
                  </a:lnTo>
                  <a:lnTo>
                    <a:pt x="1622122" y="264358"/>
                  </a:lnTo>
                  <a:lnTo>
                    <a:pt x="1658160" y="264358"/>
                  </a:lnTo>
                  <a:lnTo>
                    <a:pt x="1658160" y="0"/>
                  </a:lnTo>
                  <a:lnTo>
                    <a:pt x="1622122" y="0"/>
                  </a:lnTo>
                  <a:lnTo>
                    <a:pt x="1622122" y="112664"/>
                  </a:lnTo>
                  <a:lnTo>
                    <a:pt x="1474917" y="112664"/>
                  </a:lnTo>
                  <a:lnTo>
                    <a:pt x="1474917" y="0"/>
                  </a:lnTo>
                  <a:lnTo>
                    <a:pt x="1438880" y="0"/>
                  </a:lnTo>
                  <a:lnTo>
                    <a:pt x="1438880" y="264358"/>
                  </a:lnTo>
                  <a:close/>
                  <a:moveTo>
                    <a:pt x="1699185" y="24815"/>
                  </a:moveTo>
                  <a:cubicBezTo>
                    <a:pt x="1699185" y="38344"/>
                    <a:pt x="1709722" y="48881"/>
                    <a:pt x="1724000" y="48881"/>
                  </a:cubicBezTo>
                  <a:cubicBezTo>
                    <a:pt x="1738278" y="48881"/>
                    <a:pt x="1748752" y="38344"/>
                    <a:pt x="1748752" y="24815"/>
                  </a:cubicBezTo>
                  <a:cubicBezTo>
                    <a:pt x="1748752" y="11285"/>
                    <a:pt x="1738215" y="62"/>
                    <a:pt x="1724000" y="62"/>
                  </a:cubicBezTo>
                  <a:cubicBezTo>
                    <a:pt x="1709784" y="62"/>
                    <a:pt x="1699185" y="11347"/>
                    <a:pt x="1699185" y="24815"/>
                  </a:cubicBezTo>
                  <a:moveTo>
                    <a:pt x="1706667" y="264420"/>
                  </a:moveTo>
                  <a:lnTo>
                    <a:pt x="1741956" y="264420"/>
                  </a:lnTo>
                  <a:lnTo>
                    <a:pt x="1741956" y="76626"/>
                  </a:lnTo>
                  <a:lnTo>
                    <a:pt x="1706667" y="76626"/>
                  </a:lnTo>
                  <a:lnTo>
                    <a:pt x="1706667" y="264420"/>
                  </a:lnTo>
                  <a:close/>
                  <a:moveTo>
                    <a:pt x="1784041" y="250142"/>
                  </a:moveTo>
                  <a:cubicBezTo>
                    <a:pt x="1802808" y="263672"/>
                    <a:pt x="1828371" y="268909"/>
                    <a:pt x="1847886" y="268909"/>
                  </a:cubicBezTo>
                  <a:cubicBezTo>
                    <a:pt x="1894461" y="268909"/>
                    <a:pt x="1923016" y="247898"/>
                    <a:pt x="1923016" y="212609"/>
                  </a:cubicBezTo>
                  <a:cubicBezTo>
                    <a:pt x="1923016" y="185549"/>
                    <a:pt x="1908739" y="166034"/>
                    <a:pt x="1870456" y="157056"/>
                  </a:cubicBezTo>
                  <a:lnTo>
                    <a:pt x="1845642" y="151071"/>
                  </a:lnTo>
                  <a:cubicBezTo>
                    <a:pt x="1826875" y="146582"/>
                    <a:pt x="1819331" y="138289"/>
                    <a:pt x="1819331" y="127066"/>
                  </a:cubicBezTo>
                  <a:cubicBezTo>
                    <a:pt x="1819331" y="113537"/>
                    <a:pt x="1831364" y="103000"/>
                    <a:pt x="1852375" y="102252"/>
                  </a:cubicBezTo>
                  <a:cubicBezTo>
                    <a:pt x="1874135" y="101503"/>
                    <a:pt x="1895209" y="107489"/>
                    <a:pt x="1913228" y="119522"/>
                  </a:cubicBezTo>
                  <a:lnTo>
                    <a:pt x="1913228" y="85729"/>
                  </a:lnTo>
                  <a:cubicBezTo>
                    <a:pt x="1898202" y="77437"/>
                    <a:pt x="1876442" y="72200"/>
                    <a:pt x="1853872" y="72200"/>
                  </a:cubicBezTo>
                  <a:cubicBezTo>
                    <a:pt x="1816338" y="72200"/>
                    <a:pt x="1784041" y="93959"/>
                    <a:pt x="1784041" y="128563"/>
                  </a:cubicBezTo>
                  <a:cubicBezTo>
                    <a:pt x="1784041" y="152567"/>
                    <a:pt x="1797571" y="172893"/>
                    <a:pt x="1836601" y="181871"/>
                  </a:cubicBezTo>
                  <a:lnTo>
                    <a:pt x="1859109" y="187108"/>
                  </a:lnTo>
                  <a:cubicBezTo>
                    <a:pt x="1879372" y="191597"/>
                    <a:pt x="1887665" y="199890"/>
                    <a:pt x="1887665" y="213419"/>
                  </a:cubicBezTo>
                  <a:cubicBezTo>
                    <a:pt x="1887665" y="229193"/>
                    <a:pt x="1874135" y="238234"/>
                    <a:pt x="1851627" y="238982"/>
                  </a:cubicBezTo>
                  <a:cubicBezTo>
                    <a:pt x="1829868" y="239730"/>
                    <a:pt x="1802808" y="232997"/>
                    <a:pt x="1784041" y="216474"/>
                  </a:cubicBezTo>
                  <a:lnTo>
                    <a:pt x="1784041" y="250267"/>
                  </a:lnTo>
                  <a:close/>
                  <a:moveTo>
                    <a:pt x="1937980" y="106678"/>
                  </a:moveTo>
                  <a:lnTo>
                    <a:pt x="1972521" y="106678"/>
                  </a:lnTo>
                  <a:lnTo>
                    <a:pt x="1972521" y="193779"/>
                  </a:lnTo>
                  <a:cubicBezTo>
                    <a:pt x="1972521" y="243347"/>
                    <a:pt x="2000329" y="268909"/>
                    <a:pt x="2040107" y="268909"/>
                  </a:cubicBezTo>
                  <a:cubicBezTo>
                    <a:pt x="2051392" y="268909"/>
                    <a:pt x="2064173" y="265917"/>
                    <a:pt x="2078389" y="259121"/>
                  </a:cubicBezTo>
                  <a:lnTo>
                    <a:pt x="2078389" y="229817"/>
                  </a:lnTo>
                  <a:cubicBezTo>
                    <a:pt x="2067104" y="235802"/>
                    <a:pt x="2057377" y="238857"/>
                    <a:pt x="2045344" y="238857"/>
                  </a:cubicBezTo>
                  <a:cubicBezTo>
                    <a:pt x="2023584" y="238857"/>
                    <a:pt x="2007810" y="223831"/>
                    <a:pt x="2007810" y="193031"/>
                  </a:cubicBezTo>
                  <a:lnTo>
                    <a:pt x="2007810" y="106678"/>
                  </a:lnTo>
                  <a:lnTo>
                    <a:pt x="2076893" y="106678"/>
                  </a:lnTo>
                  <a:lnTo>
                    <a:pt x="2076893" y="76626"/>
                  </a:lnTo>
                  <a:lnTo>
                    <a:pt x="2007810" y="76626"/>
                  </a:lnTo>
                  <a:lnTo>
                    <a:pt x="2007810" y="21074"/>
                  </a:lnTo>
                  <a:lnTo>
                    <a:pt x="1972521" y="21074"/>
                  </a:lnTo>
                  <a:lnTo>
                    <a:pt x="1972521" y="76626"/>
                  </a:lnTo>
                  <a:lnTo>
                    <a:pt x="1937980" y="76626"/>
                  </a:lnTo>
                  <a:lnTo>
                    <a:pt x="1937980" y="106678"/>
                  </a:lnTo>
                  <a:close/>
                  <a:moveTo>
                    <a:pt x="2090796" y="170523"/>
                  </a:moveTo>
                  <a:cubicBezTo>
                    <a:pt x="2090796" y="226076"/>
                    <a:pt x="2135126" y="268909"/>
                    <a:pt x="2191427" y="268909"/>
                  </a:cubicBezTo>
                  <a:cubicBezTo>
                    <a:pt x="2247728" y="268909"/>
                    <a:pt x="2291309" y="226076"/>
                    <a:pt x="2291309" y="170523"/>
                  </a:cubicBezTo>
                  <a:cubicBezTo>
                    <a:pt x="2291309" y="114971"/>
                    <a:pt x="2247728" y="72137"/>
                    <a:pt x="2191427" y="72137"/>
                  </a:cubicBezTo>
                  <a:cubicBezTo>
                    <a:pt x="2135126" y="72137"/>
                    <a:pt x="2090796" y="114971"/>
                    <a:pt x="2090796" y="170523"/>
                  </a:cubicBezTo>
                  <a:moveTo>
                    <a:pt x="2126834" y="170523"/>
                  </a:moveTo>
                  <a:cubicBezTo>
                    <a:pt x="2126834" y="132990"/>
                    <a:pt x="2154641" y="104434"/>
                    <a:pt x="2191427" y="104434"/>
                  </a:cubicBezTo>
                  <a:cubicBezTo>
                    <a:pt x="2228213" y="104434"/>
                    <a:pt x="2255272" y="132990"/>
                    <a:pt x="2255272" y="170523"/>
                  </a:cubicBezTo>
                  <a:cubicBezTo>
                    <a:pt x="2255272" y="208057"/>
                    <a:pt x="2227464" y="236613"/>
                    <a:pt x="2191427" y="236613"/>
                  </a:cubicBezTo>
                  <a:cubicBezTo>
                    <a:pt x="2155389" y="236613"/>
                    <a:pt x="2126834" y="208805"/>
                    <a:pt x="2126834" y="170523"/>
                  </a:cubicBezTo>
                  <a:moveTo>
                    <a:pt x="2325850" y="264420"/>
                  </a:moveTo>
                  <a:lnTo>
                    <a:pt x="2361140" y="264420"/>
                  </a:lnTo>
                  <a:lnTo>
                    <a:pt x="2361140" y="167531"/>
                  </a:lnTo>
                  <a:cubicBezTo>
                    <a:pt x="2361140" y="125445"/>
                    <a:pt x="2392688" y="105182"/>
                    <a:pt x="2415196" y="105182"/>
                  </a:cubicBezTo>
                  <a:cubicBezTo>
                    <a:pt x="2424236" y="105182"/>
                    <a:pt x="2433215" y="105930"/>
                    <a:pt x="2443003" y="109671"/>
                  </a:cubicBezTo>
                  <a:lnTo>
                    <a:pt x="2443003" y="76626"/>
                  </a:lnTo>
                  <a:cubicBezTo>
                    <a:pt x="2434773" y="72885"/>
                    <a:pt x="2425733" y="72137"/>
                    <a:pt x="2417503" y="72137"/>
                  </a:cubicBezTo>
                  <a:cubicBezTo>
                    <a:pt x="2391192" y="72137"/>
                    <a:pt x="2369432" y="89408"/>
                    <a:pt x="2361140" y="112726"/>
                  </a:cubicBezTo>
                  <a:lnTo>
                    <a:pt x="2361140" y="76689"/>
                  </a:lnTo>
                  <a:lnTo>
                    <a:pt x="2325850" y="76689"/>
                  </a:lnTo>
                  <a:lnTo>
                    <a:pt x="2325850" y="264483"/>
                  </a:lnTo>
                  <a:close/>
                  <a:moveTo>
                    <a:pt x="2461022" y="76626"/>
                  </a:moveTo>
                  <a:lnTo>
                    <a:pt x="2543634" y="261365"/>
                  </a:lnTo>
                  <a:cubicBezTo>
                    <a:pt x="2531600" y="284621"/>
                    <a:pt x="2515826" y="296655"/>
                    <a:pt x="2494815" y="296655"/>
                  </a:cubicBezTo>
                  <a:cubicBezTo>
                    <a:pt x="2485774" y="296655"/>
                    <a:pt x="2476796" y="295906"/>
                    <a:pt x="2467007" y="292165"/>
                  </a:cubicBezTo>
                  <a:lnTo>
                    <a:pt x="2467007" y="325210"/>
                  </a:lnTo>
                  <a:cubicBezTo>
                    <a:pt x="2475237" y="328951"/>
                    <a:pt x="2485026" y="329699"/>
                    <a:pt x="2493319" y="329699"/>
                  </a:cubicBezTo>
                  <a:cubicBezTo>
                    <a:pt x="2534593" y="329699"/>
                    <a:pt x="2560156" y="302640"/>
                    <a:pt x="2575931" y="265854"/>
                  </a:cubicBezTo>
                  <a:lnTo>
                    <a:pt x="2657046" y="76564"/>
                  </a:lnTo>
                  <a:lnTo>
                    <a:pt x="2619512" y="76564"/>
                  </a:lnTo>
                  <a:lnTo>
                    <a:pt x="2561652" y="222273"/>
                  </a:lnTo>
                  <a:lnTo>
                    <a:pt x="2500800" y="76564"/>
                  </a:lnTo>
                  <a:lnTo>
                    <a:pt x="2461022" y="76564"/>
                  </a:lnTo>
                  <a:close/>
                </a:path>
              </a:pathLst>
            </a:custGeom>
            <a:solidFill>
              <a:srgbClr val="FFFFFF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E3CB8C6-A7A3-7D62-5BDF-A8A9B8C90073}"/>
                </a:ext>
              </a:extLst>
            </p:cNvPr>
            <p:cNvSpPr/>
            <p:nvPr/>
          </p:nvSpPr>
          <p:spPr>
            <a:xfrm>
              <a:off x="564680" y="562463"/>
              <a:ext cx="380700" cy="391237"/>
            </a:xfrm>
            <a:custGeom>
              <a:avLst/>
              <a:gdLst>
                <a:gd name="connsiteX0" fmla="*/ 279384 w 380700"/>
                <a:gd name="connsiteY0" fmla="*/ 174638 h 391237"/>
                <a:gd name="connsiteX1" fmla="*/ 344538 w 380700"/>
                <a:gd name="connsiteY1" fmla="*/ 137292 h 391237"/>
                <a:gd name="connsiteX2" fmla="*/ 298275 w 380700"/>
                <a:gd name="connsiteY2" fmla="*/ 141220 h 391237"/>
                <a:gd name="connsiteX3" fmla="*/ 291355 w 380700"/>
                <a:gd name="connsiteY3" fmla="*/ 129186 h 391237"/>
                <a:gd name="connsiteX4" fmla="*/ 317915 w 380700"/>
                <a:gd name="connsiteY4" fmla="*/ 91091 h 391237"/>
                <a:gd name="connsiteX5" fmla="*/ 253010 w 380700"/>
                <a:gd name="connsiteY5" fmla="*/ 128875 h 391237"/>
                <a:gd name="connsiteX6" fmla="*/ 244344 w 380700"/>
                <a:gd name="connsiteY6" fmla="*/ 114908 h 391237"/>
                <a:gd name="connsiteX7" fmla="*/ 337867 w 380700"/>
                <a:gd name="connsiteY7" fmla="*/ 60915 h 391237"/>
                <a:gd name="connsiteX8" fmla="*/ 346720 w 380700"/>
                <a:gd name="connsiteY8" fmla="*/ 75192 h 391237"/>
                <a:gd name="connsiteX9" fmla="*/ 314299 w 380700"/>
                <a:gd name="connsiteY9" fmla="*/ 124448 h 391237"/>
                <a:gd name="connsiteX10" fmla="*/ 372782 w 380700"/>
                <a:gd name="connsiteY10" fmla="*/ 120333 h 391237"/>
                <a:gd name="connsiteX11" fmla="*/ 380700 w 380700"/>
                <a:gd name="connsiteY11" fmla="*/ 135109 h 391237"/>
                <a:gd name="connsiteX12" fmla="*/ 287177 w 380700"/>
                <a:gd name="connsiteY12" fmla="*/ 189103 h 391237"/>
                <a:gd name="connsiteX13" fmla="*/ 279446 w 380700"/>
                <a:gd name="connsiteY13" fmla="*/ 174576 h 391237"/>
                <a:gd name="connsiteX14" fmla="*/ 244344 w 380700"/>
                <a:gd name="connsiteY14" fmla="*/ 276204 h 391237"/>
                <a:gd name="connsiteX15" fmla="*/ 337867 w 380700"/>
                <a:gd name="connsiteY15" fmla="*/ 330198 h 391237"/>
                <a:gd name="connsiteX16" fmla="*/ 346720 w 380700"/>
                <a:gd name="connsiteY16" fmla="*/ 315920 h 391237"/>
                <a:gd name="connsiteX17" fmla="*/ 313925 w 380700"/>
                <a:gd name="connsiteY17" fmla="*/ 267351 h 391237"/>
                <a:gd name="connsiteX18" fmla="*/ 372782 w 380700"/>
                <a:gd name="connsiteY18" fmla="*/ 270780 h 391237"/>
                <a:gd name="connsiteX19" fmla="*/ 380700 w 380700"/>
                <a:gd name="connsiteY19" fmla="*/ 256003 h 391237"/>
                <a:gd name="connsiteX20" fmla="*/ 287177 w 380700"/>
                <a:gd name="connsiteY20" fmla="*/ 202009 h 391237"/>
                <a:gd name="connsiteX21" fmla="*/ 279384 w 380700"/>
                <a:gd name="connsiteY21" fmla="*/ 216537 h 391237"/>
                <a:gd name="connsiteX22" fmla="*/ 344538 w 380700"/>
                <a:gd name="connsiteY22" fmla="*/ 253883 h 391237"/>
                <a:gd name="connsiteX23" fmla="*/ 298213 w 380700"/>
                <a:gd name="connsiteY23" fmla="*/ 249955 h 391237"/>
                <a:gd name="connsiteX24" fmla="*/ 291292 w 380700"/>
                <a:gd name="connsiteY24" fmla="*/ 261989 h 391237"/>
                <a:gd name="connsiteX25" fmla="*/ 317853 w 380700"/>
                <a:gd name="connsiteY25" fmla="*/ 300084 h 391237"/>
                <a:gd name="connsiteX26" fmla="*/ 252948 w 380700"/>
                <a:gd name="connsiteY26" fmla="*/ 262301 h 391237"/>
                <a:gd name="connsiteX27" fmla="*/ 244282 w 380700"/>
                <a:gd name="connsiteY27" fmla="*/ 276267 h 391237"/>
                <a:gd name="connsiteX28" fmla="*/ 147517 w 380700"/>
                <a:gd name="connsiteY28" fmla="*/ 282688 h 391237"/>
                <a:gd name="connsiteX29" fmla="*/ 147517 w 380700"/>
                <a:gd name="connsiteY29" fmla="*/ 390676 h 391237"/>
                <a:gd name="connsiteX30" fmla="*/ 164288 w 380700"/>
                <a:gd name="connsiteY30" fmla="*/ 391237 h 391237"/>
                <a:gd name="connsiteX31" fmla="*/ 189976 w 380700"/>
                <a:gd name="connsiteY31" fmla="*/ 338553 h 391237"/>
                <a:gd name="connsiteX32" fmla="*/ 216474 w 380700"/>
                <a:gd name="connsiteY32" fmla="*/ 391237 h 391237"/>
                <a:gd name="connsiteX33" fmla="*/ 233246 w 380700"/>
                <a:gd name="connsiteY33" fmla="*/ 390676 h 391237"/>
                <a:gd name="connsiteX34" fmla="*/ 233246 w 380700"/>
                <a:gd name="connsiteY34" fmla="*/ 282688 h 391237"/>
                <a:gd name="connsiteX35" fmla="*/ 216786 w 380700"/>
                <a:gd name="connsiteY35" fmla="*/ 283250 h 391237"/>
                <a:gd name="connsiteX36" fmla="*/ 217035 w 380700"/>
                <a:gd name="connsiteY36" fmla="*/ 358317 h 391237"/>
                <a:gd name="connsiteX37" fmla="*/ 197333 w 380700"/>
                <a:gd name="connsiteY37" fmla="*/ 316232 h 391237"/>
                <a:gd name="connsiteX38" fmla="*/ 183429 w 380700"/>
                <a:gd name="connsiteY38" fmla="*/ 316232 h 391237"/>
                <a:gd name="connsiteX39" fmla="*/ 163727 w 380700"/>
                <a:gd name="connsiteY39" fmla="*/ 358317 h 391237"/>
                <a:gd name="connsiteX40" fmla="*/ 163977 w 380700"/>
                <a:gd name="connsiteY40" fmla="*/ 283250 h 391237"/>
                <a:gd name="connsiteX41" fmla="*/ 147517 w 380700"/>
                <a:gd name="connsiteY41" fmla="*/ 282688 h 391237"/>
                <a:gd name="connsiteX42" fmla="*/ 93523 w 380700"/>
                <a:gd name="connsiteY42" fmla="*/ 202072 h 391237"/>
                <a:gd name="connsiteX43" fmla="*/ 0 w 380700"/>
                <a:gd name="connsiteY43" fmla="*/ 256066 h 391237"/>
                <a:gd name="connsiteX44" fmla="*/ 7918 w 380700"/>
                <a:gd name="connsiteY44" fmla="*/ 270842 h 391237"/>
                <a:gd name="connsiteX45" fmla="*/ 66401 w 380700"/>
                <a:gd name="connsiteY45" fmla="*/ 266727 h 391237"/>
                <a:gd name="connsiteX46" fmla="*/ 34042 w 380700"/>
                <a:gd name="connsiteY46" fmla="*/ 315983 h 391237"/>
                <a:gd name="connsiteX47" fmla="*/ 42896 w 380700"/>
                <a:gd name="connsiteY47" fmla="*/ 330260 h 391237"/>
                <a:gd name="connsiteX48" fmla="*/ 136419 w 380700"/>
                <a:gd name="connsiteY48" fmla="*/ 276267 h 391237"/>
                <a:gd name="connsiteX49" fmla="*/ 127752 w 380700"/>
                <a:gd name="connsiteY49" fmla="*/ 262301 h 391237"/>
                <a:gd name="connsiteX50" fmla="*/ 62847 w 380700"/>
                <a:gd name="connsiteY50" fmla="*/ 300084 h 391237"/>
                <a:gd name="connsiteX51" fmla="*/ 89408 w 380700"/>
                <a:gd name="connsiteY51" fmla="*/ 261989 h 391237"/>
                <a:gd name="connsiteX52" fmla="*/ 82487 w 380700"/>
                <a:gd name="connsiteY52" fmla="*/ 249955 h 391237"/>
                <a:gd name="connsiteX53" fmla="*/ 36224 w 380700"/>
                <a:gd name="connsiteY53" fmla="*/ 253946 h 391237"/>
                <a:gd name="connsiteX54" fmla="*/ 101379 w 380700"/>
                <a:gd name="connsiteY54" fmla="*/ 216599 h 391237"/>
                <a:gd name="connsiteX55" fmla="*/ 93648 w 380700"/>
                <a:gd name="connsiteY55" fmla="*/ 202072 h 391237"/>
                <a:gd name="connsiteX56" fmla="*/ 136356 w 380700"/>
                <a:gd name="connsiteY56" fmla="*/ 114971 h 391237"/>
                <a:gd name="connsiteX57" fmla="*/ 42833 w 380700"/>
                <a:gd name="connsiteY57" fmla="*/ 60977 h 391237"/>
                <a:gd name="connsiteX58" fmla="*/ 33980 w 380700"/>
                <a:gd name="connsiteY58" fmla="*/ 75255 h 391237"/>
                <a:gd name="connsiteX59" fmla="*/ 66775 w 380700"/>
                <a:gd name="connsiteY59" fmla="*/ 123824 h 391237"/>
                <a:gd name="connsiteX60" fmla="*/ 7918 w 380700"/>
                <a:gd name="connsiteY60" fmla="*/ 120395 h 391237"/>
                <a:gd name="connsiteX61" fmla="*/ 0 w 380700"/>
                <a:gd name="connsiteY61" fmla="*/ 135172 h 391237"/>
                <a:gd name="connsiteX62" fmla="*/ 93523 w 380700"/>
                <a:gd name="connsiteY62" fmla="*/ 189166 h 391237"/>
                <a:gd name="connsiteX63" fmla="*/ 101254 w 380700"/>
                <a:gd name="connsiteY63" fmla="*/ 174638 h 391237"/>
                <a:gd name="connsiteX64" fmla="*/ 36100 w 380700"/>
                <a:gd name="connsiteY64" fmla="*/ 137292 h 391237"/>
                <a:gd name="connsiteX65" fmla="*/ 82362 w 380700"/>
                <a:gd name="connsiteY65" fmla="*/ 141220 h 391237"/>
                <a:gd name="connsiteX66" fmla="*/ 89345 w 380700"/>
                <a:gd name="connsiteY66" fmla="*/ 129186 h 391237"/>
                <a:gd name="connsiteX67" fmla="*/ 62785 w 380700"/>
                <a:gd name="connsiteY67" fmla="*/ 91091 h 391237"/>
                <a:gd name="connsiteX68" fmla="*/ 127690 w 380700"/>
                <a:gd name="connsiteY68" fmla="*/ 128875 h 391237"/>
                <a:gd name="connsiteX69" fmla="*/ 136356 w 380700"/>
                <a:gd name="connsiteY69" fmla="*/ 114908 h 391237"/>
                <a:gd name="connsiteX70" fmla="*/ 233184 w 380700"/>
                <a:gd name="connsiteY70" fmla="*/ 108487 h 391237"/>
                <a:gd name="connsiteX71" fmla="*/ 233184 w 380700"/>
                <a:gd name="connsiteY71" fmla="*/ 499 h 391237"/>
                <a:gd name="connsiteX72" fmla="*/ 216412 w 380700"/>
                <a:gd name="connsiteY72" fmla="*/ 0 h 391237"/>
                <a:gd name="connsiteX73" fmla="*/ 190724 w 380700"/>
                <a:gd name="connsiteY73" fmla="*/ 52685 h 391237"/>
                <a:gd name="connsiteX74" fmla="*/ 164226 w 380700"/>
                <a:gd name="connsiteY74" fmla="*/ 0 h 391237"/>
                <a:gd name="connsiteX75" fmla="*/ 147454 w 380700"/>
                <a:gd name="connsiteY75" fmla="*/ 499 h 391237"/>
                <a:gd name="connsiteX76" fmla="*/ 147454 w 380700"/>
                <a:gd name="connsiteY76" fmla="*/ 108487 h 391237"/>
                <a:gd name="connsiteX77" fmla="*/ 163914 w 380700"/>
                <a:gd name="connsiteY77" fmla="*/ 107925 h 391237"/>
                <a:gd name="connsiteX78" fmla="*/ 163665 w 380700"/>
                <a:gd name="connsiteY78" fmla="*/ 32858 h 391237"/>
                <a:gd name="connsiteX79" fmla="*/ 183367 w 380700"/>
                <a:gd name="connsiteY79" fmla="*/ 74943 h 391237"/>
                <a:gd name="connsiteX80" fmla="*/ 197271 w 380700"/>
                <a:gd name="connsiteY80" fmla="*/ 74943 h 391237"/>
                <a:gd name="connsiteX81" fmla="*/ 216973 w 380700"/>
                <a:gd name="connsiteY81" fmla="*/ 32858 h 391237"/>
                <a:gd name="connsiteX82" fmla="*/ 216724 w 380700"/>
                <a:gd name="connsiteY82" fmla="*/ 107925 h 391237"/>
                <a:gd name="connsiteX83" fmla="*/ 233184 w 380700"/>
                <a:gd name="connsiteY83" fmla="*/ 108487 h 39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80700" h="391237">
                  <a:moveTo>
                    <a:pt x="279384" y="174638"/>
                  </a:moveTo>
                  <a:lnTo>
                    <a:pt x="344538" y="137292"/>
                  </a:lnTo>
                  <a:lnTo>
                    <a:pt x="298275" y="141220"/>
                  </a:lnTo>
                  <a:lnTo>
                    <a:pt x="291355" y="129186"/>
                  </a:lnTo>
                  <a:lnTo>
                    <a:pt x="317915" y="91091"/>
                  </a:lnTo>
                  <a:lnTo>
                    <a:pt x="253010" y="128875"/>
                  </a:lnTo>
                  <a:lnTo>
                    <a:pt x="244344" y="114908"/>
                  </a:lnTo>
                  <a:lnTo>
                    <a:pt x="337867" y="60915"/>
                  </a:lnTo>
                  <a:lnTo>
                    <a:pt x="346720" y="75192"/>
                  </a:lnTo>
                  <a:lnTo>
                    <a:pt x="314299" y="124448"/>
                  </a:lnTo>
                  <a:lnTo>
                    <a:pt x="372782" y="120333"/>
                  </a:lnTo>
                  <a:lnTo>
                    <a:pt x="380700" y="135109"/>
                  </a:lnTo>
                  <a:lnTo>
                    <a:pt x="287177" y="189103"/>
                  </a:lnTo>
                  <a:lnTo>
                    <a:pt x="279446" y="174576"/>
                  </a:lnTo>
                  <a:close/>
                  <a:moveTo>
                    <a:pt x="244344" y="276204"/>
                  </a:moveTo>
                  <a:lnTo>
                    <a:pt x="337867" y="330198"/>
                  </a:lnTo>
                  <a:lnTo>
                    <a:pt x="346720" y="315920"/>
                  </a:lnTo>
                  <a:lnTo>
                    <a:pt x="313925" y="267351"/>
                  </a:lnTo>
                  <a:lnTo>
                    <a:pt x="372782" y="270780"/>
                  </a:lnTo>
                  <a:lnTo>
                    <a:pt x="380700" y="256003"/>
                  </a:lnTo>
                  <a:lnTo>
                    <a:pt x="287177" y="202009"/>
                  </a:lnTo>
                  <a:lnTo>
                    <a:pt x="279384" y="216537"/>
                  </a:lnTo>
                  <a:lnTo>
                    <a:pt x="344538" y="253883"/>
                  </a:lnTo>
                  <a:lnTo>
                    <a:pt x="298213" y="249955"/>
                  </a:lnTo>
                  <a:lnTo>
                    <a:pt x="291292" y="261989"/>
                  </a:lnTo>
                  <a:lnTo>
                    <a:pt x="317853" y="300084"/>
                  </a:lnTo>
                  <a:lnTo>
                    <a:pt x="252948" y="262301"/>
                  </a:lnTo>
                  <a:lnTo>
                    <a:pt x="244282" y="276267"/>
                  </a:lnTo>
                  <a:close/>
                  <a:moveTo>
                    <a:pt x="147517" y="282688"/>
                  </a:moveTo>
                  <a:lnTo>
                    <a:pt x="147517" y="390676"/>
                  </a:lnTo>
                  <a:lnTo>
                    <a:pt x="164288" y="391237"/>
                  </a:lnTo>
                  <a:lnTo>
                    <a:pt x="189976" y="338553"/>
                  </a:lnTo>
                  <a:lnTo>
                    <a:pt x="216474" y="391237"/>
                  </a:lnTo>
                  <a:lnTo>
                    <a:pt x="233246" y="390676"/>
                  </a:lnTo>
                  <a:lnTo>
                    <a:pt x="233246" y="282688"/>
                  </a:lnTo>
                  <a:lnTo>
                    <a:pt x="216786" y="283250"/>
                  </a:lnTo>
                  <a:lnTo>
                    <a:pt x="217035" y="358317"/>
                  </a:lnTo>
                  <a:lnTo>
                    <a:pt x="197333" y="316232"/>
                  </a:lnTo>
                  <a:lnTo>
                    <a:pt x="183429" y="316232"/>
                  </a:lnTo>
                  <a:lnTo>
                    <a:pt x="163727" y="358317"/>
                  </a:lnTo>
                  <a:lnTo>
                    <a:pt x="163977" y="283250"/>
                  </a:lnTo>
                  <a:lnTo>
                    <a:pt x="147517" y="282688"/>
                  </a:lnTo>
                  <a:close/>
                  <a:moveTo>
                    <a:pt x="93523" y="202072"/>
                  </a:moveTo>
                  <a:lnTo>
                    <a:pt x="0" y="256066"/>
                  </a:lnTo>
                  <a:lnTo>
                    <a:pt x="7918" y="270842"/>
                  </a:lnTo>
                  <a:lnTo>
                    <a:pt x="66401" y="266727"/>
                  </a:lnTo>
                  <a:lnTo>
                    <a:pt x="34042" y="315983"/>
                  </a:lnTo>
                  <a:lnTo>
                    <a:pt x="42896" y="330260"/>
                  </a:lnTo>
                  <a:lnTo>
                    <a:pt x="136419" y="276267"/>
                  </a:lnTo>
                  <a:lnTo>
                    <a:pt x="127752" y="262301"/>
                  </a:lnTo>
                  <a:lnTo>
                    <a:pt x="62847" y="300084"/>
                  </a:lnTo>
                  <a:lnTo>
                    <a:pt x="89408" y="261989"/>
                  </a:lnTo>
                  <a:lnTo>
                    <a:pt x="82487" y="249955"/>
                  </a:lnTo>
                  <a:lnTo>
                    <a:pt x="36224" y="253946"/>
                  </a:lnTo>
                  <a:lnTo>
                    <a:pt x="101379" y="216599"/>
                  </a:lnTo>
                  <a:lnTo>
                    <a:pt x="93648" y="202072"/>
                  </a:lnTo>
                  <a:close/>
                  <a:moveTo>
                    <a:pt x="136356" y="114971"/>
                  </a:moveTo>
                  <a:lnTo>
                    <a:pt x="42833" y="60977"/>
                  </a:lnTo>
                  <a:lnTo>
                    <a:pt x="33980" y="75255"/>
                  </a:lnTo>
                  <a:lnTo>
                    <a:pt x="66775" y="123824"/>
                  </a:lnTo>
                  <a:lnTo>
                    <a:pt x="7918" y="120395"/>
                  </a:lnTo>
                  <a:lnTo>
                    <a:pt x="0" y="135172"/>
                  </a:lnTo>
                  <a:lnTo>
                    <a:pt x="93523" y="189166"/>
                  </a:lnTo>
                  <a:lnTo>
                    <a:pt x="101254" y="174638"/>
                  </a:lnTo>
                  <a:lnTo>
                    <a:pt x="36100" y="137292"/>
                  </a:lnTo>
                  <a:lnTo>
                    <a:pt x="82362" y="141220"/>
                  </a:lnTo>
                  <a:lnTo>
                    <a:pt x="89345" y="129186"/>
                  </a:lnTo>
                  <a:lnTo>
                    <a:pt x="62785" y="91091"/>
                  </a:lnTo>
                  <a:lnTo>
                    <a:pt x="127690" y="128875"/>
                  </a:lnTo>
                  <a:lnTo>
                    <a:pt x="136356" y="114908"/>
                  </a:lnTo>
                  <a:close/>
                  <a:moveTo>
                    <a:pt x="233184" y="108487"/>
                  </a:moveTo>
                  <a:lnTo>
                    <a:pt x="233184" y="499"/>
                  </a:lnTo>
                  <a:lnTo>
                    <a:pt x="216412" y="0"/>
                  </a:lnTo>
                  <a:lnTo>
                    <a:pt x="190724" y="52685"/>
                  </a:lnTo>
                  <a:lnTo>
                    <a:pt x="164226" y="0"/>
                  </a:lnTo>
                  <a:lnTo>
                    <a:pt x="147454" y="499"/>
                  </a:lnTo>
                  <a:lnTo>
                    <a:pt x="147454" y="108487"/>
                  </a:lnTo>
                  <a:lnTo>
                    <a:pt x="163914" y="107925"/>
                  </a:lnTo>
                  <a:lnTo>
                    <a:pt x="163665" y="32858"/>
                  </a:lnTo>
                  <a:lnTo>
                    <a:pt x="183367" y="74943"/>
                  </a:lnTo>
                  <a:lnTo>
                    <a:pt x="197271" y="74943"/>
                  </a:lnTo>
                  <a:lnTo>
                    <a:pt x="216973" y="32858"/>
                  </a:lnTo>
                  <a:lnTo>
                    <a:pt x="216724" y="107925"/>
                  </a:lnTo>
                  <a:lnTo>
                    <a:pt x="233184" y="108487"/>
                  </a:lnTo>
                  <a:close/>
                </a:path>
              </a:pathLst>
            </a:custGeom>
            <a:solidFill>
              <a:srgbClr val="30FF2E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DA17BB-4CFB-3247-6791-6CBA0B73DF93}"/>
                </a:ext>
              </a:extLst>
            </p:cNvPr>
            <p:cNvSpPr/>
            <p:nvPr/>
          </p:nvSpPr>
          <p:spPr>
            <a:xfrm>
              <a:off x="430755" y="436145"/>
              <a:ext cx="648424" cy="644310"/>
            </a:xfrm>
            <a:custGeom>
              <a:avLst/>
              <a:gdLst>
                <a:gd name="connsiteX0" fmla="*/ 511632 w 648424"/>
                <a:gd name="connsiteY0" fmla="*/ 57298 h 644310"/>
                <a:gd name="connsiteX1" fmla="*/ 461379 w 648424"/>
                <a:gd name="connsiteY1" fmla="*/ 152879 h 644310"/>
                <a:gd name="connsiteX2" fmla="*/ 445356 w 648424"/>
                <a:gd name="connsiteY2" fmla="*/ 143901 h 644310"/>
                <a:gd name="connsiteX3" fmla="*/ 466180 w 648424"/>
                <a:gd name="connsiteY3" fmla="*/ 104247 h 644310"/>
                <a:gd name="connsiteX4" fmla="*/ 422786 w 648424"/>
                <a:gd name="connsiteY4" fmla="*/ 81427 h 644310"/>
                <a:gd name="connsiteX5" fmla="*/ 401961 w 648424"/>
                <a:gd name="connsiteY5" fmla="*/ 121081 h 644310"/>
                <a:gd name="connsiteX6" fmla="*/ 385501 w 648424"/>
                <a:gd name="connsiteY6" fmla="*/ 113038 h 644310"/>
                <a:gd name="connsiteX7" fmla="*/ 435754 w 648424"/>
                <a:gd name="connsiteY7" fmla="*/ 17458 h 644310"/>
                <a:gd name="connsiteX8" fmla="*/ 452276 w 648424"/>
                <a:gd name="connsiteY8" fmla="*/ 25501 h 644310"/>
                <a:gd name="connsiteX9" fmla="*/ 431452 w 648424"/>
                <a:gd name="connsiteY9" fmla="*/ 65154 h 644310"/>
                <a:gd name="connsiteX10" fmla="*/ 474847 w 648424"/>
                <a:gd name="connsiteY10" fmla="*/ 87974 h 644310"/>
                <a:gd name="connsiteX11" fmla="*/ 495671 w 648424"/>
                <a:gd name="connsiteY11" fmla="*/ 48320 h 644310"/>
                <a:gd name="connsiteX12" fmla="*/ 511632 w 648424"/>
                <a:gd name="connsiteY12" fmla="*/ 57298 h 644310"/>
                <a:gd name="connsiteX13" fmla="*/ 603160 w 648424"/>
                <a:gd name="connsiteY13" fmla="*/ 159301 h 644310"/>
                <a:gd name="connsiteX14" fmla="*/ 566250 w 648424"/>
                <a:gd name="connsiteY14" fmla="*/ 184739 h 644310"/>
                <a:gd name="connsiteX15" fmla="*/ 538442 w 648424"/>
                <a:gd name="connsiteY15" fmla="*/ 144399 h 644310"/>
                <a:gd name="connsiteX16" fmla="*/ 575352 w 648424"/>
                <a:gd name="connsiteY16" fmla="*/ 118961 h 644310"/>
                <a:gd name="connsiteX17" fmla="*/ 564504 w 648424"/>
                <a:gd name="connsiteY17" fmla="*/ 104184 h 644310"/>
                <a:gd name="connsiteX18" fmla="*/ 475595 w 648424"/>
                <a:gd name="connsiteY18" fmla="*/ 165473 h 644310"/>
                <a:gd name="connsiteX19" fmla="*/ 486443 w 648424"/>
                <a:gd name="connsiteY19" fmla="*/ 180250 h 644310"/>
                <a:gd name="connsiteX20" fmla="*/ 523354 w 648424"/>
                <a:gd name="connsiteY20" fmla="*/ 154812 h 644310"/>
                <a:gd name="connsiteX21" fmla="*/ 551161 w 648424"/>
                <a:gd name="connsiteY21" fmla="*/ 195151 h 644310"/>
                <a:gd name="connsiteX22" fmla="*/ 514251 w 648424"/>
                <a:gd name="connsiteY22" fmla="*/ 220589 h 644310"/>
                <a:gd name="connsiteX23" fmla="*/ 524227 w 648424"/>
                <a:gd name="connsiteY23" fmla="*/ 235989 h 644310"/>
                <a:gd name="connsiteX24" fmla="*/ 613136 w 648424"/>
                <a:gd name="connsiteY24" fmla="*/ 174701 h 644310"/>
                <a:gd name="connsiteX25" fmla="*/ 603160 w 648424"/>
                <a:gd name="connsiteY25" fmla="*/ 159301 h 644310"/>
                <a:gd name="connsiteX26" fmla="*/ 646804 w 648424"/>
                <a:gd name="connsiteY26" fmla="*/ 307566 h 644310"/>
                <a:gd name="connsiteX27" fmla="*/ 602287 w 648424"/>
                <a:gd name="connsiteY27" fmla="*/ 312928 h 644310"/>
                <a:gd name="connsiteX28" fmla="*/ 596426 w 648424"/>
                <a:gd name="connsiteY28" fmla="*/ 264296 h 644310"/>
                <a:gd name="connsiteX29" fmla="*/ 640943 w 648424"/>
                <a:gd name="connsiteY29" fmla="*/ 258934 h 644310"/>
                <a:gd name="connsiteX30" fmla="*/ 638200 w 648424"/>
                <a:gd name="connsiteY30" fmla="*/ 240790 h 644310"/>
                <a:gd name="connsiteX31" fmla="*/ 530960 w 648424"/>
                <a:gd name="connsiteY31" fmla="*/ 253759 h 644310"/>
                <a:gd name="connsiteX32" fmla="*/ 533704 w 648424"/>
                <a:gd name="connsiteY32" fmla="*/ 271902 h 644310"/>
                <a:gd name="connsiteX33" fmla="*/ 578220 w 648424"/>
                <a:gd name="connsiteY33" fmla="*/ 266540 h 644310"/>
                <a:gd name="connsiteX34" fmla="*/ 584081 w 648424"/>
                <a:gd name="connsiteY34" fmla="*/ 315234 h 644310"/>
                <a:gd name="connsiteX35" fmla="*/ 539564 w 648424"/>
                <a:gd name="connsiteY35" fmla="*/ 320596 h 644310"/>
                <a:gd name="connsiteX36" fmla="*/ 541248 w 648424"/>
                <a:gd name="connsiteY36" fmla="*/ 338865 h 644310"/>
                <a:gd name="connsiteX37" fmla="*/ 648425 w 648424"/>
                <a:gd name="connsiteY37" fmla="*/ 325896 h 644310"/>
                <a:gd name="connsiteX38" fmla="*/ 646741 w 648424"/>
                <a:gd name="connsiteY38" fmla="*/ 307628 h 644310"/>
                <a:gd name="connsiteX39" fmla="*/ 616565 w 648424"/>
                <a:gd name="connsiteY39" fmla="*/ 459073 h 644310"/>
                <a:gd name="connsiteX40" fmla="*/ 574667 w 648424"/>
                <a:gd name="connsiteY40" fmla="*/ 443174 h 644310"/>
                <a:gd name="connsiteX41" fmla="*/ 592062 w 648424"/>
                <a:gd name="connsiteY41" fmla="*/ 397348 h 644310"/>
                <a:gd name="connsiteX42" fmla="*/ 633960 w 648424"/>
                <a:gd name="connsiteY42" fmla="*/ 413246 h 644310"/>
                <a:gd name="connsiteX43" fmla="*/ 639946 w 648424"/>
                <a:gd name="connsiteY43" fmla="*/ 395914 h 644310"/>
                <a:gd name="connsiteX44" fmla="*/ 539003 w 648424"/>
                <a:gd name="connsiteY44" fmla="*/ 357569 h 644310"/>
                <a:gd name="connsiteX45" fmla="*/ 533018 w 648424"/>
                <a:gd name="connsiteY45" fmla="*/ 374902 h 644310"/>
                <a:gd name="connsiteX46" fmla="*/ 574916 w 648424"/>
                <a:gd name="connsiteY46" fmla="*/ 390801 h 644310"/>
                <a:gd name="connsiteX47" fmla="*/ 557521 w 648424"/>
                <a:gd name="connsiteY47" fmla="*/ 436627 h 644310"/>
                <a:gd name="connsiteX48" fmla="*/ 515622 w 648424"/>
                <a:gd name="connsiteY48" fmla="*/ 420728 h 644310"/>
                <a:gd name="connsiteX49" fmla="*/ 508639 w 648424"/>
                <a:gd name="connsiteY49" fmla="*/ 437687 h 644310"/>
                <a:gd name="connsiteX50" fmla="*/ 609582 w 648424"/>
                <a:gd name="connsiteY50" fmla="*/ 476031 h 644310"/>
                <a:gd name="connsiteX51" fmla="*/ 616565 w 648424"/>
                <a:gd name="connsiteY51" fmla="*/ 459073 h 644310"/>
                <a:gd name="connsiteX52" fmla="*/ 519363 w 648424"/>
                <a:gd name="connsiteY52" fmla="*/ 579218 h 644310"/>
                <a:gd name="connsiteX53" fmla="*/ 489686 w 648424"/>
                <a:gd name="connsiteY53" fmla="*/ 545675 h 644310"/>
                <a:gd name="connsiteX54" fmla="*/ 526409 w 648424"/>
                <a:gd name="connsiteY54" fmla="*/ 513191 h 644310"/>
                <a:gd name="connsiteX55" fmla="*/ 556087 w 648424"/>
                <a:gd name="connsiteY55" fmla="*/ 546735 h 644310"/>
                <a:gd name="connsiteX56" fmla="*/ 569492 w 648424"/>
                <a:gd name="connsiteY56" fmla="*/ 534203 h 644310"/>
                <a:gd name="connsiteX57" fmla="*/ 497916 w 648424"/>
                <a:gd name="connsiteY57" fmla="*/ 453337 h 644310"/>
                <a:gd name="connsiteX58" fmla="*/ 484511 w 648424"/>
                <a:gd name="connsiteY58" fmla="*/ 465931 h 644310"/>
                <a:gd name="connsiteX59" fmla="*/ 514189 w 648424"/>
                <a:gd name="connsiteY59" fmla="*/ 499475 h 644310"/>
                <a:gd name="connsiteX60" fmla="*/ 477528 w 648424"/>
                <a:gd name="connsiteY60" fmla="*/ 531958 h 644310"/>
                <a:gd name="connsiteX61" fmla="*/ 447787 w 648424"/>
                <a:gd name="connsiteY61" fmla="*/ 498415 h 644310"/>
                <a:gd name="connsiteX62" fmla="*/ 433697 w 648424"/>
                <a:gd name="connsiteY62" fmla="*/ 510198 h 644310"/>
                <a:gd name="connsiteX63" fmla="*/ 505273 w 648424"/>
                <a:gd name="connsiteY63" fmla="*/ 591065 h 644310"/>
                <a:gd name="connsiteX64" fmla="*/ 519363 w 648424"/>
                <a:gd name="connsiteY64" fmla="*/ 579281 h 644310"/>
                <a:gd name="connsiteX65" fmla="*/ 377458 w 648424"/>
                <a:gd name="connsiteY65" fmla="*/ 640445 h 644310"/>
                <a:gd name="connsiteX66" fmla="*/ 366734 w 648424"/>
                <a:gd name="connsiteY66" fmla="*/ 596925 h 644310"/>
                <a:gd name="connsiteX67" fmla="*/ 414306 w 648424"/>
                <a:gd name="connsiteY67" fmla="*/ 585204 h 644310"/>
                <a:gd name="connsiteX68" fmla="*/ 425030 w 648424"/>
                <a:gd name="connsiteY68" fmla="*/ 628723 h 644310"/>
                <a:gd name="connsiteX69" fmla="*/ 442737 w 648424"/>
                <a:gd name="connsiteY69" fmla="*/ 623798 h 644310"/>
                <a:gd name="connsiteX70" fmla="*/ 416925 w 648424"/>
                <a:gd name="connsiteY70" fmla="*/ 518927 h 644310"/>
                <a:gd name="connsiteX71" fmla="*/ 399218 w 648424"/>
                <a:gd name="connsiteY71" fmla="*/ 523853 h 644310"/>
                <a:gd name="connsiteX72" fmla="*/ 409942 w 648424"/>
                <a:gd name="connsiteY72" fmla="*/ 567372 h 644310"/>
                <a:gd name="connsiteX73" fmla="*/ 362370 w 648424"/>
                <a:gd name="connsiteY73" fmla="*/ 579094 h 644310"/>
                <a:gd name="connsiteX74" fmla="*/ 351646 w 648424"/>
                <a:gd name="connsiteY74" fmla="*/ 535574 h 644310"/>
                <a:gd name="connsiteX75" fmla="*/ 333689 w 648424"/>
                <a:gd name="connsiteY75" fmla="*/ 539440 h 644310"/>
                <a:gd name="connsiteX76" fmla="*/ 359502 w 648424"/>
                <a:gd name="connsiteY76" fmla="*/ 644310 h 644310"/>
                <a:gd name="connsiteX77" fmla="*/ 377458 w 648424"/>
                <a:gd name="connsiteY77" fmla="*/ 640445 h 644310"/>
                <a:gd name="connsiteX78" fmla="*/ 223395 w 648424"/>
                <a:gd name="connsiteY78" fmla="*/ 628661 h 644310"/>
                <a:gd name="connsiteX79" fmla="*/ 234119 w 648424"/>
                <a:gd name="connsiteY79" fmla="*/ 585141 h 644310"/>
                <a:gd name="connsiteX80" fmla="*/ 281691 w 648424"/>
                <a:gd name="connsiteY80" fmla="*/ 596863 h 644310"/>
                <a:gd name="connsiteX81" fmla="*/ 270967 w 648424"/>
                <a:gd name="connsiteY81" fmla="*/ 640382 h 644310"/>
                <a:gd name="connsiteX82" fmla="*/ 288923 w 648424"/>
                <a:gd name="connsiteY82" fmla="*/ 644248 h 644310"/>
                <a:gd name="connsiteX83" fmla="*/ 314798 w 648424"/>
                <a:gd name="connsiteY83" fmla="*/ 539440 h 644310"/>
                <a:gd name="connsiteX84" fmla="*/ 296841 w 648424"/>
                <a:gd name="connsiteY84" fmla="*/ 535574 h 644310"/>
                <a:gd name="connsiteX85" fmla="*/ 286118 w 648424"/>
                <a:gd name="connsiteY85" fmla="*/ 579094 h 644310"/>
                <a:gd name="connsiteX86" fmla="*/ 238546 w 648424"/>
                <a:gd name="connsiteY86" fmla="*/ 567372 h 644310"/>
                <a:gd name="connsiteX87" fmla="*/ 249270 w 648424"/>
                <a:gd name="connsiteY87" fmla="*/ 523853 h 644310"/>
                <a:gd name="connsiteX88" fmla="*/ 231563 w 648424"/>
                <a:gd name="connsiteY88" fmla="*/ 518927 h 644310"/>
                <a:gd name="connsiteX89" fmla="*/ 205688 w 648424"/>
                <a:gd name="connsiteY89" fmla="*/ 623735 h 644310"/>
                <a:gd name="connsiteX90" fmla="*/ 223395 w 648424"/>
                <a:gd name="connsiteY90" fmla="*/ 628661 h 644310"/>
                <a:gd name="connsiteX91" fmla="*/ 92401 w 648424"/>
                <a:gd name="connsiteY91" fmla="*/ 546672 h 644310"/>
                <a:gd name="connsiteX92" fmla="*/ 122141 w 648424"/>
                <a:gd name="connsiteY92" fmla="*/ 513129 h 644310"/>
                <a:gd name="connsiteX93" fmla="*/ 158802 w 648424"/>
                <a:gd name="connsiteY93" fmla="*/ 545612 h 644310"/>
                <a:gd name="connsiteX94" fmla="*/ 129061 w 648424"/>
                <a:gd name="connsiteY94" fmla="*/ 579156 h 644310"/>
                <a:gd name="connsiteX95" fmla="*/ 143152 w 648424"/>
                <a:gd name="connsiteY95" fmla="*/ 590940 h 644310"/>
                <a:gd name="connsiteX96" fmla="*/ 214791 w 648424"/>
                <a:gd name="connsiteY96" fmla="*/ 510136 h 644310"/>
                <a:gd name="connsiteX97" fmla="*/ 200700 w 648424"/>
                <a:gd name="connsiteY97" fmla="*/ 498352 h 644310"/>
                <a:gd name="connsiteX98" fmla="*/ 170960 w 648424"/>
                <a:gd name="connsiteY98" fmla="*/ 531896 h 644310"/>
                <a:gd name="connsiteX99" fmla="*/ 134299 w 648424"/>
                <a:gd name="connsiteY99" fmla="*/ 499412 h 644310"/>
                <a:gd name="connsiteX100" fmla="*/ 164039 w 648424"/>
                <a:gd name="connsiteY100" fmla="*/ 465869 h 644310"/>
                <a:gd name="connsiteX101" fmla="*/ 150634 w 648424"/>
                <a:gd name="connsiteY101" fmla="*/ 453274 h 644310"/>
                <a:gd name="connsiteX102" fmla="*/ 78996 w 648424"/>
                <a:gd name="connsiteY102" fmla="*/ 534078 h 644310"/>
                <a:gd name="connsiteX103" fmla="*/ 92401 w 648424"/>
                <a:gd name="connsiteY103" fmla="*/ 546672 h 644310"/>
                <a:gd name="connsiteX104" fmla="*/ 14527 w 648424"/>
                <a:gd name="connsiteY104" fmla="*/ 413184 h 644310"/>
                <a:gd name="connsiteX105" fmla="*/ 56425 w 648424"/>
                <a:gd name="connsiteY105" fmla="*/ 397285 h 644310"/>
                <a:gd name="connsiteX106" fmla="*/ 73821 w 648424"/>
                <a:gd name="connsiteY106" fmla="*/ 443111 h 644310"/>
                <a:gd name="connsiteX107" fmla="*/ 31922 w 648424"/>
                <a:gd name="connsiteY107" fmla="*/ 459010 h 644310"/>
                <a:gd name="connsiteX108" fmla="*/ 38905 w 648424"/>
                <a:gd name="connsiteY108" fmla="*/ 475969 h 644310"/>
                <a:gd name="connsiteX109" fmla="*/ 139910 w 648424"/>
                <a:gd name="connsiteY109" fmla="*/ 437687 h 644310"/>
                <a:gd name="connsiteX110" fmla="*/ 132927 w 648424"/>
                <a:gd name="connsiteY110" fmla="*/ 420728 h 644310"/>
                <a:gd name="connsiteX111" fmla="*/ 91029 w 648424"/>
                <a:gd name="connsiteY111" fmla="*/ 436627 h 644310"/>
                <a:gd name="connsiteX112" fmla="*/ 73634 w 648424"/>
                <a:gd name="connsiteY112" fmla="*/ 390801 h 644310"/>
                <a:gd name="connsiteX113" fmla="*/ 115532 w 648424"/>
                <a:gd name="connsiteY113" fmla="*/ 374902 h 644310"/>
                <a:gd name="connsiteX114" fmla="*/ 109546 w 648424"/>
                <a:gd name="connsiteY114" fmla="*/ 357569 h 644310"/>
                <a:gd name="connsiteX115" fmla="*/ 8604 w 648424"/>
                <a:gd name="connsiteY115" fmla="*/ 395851 h 644310"/>
                <a:gd name="connsiteX116" fmla="*/ 14590 w 648424"/>
                <a:gd name="connsiteY116" fmla="*/ 413184 h 644310"/>
                <a:gd name="connsiteX117" fmla="*/ 7607 w 648424"/>
                <a:gd name="connsiteY117" fmla="*/ 258809 h 644310"/>
                <a:gd name="connsiteX118" fmla="*/ 52123 w 648424"/>
                <a:gd name="connsiteY118" fmla="*/ 264233 h 644310"/>
                <a:gd name="connsiteX119" fmla="*/ 46200 w 648424"/>
                <a:gd name="connsiteY119" fmla="*/ 312865 h 644310"/>
                <a:gd name="connsiteX120" fmla="*/ 1683 w 648424"/>
                <a:gd name="connsiteY120" fmla="*/ 307441 h 644310"/>
                <a:gd name="connsiteX121" fmla="*/ 0 w 648424"/>
                <a:gd name="connsiteY121" fmla="*/ 325709 h 644310"/>
                <a:gd name="connsiteX122" fmla="*/ 107177 w 648424"/>
                <a:gd name="connsiteY122" fmla="*/ 338740 h 644310"/>
                <a:gd name="connsiteX123" fmla="*/ 108861 w 648424"/>
                <a:gd name="connsiteY123" fmla="*/ 320472 h 644310"/>
                <a:gd name="connsiteX124" fmla="*/ 64344 w 648424"/>
                <a:gd name="connsiteY124" fmla="*/ 315047 h 644310"/>
                <a:gd name="connsiteX125" fmla="*/ 70267 w 648424"/>
                <a:gd name="connsiteY125" fmla="*/ 266416 h 644310"/>
                <a:gd name="connsiteX126" fmla="*/ 114721 w 648424"/>
                <a:gd name="connsiteY126" fmla="*/ 271840 h 644310"/>
                <a:gd name="connsiteX127" fmla="*/ 117465 w 648424"/>
                <a:gd name="connsiteY127" fmla="*/ 253696 h 644310"/>
                <a:gd name="connsiteX128" fmla="*/ 10288 w 648424"/>
                <a:gd name="connsiteY128" fmla="*/ 240666 h 644310"/>
                <a:gd name="connsiteX129" fmla="*/ 7544 w 648424"/>
                <a:gd name="connsiteY129" fmla="*/ 258809 h 644310"/>
                <a:gd name="connsiteX130" fmla="*/ 73197 w 648424"/>
                <a:gd name="connsiteY130" fmla="*/ 118899 h 644310"/>
                <a:gd name="connsiteX131" fmla="*/ 110108 w 648424"/>
                <a:gd name="connsiteY131" fmla="*/ 144337 h 644310"/>
                <a:gd name="connsiteX132" fmla="*/ 82238 w 648424"/>
                <a:gd name="connsiteY132" fmla="*/ 184676 h 644310"/>
                <a:gd name="connsiteX133" fmla="*/ 45327 w 648424"/>
                <a:gd name="connsiteY133" fmla="*/ 159238 h 644310"/>
                <a:gd name="connsiteX134" fmla="*/ 35352 w 648424"/>
                <a:gd name="connsiteY134" fmla="*/ 174638 h 644310"/>
                <a:gd name="connsiteX135" fmla="*/ 124198 w 648424"/>
                <a:gd name="connsiteY135" fmla="*/ 235989 h 644310"/>
                <a:gd name="connsiteX136" fmla="*/ 134174 w 648424"/>
                <a:gd name="connsiteY136" fmla="*/ 220589 h 644310"/>
                <a:gd name="connsiteX137" fmla="*/ 97264 w 648424"/>
                <a:gd name="connsiteY137" fmla="*/ 195151 h 644310"/>
                <a:gd name="connsiteX138" fmla="*/ 125134 w 648424"/>
                <a:gd name="connsiteY138" fmla="*/ 154812 h 644310"/>
                <a:gd name="connsiteX139" fmla="*/ 162044 w 648424"/>
                <a:gd name="connsiteY139" fmla="*/ 180250 h 644310"/>
                <a:gd name="connsiteX140" fmla="*/ 172893 w 648424"/>
                <a:gd name="connsiteY140" fmla="*/ 165473 h 644310"/>
                <a:gd name="connsiteX141" fmla="*/ 84046 w 648424"/>
                <a:gd name="connsiteY141" fmla="*/ 104122 h 644310"/>
                <a:gd name="connsiteX142" fmla="*/ 73197 w 648424"/>
                <a:gd name="connsiteY142" fmla="*/ 118899 h 644310"/>
                <a:gd name="connsiteX143" fmla="*/ 196273 w 648424"/>
                <a:gd name="connsiteY143" fmla="*/ 25501 h 644310"/>
                <a:gd name="connsiteX144" fmla="*/ 217098 w 648424"/>
                <a:gd name="connsiteY144" fmla="*/ 65154 h 644310"/>
                <a:gd name="connsiteX145" fmla="*/ 173703 w 648424"/>
                <a:gd name="connsiteY145" fmla="*/ 87911 h 644310"/>
                <a:gd name="connsiteX146" fmla="*/ 152879 w 648424"/>
                <a:gd name="connsiteY146" fmla="*/ 48195 h 644310"/>
                <a:gd name="connsiteX147" fmla="*/ 136917 w 648424"/>
                <a:gd name="connsiteY147" fmla="*/ 57174 h 644310"/>
                <a:gd name="connsiteX148" fmla="*/ 187108 w 648424"/>
                <a:gd name="connsiteY148" fmla="*/ 152816 h 644310"/>
                <a:gd name="connsiteX149" fmla="*/ 203132 w 648424"/>
                <a:gd name="connsiteY149" fmla="*/ 143838 h 644310"/>
                <a:gd name="connsiteX150" fmla="*/ 182307 w 648424"/>
                <a:gd name="connsiteY150" fmla="*/ 104184 h 644310"/>
                <a:gd name="connsiteX151" fmla="*/ 225702 w 648424"/>
                <a:gd name="connsiteY151" fmla="*/ 81427 h 644310"/>
                <a:gd name="connsiteX152" fmla="*/ 246526 w 648424"/>
                <a:gd name="connsiteY152" fmla="*/ 121081 h 644310"/>
                <a:gd name="connsiteX153" fmla="*/ 263049 w 648424"/>
                <a:gd name="connsiteY153" fmla="*/ 113038 h 644310"/>
                <a:gd name="connsiteX154" fmla="*/ 212858 w 648424"/>
                <a:gd name="connsiteY154" fmla="*/ 17395 h 644310"/>
                <a:gd name="connsiteX155" fmla="*/ 196336 w 648424"/>
                <a:gd name="connsiteY155" fmla="*/ 25438 h 644310"/>
                <a:gd name="connsiteX156" fmla="*/ 348653 w 648424"/>
                <a:gd name="connsiteY156" fmla="*/ 0 h 644310"/>
                <a:gd name="connsiteX157" fmla="*/ 348653 w 648424"/>
                <a:gd name="connsiteY157" fmla="*/ 44829 h 644310"/>
                <a:gd name="connsiteX158" fmla="*/ 299647 w 648424"/>
                <a:gd name="connsiteY158" fmla="*/ 44829 h 644310"/>
                <a:gd name="connsiteX159" fmla="*/ 299647 w 648424"/>
                <a:gd name="connsiteY159" fmla="*/ 0 h 644310"/>
                <a:gd name="connsiteX160" fmla="*/ 281317 w 648424"/>
                <a:gd name="connsiteY160" fmla="*/ 561 h 644310"/>
                <a:gd name="connsiteX161" fmla="*/ 281317 w 648424"/>
                <a:gd name="connsiteY161" fmla="*/ 108549 h 644310"/>
                <a:gd name="connsiteX162" fmla="*/ 299647 w 648424"/>
                <a:gd name="connsiteY162" fmla="*/ 107988 h 644310"/>
                <a:gd name="connsiteX163" fmla="*/ 299647 w 648424"/>
                <a:gd name="connsiteY163" fmla="*/ 63159 h 644310"/>
                <a:gd name="connsiteX164" fmla="*/ 348653 w 648424"/>
                <a:gd name="connsiteY164" fmla="*/ 63159 h 644310"/>
                <a:gd name="connsiteX165" fmla="*/ 348653 w 648424"/>
                <a:gd name="connsiteY165" fmla="*/ 107988 h 644310"/>
                <a:gd name="connsiteX166" fmla="*/ 366984 w 648424"/>
                <a:gd name="connsiteY166" fmla="*/ 108549 h 644310"/>
                <a:gd name="connsiteX167" fmla="*/ 366984 w 648424"/>
                <a:gd name="connsiteY167" fmla="*/ 561 h 644310"/>
                <a:gd name="connsiteX168" fmla="*/ 348653 w 648424"/>
                <a:gd name="connsiteY168" fmla="*/ 0 h 64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648424" h="644310">
                  <a:moveTo>
                    <a:pt x="511632" y="57298"/>
                  </a:moveTo>
                  <a:lnTo>
                    <a:pt x="461379" y="152879"/>
                  </a:lnTo>
                  <a:lnTo>
                    <a:pt x="445356" y="143901"/>
                  </a:lnTo>
                  <a:lnTo>
                    <a:pt x="466180" y="104247"/>
                  </a:lnTo>
                  <a:lnTo>
                    <a:pt x="422786" y="81427"/>
                  </a:lnTo>
                  <a:lnTo>
                    <a:pt x="401961" y="121081"/>
                  </a:lnTo>
                  <a:lnTo>
                    <a:pt x="385501" y="113038"/>
                  </a:lnTo>
                  <a:lnTo>
                    <a:pt x="435754" y="17458"/>
                  </a:lnTo>
                  <a:lnTo>
                    <a:pt x="452276" y="25501"/>
                  </a:lnTo>
                  <a:lnTo>
                    <a:pt x="431452" y="65154"/>
                  </a:lnTo>
                  <a:lnTo>
                    <a:pt x="474847" y="87974"/>
                  </a:lnTo>
                  <a:lnTo>
                    <a:pt x="495671" y="48320"/>
                  </a:lnTo>
                  <a:lnTo>
                    <a:pt x="511632" y="57298"/>
                  </a:lnTo>
                  <a:close/>
                  <a:moveTo>
                    <a:pt x="603160" y="159301"/>
                  </a:moveTo>
                  <a:lnTo>
                    <a:pt x="566250" y="184739"/>
                  </a:lnTo>
                  <a:lnTo>
                    <a:pt x="538442" y="144399"/>
                  </a:lnTo>
                  <a:lnTo>
                    <a:pt x="575352" y="118961"/>
                  </a:lnTo>
                  <a:lnTo>
                    <a:pt x="564504" y="104184"/>
                  </a:lnTo>
                  <a:lnTo>
                    <a:pt x="475595" y="165473"/>
                  </a:lnTo>
                  <a:lnTo>
                    <a:pt x="486443" y="180250"/>
                  </a:lnTo>
                  <a:lnTo>
                    <a:pt x="523354" y="154812"/>
                  </a:lnTo>
                  <a:lnTo>
                    <a:pt x="551161" y="195151"/>
                  </a:lnTo>
                  <a:lnTo>
                    <a:pt x="514251" y="220589"/>
                  </a:lnTo>
                  <a:lnTo>
                    <a:pt x="524227" y="235989"/>
                  </a:lnTo>
                  <a:lnTo>
                    <a:pt x="613136" y="174701"/>
                  </a:lnTo>
                  <a:lnTo>
                    <a:pt x="603160" y="159301"/>
                  </a:lnTo>
                  <a:close/>
                  <a:moveTo>
                    <a:pt x="646804" y="307566"/>
                  </a:moveTo>
                  <a:lnTo>
                    <a:pt x="602287" y="312928"/>
                  </a:lnTo>
                  <a:lnTo>
                    <a:pt x="596426" y="264296"/>
                  </a:lnTo>
                  <a:lnTo>
                    <a:pt x="640943" y="258934"/>
                  </a:lnTo>
                  <a:lnTo>
                    <a:pt x="638200" y="240790"/>
                  </a:lnTo>
                  <a:lnTo>
                    <a:pt x="530960" y="253759"/>
                  </a:lnTo>
                  <a:lnTo>
                    <a:pt x="533704" y="271902"/>
                  </a:lnTo>
                  <a:lnTo>
                    <a:pt x="578220" y="266540"/>
                  </a:lnTo>
                  <a:lnTo>
                    <a:pt x="584081" y="315234"/>
                  </a:lnTo>
                  <a:lnTo>
                    <a:pt x="539564" y="320596"/>
                  </a:lnTo>
                  <a:lnTo>
                    <a:pt x="541248" y="338865"/>
                  </a:lnTo>
                  <a:lnTo>
                    <a:pt x="648425" y="325896"/>
                  </a:lnTo>
                  <a:lnTo>
                    <a:pt x="646741" y="307628"/>
                  </a:lnTo>
                  <a:close/>
                  <a:moveTo>
                    <a:pt x="616565" y="459073"/>
                  </a:moveTo>
                  <a:lnTo>
                    <a:pt x="574667" y="443174"/>
                  </a:lnTo>
                  <a:lnTo>
                    <a:pt x="592062" y="397348"/>
                  </a:lnTo>
                  <a:lnTo>
                    <a:pt x="633960" y="413246"/>
                  </a:lnTo>
                  <a:lnTo>
                    <a:pt x="639946" y="395914"/>
                  </a:lnTo>
                  <a:lnTo>
                    <a:pt x="539003" y="357569"/>
                  </a:lnTo>
                  <a:lnTo>
                    <a:pt x="533018" y="374902"/>
                  </a:lnTo>
                  <a:lnTo>
                    <a:pt x="574916" y="390801"/>
                  </a:lnTo>
                  <a:lnTo>
                    <a:pt x="557521" y="436627"/>
                  </a:lnTo>
                  <a:lnTo>
                    <a:pt x="515622" y="420728"/>
                  </a:lnTo>
                  <a:lnTo>
                    <a:pt x="508639" y="437687"/>
                  </a:lnTo>
                  <a:lnTo>
                    <a:pt x="609582" y="476031"/>
                  </a:lnTo>
                  <a:lnTo>
                    <a:pt x="616565" y="459073"/>
                  </a:lnTo>
                  <a:close/>
                  <a:moveTo>
                    <a:pt x="519363" y="579218"/>
                  </a:moveTo>
                  <a:lnTo>
                    <a:pt x="489686" y="545675"/>
                  </a:lnTo>
                  <a:lnTo>
                    <a:pt x="526409" y="513191"/>
                  </a:lnTo>
                  <a:lnTo>
                    <a:pt x="556087" y="546735"/>
                  </a:lnTo>
                  <a:lnTo>
                    <a:pt x="569492" y="534203"/>
                  </a:lnTo>
                  <a:lnTo>
                    <a:pt x="497916" y="453337"/>
                  </a:lnTo>
                  <a:lnTo>
                    <a:pt x="484511" y="465931"/>
                  </a:lnTo>
                  <a:lnTo>
                    <a:pt x="514189" y="499475"/>
                  </a:lnTo>
                  <a:lnTo>
                    <a:pt x="477528" y="531958"/>
                  </a:lnTo>
                  <a:lnTo>
                    <a:pt x="447787" y="498415"/>
                  </a:lnTo>
                  <a:lnTo>
                    <a:pt x="433697" y="510198"/>
                  </a:lnTo>
                  <a:lnTo>
                    <a:pt x="505273" y="591065"/>
                  </a:lnTo>
                  <a:lnTo>
                    <a:pt x="519363" y="579281"/>
                  </a:lnTo>
                  <a:close/>
                  <a:moveTo>
                    <a:pt x="377458" y="640445"/>
                  </a:moveTo>
                  <a:lnTo>
                    <a:pt x="366734" y="596925"/>
                  </a:lnTo>
                  <a:lnTo>
                    <a:pt x="414306" y="585204"/>
                  </a:lnTo>
                  <a:lnTo>
                    <a:pt x="425030" y="628723"/>
                  </a:lnTo>
                  <a:lnTo>
                    <a:pt x="442737" y="623798"/>
                  </a:lnTo>
                  <a:lnTo>
                    <a:pt x="416925" y="518927"/>
                  </a:lnTo>
                  <a:lnTo>
                    <a:pt x="399218" y="523853"/>
                  </a:lnTo>
                  <a:lnTo>
                    <a:pt x="409942" y="567372"/>
                  </a:lnTo>
                  <a:lnTo>
                    <a:pt x="362370" y="579094"/>
                  </a:lnTo>
                  <a:lnTo>
                    <a:pt x="351646" y="535574"/>
                  </a:lnTo>
                  <a:lnTo>
                    <a:pt x="333689" y="539440"/>
                  </a:lnTo>
                  <a:lnTo>
                    <a:pt x="359502" y="644310"/>
                  </a:lnTo>
                  <a:lnTo>
                    <a:pt x="377458" y="640445"/>
                  </a:lnTo>
                  <a:close/>
                  <a:moveTo>
                    <a:pt x="223395" y="628661"/>
                  </a:moveTo>
                  <a:lnTo>
                    <a:pt x="234119" y="585141"/>
                  </a:lnTo>
                  <a:lnTo>
                    <a:pt x="281691" y="596863"/>
                  </a:lnTo>
                  <a:lnTo>
                    <a:pt x="270967" y="640382"/>
                  </a:lnTo>
                  <a:lnTo>
                    <a:pt x="288923" y="644248"/>
                  </a:lnTo>
                  <a:lnTo>
                    <a:pt x="314798" y="539440"/>
                  </a:lnTo>
                  <a:lnTo>
                    <a:pt x="296841" y="535574"/>
                  </a:lnTo>
                  <a:lnTo>
                    <a:pt x="286118" y="579094"/>
                  </a:lnTo>
                  <a:lnTo>
                    <a:pt x="238546" y="567372"/>
                  </a:lnTo>
                  <a:lnTo>
                    <a:pt x="249270" y="523853"/>
                  </a:lnTo>
                  <a:lnTo>
                    <a:pt x="231563" y="518927"/>
                  </a:lnTo>
                  <a:lnTo>
                    <a:pt x="205688" y="623735"/>
                  </a:lnTo>
                  <a:lnTo>
                    <a:pt x="223395" y="628661"/>
                  </a:lnTo>
                  <a:close/>
                  <a:moveTo>
                    <a:pt x="92401" y="546672"/>
                  </a:moveTo>
                  <a:lnTo>
                    <a:pt x="122141" y="513129"/>
                  </a:lnTo>
                  <a:lnTo>
                    <a:pt x="158802" y="545612"/>
                  </a:lnTo>
                  <a:lnTo>
                    <a:pt x="129061" y="579156"/>
                  </a:lnTo>
                  <a:lnTo>
                    <a:pt x="143152" y="590940"/>
                  </a:lnTo>
                  <a:lnTo>
                    <a:pt x="214791" y="510136"/>
                  </a:lnTo>
                  <a:lnTo>
                    <a:pt x="200700" y="498352"/>
                  </a:lnTo>
                  <a:lnTo>
                    <a:pt x="170960" y="531896"/>
                  </a:lnTo>
                  <a:lnTo>
                    <a:pt x="134299" y="499412"/>
                  </a:lnTo>
                  <a:lnTo>
                    <a:pt x="164039" y="465869"/>
                  </a:lnTo>
                  <a:lnTo>
                    <a:pt x="150634" y="453274"/>
                  </a:lnTo>
                  <a:lnTo>
                    <a:pt x="78996" y="534078"/>
                  </a:lnTo>
                  <a:lnTo>
                    <a:pt x="92401" y="546672"/>
                  </a:lnTo>
                  <a:close/>
                  <a:moveTo>
                    <a:pt x="14527" y="413184"/>
                  </a:moveTo>
                  <a:lnTo>
                    <a:pt x="56425" y="397285"/>
                  </a:lnTo>
                  <a:lnTo>
                    <a:pt x="73821" y="443111"/>
                  </a:lnTo>
                  <a:lnTo>
                    <a:pt x="31922" y="459010"/>
                  </a:lnTo>
                  <a:lnTo>
                    <a:pt x="38905" y="475969"/>
                  </a:lnTo>
                  <a:lnTo>
                    <a:pt x="139910" y="437687"/>
                  </a:lnTo>
                  <a:lnTo>
                    <a:pt x="132927" y="420728"/>
                  </a:lnTo>
                  <a:lnTo>
                    <a:pt x="91029" y="436627"/>
                  </a:lnTo>
                  <a:lnTo>
                    <a:pt x="73634" y="390801"/>
                  </a:lnTo>
                  <a:lnTo>
                    <a:pt x="115532" y="374902"/>
                  </a:lnTo>
                  <a:lnTo>
                    <a:pt x="109546" y="357569"/>
                  </a:lnTo>
                  <a:lnTo>
                    <a:pt x="8604" y="395851"/>
                  </a:lnTo>
                  <a:lnTo>
                    <a:pt x="14590" y="413184"/>
                  </a:lnTo>
                  <a:close/>
                  <a:moveTo>
                    <a:pt x="7607" y="258809"/>
                  </a:moveTo>
                  <a:lnTo>
                    <a:pt x="52123" y="264233"/>
                  </a:lnTo>
                  <a:lnTo>
                    <a:pt x="46200" y="312865"/>
                  </a:lnTo>
                  <a:lnTo>
                    <a:pt x="1683" y="307441"/>
                  </a:lnTo>
                  <a:lnTo>
                    <a:pt x="0" y="325709"/>
                  </a:lnTo>
                  <a:lnTo>
                    <a:pt x="107177" y="338740"/>
                  </a:lnTo>
                  <a:lnTo>
                    <a:pt x="108861" y="320472"/>
                  </a:lnTo>
                  <a:lnTo>
                    <a:pt x="64344" y="315047"/>
                  </a:lnTo>
                  <a:lnTo>
                    <a:pt x="70267" y="266416"/>
                  </a:lnTo>
                  <a:lnTo>
                    <a:pt x="114721" y="271840"/>
                  </a:lnTo>
                  <a:lnTo>
                    <a:pt x="117465" y="253696"/>
                  </a:lnTo>
                  <a:lnTo>
                    <a:pt x="10288" y="240666"/>
                  </a:lnTo>
                  <a:lnTo>
                    <a:pt x="7544" y="258809"/>
                  </a:lnTo>
                  <a:close/>
                  <a:moveTo>
                    <a:pt x="73197" y="118899"/>
                  </a:moveTo>
                  <a:lnTo>
                    <a:pt x="110108" y="144337"/>
                  </a:lnTo>
                  <a:lnTo>
                    <a:pt x="82238" y="184676"/>
                  </a:lnTo>
                  <a:lnTo>
                    <a:pt x="45327" y="159238"/>
                  </a:lnTo>
                  <a:lnTo>
                    <a:pt x="35352" y="174638"/>
                  </a:lnTo>
                  <a:lnTo>
                    <a:pt x="124198" y="235989"/>
                  </a:lnTo>
                  <a:lnTo>
                    <a:pt x="134174" y="220589"/>
                  </a:lnTo>
                  <a:lnTo>
                    <a:pt x="97264" y="195151"/>
                  </a:lnTo>
                  <a:lnTo>
                    <a:pt x="125134" y="154812"/>
                  </a:lnTo>
                  <a:lnTo>
                    <a:pt x="162044" y="180250"/>
                  </a:lnTo>
                  <a:lnTo>
                    <a:pt x="172893" y="165473"/>
                  </a:lnTo>
                  <a:lnTo>
                    <a:pt x="84046" y="104122"/>
                  </a:lnTo>
                  <a:lnTo>
                    <a:pt x="73197" y="118899"/>
                  </a:lnTo>
                  <a:close/>
                  <a:moveTo>
                    <a:pt x="196273" y="25501"/>
                  </a:moveTo>
                  <a:lnTo>
                    <a:pt x="217098" y="65154"/>
                  </a:lnTo>
                  <a:lnTo>
                    <a:pt x="173703" y="87911"/>
                  </a:lnTo>
                  <a:lnTo>
                    <a:pt x="152879" y="48195"/>
                  </a:lnTo>
                  <a:lnTo>
                    <a:pt x="136917" y="57174"/>
                  </a:lnTo>
                  <a:lnTo>
                    <a:pt x="187108" y="152816"/>
                  </a:lnTo>
                  <a:lnTo>
                    <a:pt x="203132" y="143838"/>
                  </a:lnTo>
                  <a:lnTo>
                    <a:pt x="182307" y="104184"/>
                  </a:lnTo>
                  <a:lnTo>
                    <a:pt x="225702" y="81427"/>
                  </a:lnTo>
                  <a:lnTo>
                    <a:pt x="246526" y="121081"/>
                  </a:lnTo>
                  <a:lnTo>
                    <a:pt x="263049" y="113038"/>
                  </a:lnTo>
                  <a:lnTo>
                    <a:pt x="212858" y="17395"/>
                  </a:lnTo>
                  <a:lnTo>
                    <a:pt x="196336" y="25438"/>
                  </a:lnTo>
                  <a:close/>
                  <a:moveTo>
                    <a:pt x="348653" y="0"/>
                  </a:moveTo>
                  <a:lnTo>
                    <a:pt x="348653" y="44829"/>
                  </a:lnTo>
                  <a:lnTo>
                    <a:pt x="299647" y="44829"/>
                  </a:lnTo>
                  <a:lnTo>
                    <a:pt x="299647" y="0"/>
                  </a:lnTo>
                  <a:lnTo>
                    <a:pt x="281317" y="561"/>
                  </a:lnTo>
                  <a:lnTo>
                    <a:pt x="281317" y="108549"/>
                  </a:lnTo>
                  <a:lnTo>
                    <a:pt x="299647" y="107988"/>
                  </a:lnTo>
                  <a:lnTo>
                    <a:pt x="299647" y="63159"/>
                  </a:lnTo>
                  <a:lnTo>
                    <a:pt x="348653" y="63159"/>
                  </a:lnTo>
                  <a:lnTo>
                    <a:pt x="348653" y="107988"/>
                  </a:lnTo>
                  <a:lnTo>
                    <a:pt x="366984" y="108549"/>
                  </a:lnTo>
                  <a:lnTo>
                    <a:pt x="366984" y="561"/>
                  </a:lnTo>
                  <a:lnTo>
                    <a:pt x="348653" y="0"/>
                  </a:lnTo>
                  <a:close/>
                </a:path>
              </a:pathLst>
            </a:custGeom>
            <a:solidFill>
              <a:srgbClr val="F2BAB0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16C3283-68D4-53CE-1BFC-65BEA44C5BE0}"/>
                </a:ext>
              </a:extLst>
            </p:cNvPr>
            <p:cNvSpPr/>
            <p:nvPr/>
          </p:nvSpPr>
          <p:spPr>
            <a:xfrm>
              <a:off x="305185" y="309764"/>
              <a:ext cx="899502" cy="897009"/>
            </a:xfrm>
            <a:custGeom>
              <a:avLst/>
              <a:gdLst>
                <a:gd name="connsiteX0" fmla="*/ 635768 w 899502"/>
                <a:gd name="connsiteY0" fmla="*/ 38718 h 897009"/>
                <a:gd name="connsiteX1" fmla="*/ 600666 w 899502"/>
                <a:gd name="connsiteY1" fmla="*/ 140845 h 897009"/>
                <a:gd name="connsiteX2" fmla="*/ 584455 w 899502"/>
                <a:gd name="connsiteY2" fmla="*/ 134735 h 897009"/>
                <a:gd name="connsiteX3" fmla="*/ 560888 w 899502"/>
                <a:gd name="connsiteY3" fmla="*/ 47634 h 897009"/>
                <a:gd name="connsiteX4" fmla="*/ 537133 w 899502"/>
                <a:gd name="connsiteY4" fmla="*/ 118462 h 897009"/>
                <a:gd name="connsiteX5" fmla="*/ 519613 w 899502"/>
                <a:gd name="connsiteY5" fmla="*/ 112976 h 897009"/>
                <a:gd name="connsiteX6" fmla="*/ 554653 w 899502"/>
                <a:gd name="connsiteY6" fmla="*/ 10849 h 897009"/>
                <a:gd name="connsiteX7" fmla="*/ 571175 w 899502"/>
                <a:gd name="connsiteY7" fmla="*/ 15961 h 897009"/>
                <a:gd name="connsiteX8" fmla="*/ 594743 w 899502"/>
                <a:gd name="connsiteY8" fmla="*/ 103062 h 897009"/>
                <a:gd name="connsiteX9" fmla="*/ 618498 w 899502"/>
                <a:gd name="connsiteY9" fmla="*/ 32234 h 897009"/>
                <a:gd name="connsiteX10" fmla="*/ 635706 w 899502"/>
                <a:gd name="connsiteY10" fmla="*/ 38718 h 897009"/>
                <a:gd name="connsiteX11" fmla="*/ 744504 w 899502"/>
                <a:gd name="connsiteY11" fmla="*/ 109609 h 897009"/>
                <a:gd name="connsiteX12" fmla="*/ 699052 w 899502"/>
                <a:gd name="connsiteY12" fmla="*/ 168840 h 897009"/>
                <a:gd name="connsiteX13" fmla="*/ 705037 w 899502"/>
                <a:gd name="connsiteY13" fmla="*/ 78809 h 897009"/>
                <a:gd name="connsiteX14" fmla="*/ 691071 w 899502"/>
                <a:gd name="connsiteY14" fmla="*/ 68583 h 897009"/>
                <a:gd name="connsiteX15" fmla="*/ 624732 w 899502"/>
                <a:gd name="connsiteY15" fmla="*/ 153814 h 897009"/>
                <a:gd name="connsiteX16" fmla="*/ 639571 w 899502"/>
                <a:gd name="connsiteY16" fmla="*/ 164663 h 897009"/>
                <a:gd name="connsiteX17" fmla="*/ 685024 w 899502"/>
                <a:gd name="connsiteY17" fmla="*/ 105431 h 897009"/>
                <a:gd name="connsiteX18" fmla="*/ 679038 w 899502"/>
                <a:gd name="connsiteY18" fmla="*/ 195463 h 897009"/>
                <a:gd name="connsiteX19" fmla="*/ 692381 w 899502"/>
                <a:gd name="connsiteY19" fmla="*/ 206499 h 897009"/>
                <a:gd name="connsiteX20" fmla="*/ 758719 w 899502"/>
                <a:gd name="connsiteY20" fmla="*/ 121268 h 897009"/>
                <a:gd name="connsiteX21" fmla="*/ 744566 w 899502"/>
                <a:gd name="connsiteY21" fmla="*/ 109546 h 897009"/>
                <a:gd name="connsiteX22" fmla="*/ 838526 w 899502"/>
                <a:gd name="connsiteY22" fmla="*/ 223644 h 897009"/>
                <a:gd name="connsiteX23" fmla="*/ 776302 w 899502"/>
                <a:gd name="connsiteY23" fmla="*/ 264919 h 897009"/>
                <a:gd name="connsiteX24" fmla="*/ 811155 w 899502"/>
                <a:gd name="connsiteY24" fmla="*/ 181684 h 897009"/>
                <a:gd name="connsiteX25" fmla="*/ 801241 w 899502"/>
                <a:gd name="connsiteY25" fmla="*/ 167468 h 897009"/>
                <a:gd name="connsiteX26" fmla="*/ 710836 w 899502"/>
                <a:gd name="connsiteY26" fmla="*/ 226512 h 897009"/>
                <a:gd name="connsiteX27" fmla="*/ 721310 w 899502"/>
                <a:gd name="connsiteY27" fmla="*/ 241601 h 897009"/>
                <a:gd name="connsiteX28" fmla="*/ 783597 w 899502"/>
                <a:gd name="connsiteY28" fmla="*/ 200326 h 897009"/>
                <a:gd name="connsiteX29" fmla="*/ 748744 w 899502"/>
                <a:gd name="connsiteY29" fmla="*/ 283499 h 897009"/>
                <a:gd name="connsiteX30" fmla="*/ 757784 w 899502"/>
                <a:gd name="connsiteY30" fmla="*/ 298276 h 897009"/>
                <a:gd name="connsiteX31" fmla="*/ 848190 w 899502"/>
                <a:gd name="connsiteY31" fmla="*/ 239232 h 897009"/>
                <a:gd name="connsiteX32" fmla="*/ 838588 w 899502"/>
                <a:gd name="connsiteY32" fmla="*/ 223582 h 897009"/>
                <a:gd name="connsiteX33" fmla="*/ 890400 w 899502"/>
                <a:gd name="connsiteY33" fmla="*/ 361996 h 897009"/>
                <a:gd name="connsiteX34" fmla="*/ 818138 w 899502"/>
                <a:gd name="connsiteY34" fmla="*/ 380825 h 897009"/>
                <a:gd name="connsiteX35" fmla="*/ 878117 w 899502"/>
                <a:gd name="connsiteY35" fmla="*/ 313489 h 897009"/>
                <a:gd name="connsiteX36" fmla="*/ 873378 w 899502"/>
                <a:gd name="connsiteY36" fmla="*/ 296842 h 897009"/>
                <a:gd name="connsiteX37" fmla="*/ 768695 w 899502"/>
                <a:gd name="connsiteY37" fmla="*/ 323340 h 897009"/>
                <a:gd name="connsiteX38" fmla="*/ 773683 w 899502"/>
                <a:gd name="connsiteY38" fmla="*/ 340984 h 897009"/>
                <a:gd name="connsiteX39" fmla="*/ 845945 w 899502"/>
                <a:gd name="connsiteY39" fmla="*/ 322155 h 897009"/>
                <a:gd name="connsiteX40" fmla="*/ 785966 w 899502"/>
                <a:gd name="connsiteY40" fmla="*/ 389554 h 897009"/>
                <a:gd name="connsiteX41" fmla="*/ 789707 w 899502"/>
                <a:gd name="connsiteY41" fmla="*/ 406450 h 897009"/>
                <a:gd name="connsiteX42" fmla="*/ 894390 w 899502"/>
                <a:gd name="connsiteY42" fmla="*/ 379952 h 897009"/>
                <a:gd name="connsiteX43" fmla="*/ 890400 w 899502"/>
                <a:gd name="connsiteY43" fmla="*/ 362058 h 897009"/>
                <a:gd name="connsiteX44" fmla="*/ 894515 w 899502"/>
                <a:gd name="connsiteY44" fmla="*/ 509700 h 897009"/>
                <a:gd name="connsiteX45" fmla="*/ 820008 w 899502"/>
                <a:gd name="connsiteY45" fmla="*/ 504026 h 897009"/>
                <a:gd name="connsiteX46" fmla="*/ 898630 w 899502"/>
                <a:gd name="connsiteY46" fmla="*/ 459821 h 897009"/>
                <a:gd name="connsiteX47" fmla="*/ 899503 w 899502"/>
                <a:gd name="connsiteY47" fmla="*/ 442550 h 897009"/>
                <a:gd name="connsiteX48" fmla="*/ 791889 w 899502"/>
                <a:gd name="connsiteY48" fmla="*/ 433634 h 897009"/>
                <a:gd name="connsiteX49" fmla="*/ 790891 w 899502"/>
                <a:gd name="connsiteY49" fmla="*/ 451965 h 897009"/>
                <a:gd name="connsiteX50" fmla="*/ 865398 w 899502"/>
                <a:gd name="connsiteY50" fmla="*/ 457639 h 897009"/>
                <a:gd name="connsiteX51" fmla="*/ 786776 w 899502"/>
                <a:gd name="connsiteY51" fmla="*/ 501906 h 897009"/>
                <a:gd name="connsiteX52" fmla="*/ 784844 w 899502"/>
                <a:gd name="connsiteY52" fmla="*/ 519114 h 897009"/>
                <a:gd name="connsiteX53" fmla="*/ 892457 w 899502"/>
                <a:gd name="connsiteY53" fmla="*/ 528030 h 897009"/>
                <a:gd name="connsiteX54" fmla="*/ 894515 w 899502"/>
                <a:gd name="connsiteY54" fmla="*/ 509762 h 897009"/>
                <a:gd name="connsiteX55" fmla="*/ 850497 w 899502"/>
                <a:gd name="connsiteY55" fmla="*/ 650795 h 897009"/>
                <a:gd name="connsiteX56" fmla="*/ 781913 w 899502"/>
                <a:gd name="connsiteY56" fmla="*/ 621241 h 897009"/>
                <a:gd name="connsiteX57" fmla="*/ 870635 w 899502"/>
                <a:gd name="connsiteY57" fmla="*/ 604906 h 897009"/>
                <a:gd name="connsiteX58" fmla="*/ 877119 w 899502"/>
                <a:gd name="connsiteY58" fmla="*/ 588820 h 897009"/>
                <a:gd name="connsiteX59" fmla="*/ 778235 w 899502"/>
                <a:gd name="connsiteY59" fmla="*/ 545425 h 897009"/>
                <a:gd name="connsiteX60" fmla="*/ 771376 w 899502"/>
                <a:gd name="connsiteY60" fmla="*/ 562447 h 897009"/>
                <a:gd name="connsiteX61" fmla="*/ 839960 w 899502"/>
                <a:gd name="connsiteY61" fmla="*/ 592000 h 897009"/>
                <a:gd name="connsiteX62" fmla="*/ 751238 w 899502"/>
                <a:gd name="connsiteY62" fmla="*/ 608335 h 897009"/>
                <a:gd name="connsiteX63" fmla="*/ 743818 w 899502"/>
                <a:gd name="connsiteY63" fmla="*/ 623985 h 897009"/>
                <a:gd name="connsiteX64" fmla="*/ 842703 w 899502"/>
                <a:gd name="connsiteY64" fmla="*/ 667379 h 897009"/>
                <a:gd name="connsiteX65" fmla="*/ 850559 w 899502"/>
                <a:gd name="connsiteY65" fmla="*/ 650795 h 897009"/>
                <a:gd name="connsiteX66" fmla="*/ 763022 w 899502"/>
                <a:gd name="connsiteY66" fmla="*/ 769943 h 897009"/>
                <a:gd name="connsiteX67" fmla="*/ 707718 w 899502"/>
                <a:gd name="connsiteY67" fmla="*/ 719752 h 897009"/>
                <a:gd name="connsiteX68" fmla="*/ 796939 w 899502"/>
                <a:gd name="connsiteY68" fmla="*/ 733157 h 897009"/>
                <a:gd name="connsiteX69" fmla="*/ 808287 w 899502"/>
                <a:gd name="connsiteY69" fmla="*/ 720064 h 897009"/>
                <a:gd name="connsiteX70" fmla="*/ 728855 w 899502"/>
                <a:gd name="connsiteY70" fmla="*/ 646929 h 897009"/>
                <a:gd name="connsiteX71" fmla="*/ 716821 w 899502"/>
                <a:gd name="connsiteY71" fmla="*/ 660770 h 897009"/>
                <a:gd name="connsiteX72" fmla="*/ 772124 w 899502"/>
                <a:gd name="connsiteY72" fmla="*/ 710961 h 897009"/>
                <a:gd name="connsiteX73" fmla="*/ 682904 w 899502"/>
                <a:gd name="connsiteY73" fmla="*/ 697556 h 897009"/>
                <a:gd name="connsiteX74" fmla="*/ 670808 w 899502"/>
                <a:gd name="connsiteY74" fmla="*/ 709901 h 897009"/>
                <a:gd name="connsiteX75" fmla="*/ 750240 w 899502"/>
                <a:gd name="connsiteY75" fmla="*/ 783036 h 897009"/>
                <a:gd name="connsiteX76" fmla="*/ 763084 w 899502"/>
                <a:gd name="connsiteY76" fmla="*/ 769880 h 897009"/>
                <a:gd name="connsiteX77" fmla="*/ 641629 w 899502"/>
                <a:gd name="connsiteY77" fmla="*/ 854238 h 897009"/>
                <a:gd name="connsiteX78" fmla="*/ 605591 w 899502"/>
                <a:gd name="connsiteY78" fmla="*/ 788772 h 897009"/>
                <a:gd name="connsiteX79" fmla="*/ 685647 w 899502"/>
                <a:gd name="connsiteY79" fmla="*/ 830421 h 897009"/>
                <a:gd name="connsiteX80" fmla="*/ 700611 w 899502"/>
                <a:gd name="connsiteY80" fmla="*/ 821692 h 897009"/>
                <a:gd name="connsiteX81" fmla="*/ 649235 w 899502"/>
                <a:gd name="connsiteY81" fmla="*/ 726735 h 897009"/>
                <a:gd name="connsiteX82" fmla="*/ 633337 w 899502"/>
                <a:gd name="connsiteY82" fmla="*/ 735963 h 897009"/>
                <a:gd name="connsiteX83" fmla="*/ 669312 w 899502"/>
                <a:gd name="connsiteY83" fmla="*/ 801429 h 897009"/>
                <a:gd name="connsiteX84" fmla="*/ 589256 w 899502"/>
                <a:gd name="connsiteY84" fmla="*/ 759780 h 897009"/>
                <a:gd name="connsiteX85" fmla="*/ 573794 w 899502"/>
                <a:gd name="connsiteY85" fmla="*/ 767511 h 897009"/>
                <a:gd name="connsiteX86" fmla="*/ 625169 w 899502"/>
                <a:gd name="connsiteY86" fmla="*/ 862468 h 897009"/>
                <a:gd name="connsiteX87" fmla="*/ 641567 w 899502"/>
                <a:gd name="connsiteY87" fmla="*/ 854176 h 897009"/>
                <a:gd name="connsiteX88" fmla="*/ 499412 w 899502"/>
                <a:gd name="connsiteY88" fmla="*/ 894515 h 897009"/>
                <a:gd name="connsiteX89" fmla="*/ 486630 w 899502"/>
                <a:gd name="connsiteY89" fmla="*/ 820944 h 897009"/>
                <a:gd name="connsiteX90" fmla="*/ 548792 w 899502"/>
                <a:gd name="connsiteY90" fmla="*/ 886285 h 897009"/>
                <a:gd name="connsiteX91" fmla="*/ 565751 w 899502"/>
                <a:gd name="connsiteY91" fmla="*/ 882918 h 897009"/>
                <a:gd name="connsiteX92" fmla="*/ 547981 w 899502"/>
                <a:gd name="connsiteY92" fmla="*/ 776427 h 897009"/>
                <a:gd name="connsiteX93" fmla="*/ 529963 w 899502"/>
                <a:gd name="connsiteY93" fmla="*/ 779981 h 897009"/>
                <a:gd name="connsiteX94" fmla="*/ 542744 w 899502"/>
                <a:gd name="connsiteY94" fmla="*/ 853552 h 897009"/>
                <a:gd name="connsiteX95" fmla="*/ 480583 w 899502"/>
                <a:gd name="connsiteY95" fmla="*/ 788211 h 897009"/>
                <a:gd name="connsiteX96" fmla="*/ 463437 w 899502"/>
                <a:gd name="connsiteY96" fmla="*/ 790518 h 897009"/>
                <a:gd name="connsiteX97" fmla="*/ 481206 w 899502"/>
                <a:gd name="connsiteY97" fmla="*/ 897009 h 897009"/>
                <a:gd name="connsiteX98" fmla="*/ 499412 w 899502"/>
                <a:gd name="connsiteY98" fmla="*/ 894515 h 897009"/>
                <a:gd name="connsiteX99" fmla="*/ 351833 w 899502"/>
                <a:gd name="connsiteY99" fmla="*/ 886472 h 897009"/>
                <a:gd name="connsiteX100" fmla="*/ 363617 w 899502"/>
                <a:gd name="connsiteY100" fmla="*/ 812714 h 897009"/>
                <a:gd name="connsiteX101" fmla="*/ 401213 w 899502"/>
                <a:gd name="connsiteY101" fmla="*/ 894702 h 897009"/>
                <a:gd name="connsiteX102" fmla="*/ 418359 w 899502"/>
                <a:gd name="connsiteY102" fmla="*/ 897009 h 897009"/>
                <a:gd name="connsiteX103" fmla="*/ 436128 w 899502"/>
                <a:gd name="connsiteY103" fmla="*/ 790518 h 897009"/>
                <a:gd name="connsiteX104" fmla="*/ 417922 w 899502"/>
                <a:gd name="connsiteY104" fmla="*/ 788024 h 897009"/>
                <a:gd name="connsiteX105" fmla="*/ 406138 w 899502"/>
                <a:gd name="connsiteY105" fmla="*/ 861782 h 897009"/>
                <a:gd name="connsiteX106" fmla="*/ 368542 w 899502"/>
                <a:gd name="connsiteY106" fmla="*/ 779794 h 897009"/>
                <a:gd name="connsiteX107" fmla="*/ 351583 w 899502"/>
                <a:gd name="connsiteY107" fmla="*/ 776427 h 897009"/>
                <a:gd name="connsiteX108" fmla="*/ 333814 w 899502"/>
                <a:gd name="connsiteY108" fmla="*/ 882918 h 897009"/>
                <a:gd name="connsiteX109" fmla="*/ 351833 w 899502"/>
                <a:gd name="connsiteY109" fmla="*/ 886472 h 897009"/>
                <a:gd name="connsiteX110" fmla="*/ 214853 w 899502"/>
                <a:gd name="connsiteY110" fmla="*/ 830920 h 897009"/>
                <a:gd name="connsiteX111" fmla="*/ 249955 w 899502"/>
                <a:gd name="connsiteY111" fmla="*/ 764955 h 897009"/>
                <a:gd name="connsiteX112" fmla="*/ 258871 w 899502"/>
                <a:gd name="connsiteY112" fmla="*/ 854737 h 897009"/>
                <a:gd name="connsiteX113" fmla="*/ 274334 w 899502"/>
                <a:gd name="connsiteY113" fmla="*/ 862530 h 897009"/>
                <a:gd name="connsiteX114" fmla="*/ 325709 w 899502"/>
                <a:gd name="connsiteY114" fmla="*/ 767573 h 897009"/>
                <a:gd name="connsiteX115" fmla="*/ 309311 w 899502"/>
                <a:gd name="connsiteY115" fmla="*/ 759281 h 897009"/>
                <a:gd name="connsiteX116" fmla="*/ 274209 w 899502"/>
                <a:gd name="connsiteY116" fmla="*/ 825246 h 897009"/>
                <a:gd name="connsiteX117" fmla="*/ 265293 w 899502"/>
                <a:gd name="connsiteY117" fmla="*/ 735464 h 897009"/>
                <a:gd name="connsiteX118" fmla="*/ 250329 w 899502"/>
                <a:gd name="connsiteY118" fmla="*/ 726735 h 897009"/>
                <a:gd name="connsiteX119" fmla="*/ 198954 w 899502"/>
                <a:gd name="connsiteY119" fmla="*/ 821692 h 897009"/>
                <a:gd name="connsiteX120" fmla="*/ 214853 w 899502"/>
                <a:gd name="connsiteY120" fmla="*/ 830920 h 897009"/>
                <a:gd name="connsiteX121" fmla="*/ 103374 w 899502"/>
                <a:gd name="connsiteY121" fmla="*/ 733905 h 897009"/>
                <a:gd name="connsiteX122" fmla="*/ 157991 w 899502"/>
                <a:gd name="connsiteY122" fmla="*/ 682904 h 897009"/>
                <a:gd name="connsiteX123" fmla="*/ 137292 w 899502"/>
                <a:gd name="connsiteY123" fmla="*/ 770691 h 897009"/>
                <a:gd name="connsiteX124" fmla="*/ 149387 w 899502"/>
                <a:gd name="connsiteY124" fmla="*/ 783036 h 897009"/>
                <a:gd name="connsiteX125" fmla="*/ 228819 w 899502"/>
                <a:gd name="connsiteY125" fmla="*/ 709901 h 897009"/>
                <a:gd name="connsiteX126" fmla="*/ 215975 w 899502"/>
                <a:gd name="connsiteY126" fmla="*/ 696745 h 897009"/>
                <a:gd name="connsiteX127" fmla="*/ 161358 w 899502"/>
                <a:gd name="connsiteY127" fmla="*/ 747747 h 897009"/>
                <a:gd name="connsiteX128" fmla="*/ 182058 w 899502"/>
                <a:gd name="connsiteY128" fmla="*/ 659960 h 897009"/>
                <a:gd name="connsiteX129" fmla="*/ 170710 w 899502"/>
                <a:gd name="connsiteY129" fmla="*/ 646867 h 897009"/>
                <a:gd name="connsiteX130" fmla="*/ 91278 w 899502"/>
                <a:gd name="connsiteY130" fmla="*/ 720001 h 897009"/>
                <a:gd name="connsiteX131" fmla="*/ 103312 w 899502"/>
                <a:gd name="connsiteY131" fmla="*/ 733843 h 897009"/>
                <a:gd name="connsiteX132" fmla="*/ 29429 w 899502"/>
                <a:gd name="connsiteY132" fmla="*/ 605966 h 897009"/>
                <a:gd name="connsiteX133" fmla="*/ 97638 w 899502"/>
                <a:gd name="connsiteY133" fmla="*/ 575477 h 897009"/>
                <a:gd name="connsiteX134" fmla="*/ 49567 w 899502"/>
                <a:gd name="connsiteY134" fmla="*/ 651792 h 897009"/>
                <a:gd name="connsiteX135" fmla="*/ 56987 w 899502"/>
                <a:gd name="connsiteY135" fmla="*/ 667442 h 897009"/>
                <a:gd name="connsiteX136" fmla="*/ 155871 w 899502"/>
                <a:gd name="connsiteY136" fmla="*/ 624047 h 897009"/>
                <a:gd name="connsiteX137" fmla="*/ 148015 w 899502"/>
                <a:gd name="connsiteY137" fmla="*/ 607462 h 897009"/>
                <a:gd name="connsiteX138" fmla="*/ 79806 w 899502"/>
                <a:gd name="connsiteY138" fmla="*/ 637951 h 897009"/>
                <a:gd name="connsiteX139" fmla="*/ 127877 w 899502"/>
                <a:gd name="connsiteY139" fmla="*/ 561636 h 897009"/>
                <a:gd name="connsiteX140" fmla="*/ 121455 w 899502"/>
                <a:gd name="connsiteY140" fmla="*/ 545550 h 897009"/>
                <a:gd name="connsiteX141" fmla="*/ 22570 w 899502"/>
                <a:gd name="connsiteY141" fmla="*/ 588945 h 897009"/>
                <a:gd name="connsiteX142" fmla="*/ 29429 w 899502"/>
                <a:gd name="connsiteY142" fmla="*/ 605966 h 897009"/>
                <a:gd name="connsiteX143" fmla="*/ 998 w 899502"/>
                <a:gd name="connsiteY143" fmla="*/ 460943 h 897009"/>
                <a:gd name="connsiteX144" fmla="*/ 75379 w 899502"/>
                <a:gd name="connsiteY144" fmla="*/ 454272 h 897009"/>
                <a:gd name="connsiteX145" fmla="*/ 5113 w 899502"/>
                <a:gd name="connsiteY145" fmla="*/ 510822 h 897009"/>
                <a:gd name="connsiteX146" fmla="*/ 7045 w 899502"/>
                <a:gd name="connsiteY146" fmla="*/ 528030 h 897009"/>
                <a:gd name="connsiteX147" fmla="*/ 114659 w 899502"/>
                <a:gd name="connsiteY147" fmla="*/ 519114 h 897009"/>
                <a:gd name="connsiteX148" fmla="*/ 112601 w 899502"/>
                <a:gd name="connsiteY148" fmla="*/ 500846 h 897009"/>
                <a:gd name="connsiteX149" fmla="*/ 38220 w 899502"/>
                <a:gd name="connsiteY149" fmla="*/ 507517 h 897009"/>
                <a:gd name="connsiteX150" fmla="*/ 108486 w 899502"/>
                <a:gd name="connsiteY150" fmla="*/ 450967 h 897009"/>
                <a:gd name="connsiteX151" fmla="*/ 107614 w 899502"/>
                <a:gd name="connsiteY151" fmla="*/ 433697 h 897009"/>
                <a:gd name="connsiteX152" fmla="*/ 0 w 899502"/>
                <a:gd name="connsiteY152" fmla="*/ 442613 h 897009"/>
                <a:gd name="connsiteX153" fmla="*/ 998 w 899502"/>
                <a:gd name="connsiteY153" fmla="*/ 460943 h 897009"/>
                <a:gd name="connsiteX154" fmla="*/ 21199 w 899502"/>
                <a:gd name="connsiteY154" fmla="*/ 314549 h 897009"/>
                <a:gd name="connsiteX155" fmla="*/ 93772 w 899502"/>
                <a:gd name="connsiteY155" fmla="*/ 332380 h 897009"/>
                <a:gd name="connsiteX156" fmla="*/ 8916 w 899502"/>
                <a:gd name="connsiteY156" fmla="*/ 363056 h 897009"/>
                <a:gd name="connsiteX157" fmla="*/ 5175 w 899502"/>
                <a:gd name="connsiteY157" fmla="*/ 379952 h 897009"/>
                <a:gd name="connsiteX158" fmla="*/ 109858 w 899502"/>
                <a:gd name="connsiteY158" fmla="*/ 406450 h 897009"/>
                <a:gd name="connsiteX159" fmla="*/ 113848 w 899502"/>
                <a:gd name="connsiteY159" fmla="*/ 388494 h 897009"/>
                <a:gd name="connsiteX160" fmla="*/ 41275 w 899502"/>
                <a:gd name="connsiteY160" fmla="*/ 370662 h 897009"/>
                <a:gd name="connsiteX161" fmla="*/ 126131 w 899502"/>
                <a:gd name="connsiteY161" fmla="*/ 339987 h 897009"/>
                <a:gd name="connsiteX162" fmla="*/ 130870 w 899502"/>
                <a:gd name="connsiteY162" fmla="*/ 323340 h 897009"/>
                <a:gd name="connsiteX163" fmla="*/ 26186 w 899502"/>
                <a:gd name="connsiteY163" fmla="*/ 296842 h 897009"/>
                <a:gd name="connsiteX164" fmla="*/ 21136 w 899502"/>
                <a:gd name="connsiteY164" fmla="*/ 314486 h 897009"/>
                <a:gd name="connsiteX165" fmla="*/ 87849 w 899502"/>
                <a:gd name="connsiteY165" fmla="*/ 182619 h 897009"/>
                <a:gd name="connsiteX166" fmla="*/ 150696 w 899502"/>
                <a:gd name="connsiteY166" fmla="*/ 223021 h 897009"/>
                <a:gd name="connsiteX167" fmla="*/ 60478 w 899502"/>
                <a:gd name="connsiteY167" fmla="*/ 224517 h 897009"/>
                <a:gd name="connsiteX168" fmla="*/ 51438 w 899502"/>
                <a:gd name="connsiteY168" fmla="*/ 239294 h 897009"/>
                <a:gd name="connsiteX169" fmla="*/ 141843 w 899502"/>
                <a:gd name="connsiteY169" fmla="*/ 298338 h 897009"/>
                <a:gd name="connsiteX170" fmla="*/ 151445 w 899502"/>
                <a:gd name="connsiteY170" fmla="*/ 282688 h 897009"/>
                <a:gd name="connsiteX171" fmla="*/ 88597 w 899502"/>
                <a:gd name="connsiteY171" fmla="*/ 242287 h 897009"/>
                <a:gd name="connsiteX172" fmla="*/ 178816 w 899502"/>
                <a:gd name="connsiteY172" fmla="*/ 240790 h 897009"/>
                <a:gd name="connsiteX173" fmla="*/ 188729 w 899502"/>
                <a:gd name="connsiteY173" fmla="*/ 226575 h 897009"/>
                <a:gd name="connsiteX174" fmla="*/ 98324 w 899502"/>
                <a:gd name="connsiteY174" fmla="*/ 167531 h 897009"/>
                <a:gd name="connsiteX175" fmla="*/ 87849 w 899502"/>
                <a:gd name="connsiteY175" fmla="*/ 182619 h 897009"/>
                <a:gd name="connsiteX176" fmla="*/ 193717 w 899502"/>
                <a:gd name="connsiteY176" fmla="*/ 79494 h 897009"/>
                <a:gd name="connsiteX177" fmla="*/ 239980 w 899502"/>
                <a:gd name="connsiteY177" fmla="*/ 138102 h 897009"/>
                <a:gd name="connsiteX178" fmla="*/ 154188 w 899502"/>
                <a:gd name="connsiteY178" fmla="*/ 110232 h 897009"/>
                <a:gd name="connsiteX179" fmla="*/ 140845 w 899502"/>
                <a:gd name="connsiteY179" fmla="*/ 121268 h 897009"/>
                <a:gd name="connsiteX180" fmla="*/ 207184 w 899502"/>
                <a:gd name="connsiteY180" fmla="*/ 206499 h 897009"/>
                <a:gd name="connsiteX181" fmla="*/ 221337 w 899502"/>
                <a:gd name="connsiteY181" fmla="*/ 194777 h 897009"/>
                <a:gd name="connsiteX182" fmla="*/ 175075 w 899502"/>
                <a:gd name="connsiteY182" fmla="*/ 136169 h 897009"/>
                <a:gd name="connsiteX183" fmla="*/ 260866 w 899502"/>
                <a:gd name="connsiteY183" fmla="*/ 164039 h 897009"/>
                <a:gd name="connsiteX184" fmla="*/ 274832 w 899502"/>
                <a:gd name="connsiteY184" fmla="*/ 153814 h 897009"/>
                <a:gd name="connsiteX185" fmla="*/ 208494 w 899502"/>
                <a:gd name="connsiteY185" fmla="*/ 68583 h 897009"/>
                <a:gd name="connsiteX186" fmla="*/ 193655 w 899502"/>
                <a:gd name="connsiteY186" fmla="*/ 79432 h 897009"/>
                <a:gd name="connsiteX187" fmla="*/ 327330 w 899502"/>
                <a:gd name="connsiteY187" fmla="*/ 16335 h 897009"/>
                <a:gd name="connsiteX188" fmla="*/ 352082 w 899502"/>
                <a:gd name="connsiteY188" fmla="*/ 86789 h 897009"/>
                <a:gd name="connsiteX189" fmla="*/ 280007 w 899502"/>
                <a:gd name="connsiteY189" fmla="*/ 32546 h 897009"/>
                <a:gd name="connsiteX190" fmla="*/ 263797 w 899502"/>
                <a:gd name="connsiteY190" fmla="*/ 38656 h 897009"/>
                <a:gd name="connsiteX191" fmla="*/ 298837 w 899502"/>
                <a:gd name="connsiteY191" fmla="*/ 140783 h 897009"/>
                <a:gd name="connsiteX192" fmla="*/ 316045 w 899502"/>
                <a:gd name="connsiteY192" fmla="*/ 134299 h 897009"/>
                <a:gd name="connsiteX193" fmla="*/ 291292 w 899502"/>
                <a:gd name="connsiteY193" fmla="*/ 63845 h 897009"/>
                <a:gd name="connsiteX194" fmla="*/ 363367 w 899502"/>
                <a:gd name="connsiteY194" fmla="*/ 118088 h 897009"/>
                <a:gd name="connsiteX195" fmla="*/ 379890 w 899502"/>
                <a:gd name="connsiteY195" fmla="*/ 112976 h 897009"/>
                <a:gd name="connsiteX196" fmla="*/ 344850 w 899502"/>
                <a:gd name="connsiteY196" fmla="*/ 10849 h 897009"/>
                <a:gd name="connsiteX197" fmla="*/ 327330 w 899502"/>
                <a:gd name="connsiteY197" fmla="*/ 16335 h 897009"/>
                <a:gd name="connsiteX198" fmla="*/ 474223 w 899502"/>
                <a:gd name="connsiteY198" fmla="*/ 0 h 897009"/>
                <a:gd name="connsiteX199" fmla="*/ 474722 w 899502"/>
                <a:gd name="connsiteY199" fmla="*/ 74694 h 897009"/>
                <a:gd name="connsiteX200" fmla="*/ 424157 w 899502"/>
                <a:gd name="connsiteY200" fmla="*/ 0 h 897009"/>
                <a:gd name="connsiteX201" fmla="*/ 406887 w 899502"/>
                <a:gd name="connsiteY201" fmla="*/ 561 h 897009"/>
                <a:gd name="connsiteX202" fmla="*/ 406887 w 899502"/>
                <a:gd name="connsiteY202" fmla="*/ 108549 h 897009"/>
                <a:gd name="connsiteX203" fmla="*/ 425217 w 899502"/>
                <a:gd name="connsiteY203" fmla="*/ 107988 h 897009"/>
                <a:gd name="connsiteX204" fmla="*/ 424718 w 899502"/>
                <a:gd name="connsiteY204" fmla="*/ 33294 h 897009"/>
                <a:gd name="connsiteX205" fmla="*/ 475283 w 899502"/>
                <a:gd name="connsiteY205" fmla="*/ 107988 h 897009"/>
                <a:gd name="connsiteX206" fmla="*/ 492554 w 899502"/>
                <a:gd name="connsiteY206" fmla="*/ 108549 h 897009"/>
                <a:gd name="connsiteX207" fmla="*/ 492554 w 899502"/>
                <a:gd name="connsiteY207" fmla="*/ 561 h 897009"/>
                <a:gd name="connsiteX208" fmla="*/ 474223 w 899502"/>
                <a:gd name="connsiteY208" fmla="*/ 0 h 89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899502" h="897009">
                  <a:moveTo>
                    <a:pt x="635768" y="38718"/>
                  </a:moveTo>
                  <a:lnTo>
                    <a:pt x="600666" y="140845"/>
                  </a:lnTo>
                  <a:lnTo>
                    <a:pt x="584455" y="134735"/>
                  </a:lnTo>
                  <a:lnTo>
                    <a:pt x="560888" y="47634"/>
                  </a:lnTo>
                  <a:lnTo>
                    <a:pt x="537133" y="118462"/>
                  </a:lnTo>
                  <a:lnTo>
                    <a:pt x="519613" y="112976"/>
                  </a:lnTo>
                  <a:lnTo>
                    <a:pt x="554653" y="10849"/>
                  </a:lnTo>
                  <a:lnTo>
                    <a:pt x="571175" y="15961"/>
                  </a:lnTo>
                  <a:lnTo>
                    <a:pt x="594743" y="103062"/>
                  </a:lnTo>
                  <a:lnTo>
                    <a:pt x="618498" y="32234"/>
                  </a:lnTo>
                  <a:lnTo>
                    <a:pt x="635706" y="38718"/>
                  </a:lnTo>
                  <a:close/>
                  <a:moveTo>
                    <a:pt x="744504" y="109609"/>
                  </a:moveTo>
                  <a:lnTo>
                    <a:pt x="699052" y="168840"/>
                  </a:lnTo>
                  <a:lnTo>
                    <a:pt x="705037" y="78809"/>
                  </a:lnTo>
                  <a:lnTo>
                    <a:pt x="691071" y="68583"/>
                  </a:lnTo>
                  <a:lnTo>
                    <a:pt x="624732" y="153814"/>
                  </a:lnTo>
                  <a:lnTo>
                    <a:pt x="639571" y="164663"/>
                  </a:lnTo>
                  <a:lnTo>
                    <a:pt x="685024" y="105431"/>
                  </a:lnTo>
                  <a:lnTo>
                    <a:pt x="679038" y="195463"/>
                  </a:lnTo>
                  <a:lnTo>
                    <a:pt x="692381" y="206499"/>
                  </a:lnTo>
                  <a:lnTo>
                    <a:pt x="758719" y="121268"/>
                  </a:lnTo>
                  <a:lnTo>
                    <a:pt x="744566" y="109546"/>
                  </a:lnTo>
                  <a:close/>
                  <a:moveTo>
                    <a:pt x="838526" y="223644"/>
                  </a:moveTo>
                  <a:lnTo>
                    <a:pt x="776302" y="264919"/>
                  </a:lnTo>
                  <a:lnTo>
                    <a:pt x="811155" y="181684"/>
                  </a:lnTo>
                  <a:lnTo>
                    <a:pt x="801241" y="167468"/>
                  </a:lnTo>
                  <a:lnTo>
                    <a:pt x="710836" y="226512"/>
                  </a:lnTo>
                  <a:lnTo>
                    <a:pt x="721310" y="241601"/>
                  </a:lnTo>
                  <a:lnTo>
                    <a:pt x="783597" y="200326"/>
                  </a:lnTo>
                  <a:lnTo>
                    <a:pt x="748744" y="283499"/>
                  </a:lnTo>
                  <a:lnTo>
                    <a:pt x="757784" y="298276"/>
                  </a:lnTo>
                  <a:lnTo>
                    <a:pt x="848190" y="239232"/>
                  </a:lnTo>
                  <a:lnTo>
                    <a:pt x="838588" y="223582"/>
                  </a:lnTo>
                  <a:close/>
                  <a:moveTo>
                    <a:pt x="890400" y="361996"/>
                  </a:moveTo>
                  <a:lnTo>
                    <a:pt x="818138" y="380825"/>
                  </a:lnTo>
                  <a:lnTo>
                    <a:pt x="878117" y="313489"/>
                  </a:lnTo>
                  <a:lnTo>
                    <a:pt x="873378" y="296842"/>
                  </a:lnTo>
                  <a:lnTo>
                    <a:pt x="768695" y="323340"/>
                  </a:lnTo>
                  <a:lnTo>
                    <a:pt x="773683" y="340984"/>
                  </a:lnTo>
                  <a:lnTo>
                    <a:pt x="845945" y="322155"/>
                  </a:lnTo>
                  <a:lnTo>
                    <a:pt x="785966" y="389554"/>
                  </a:lnTo>
                  <a:lnTo>
                    <a:pt x="789707" y="406450"/>
                  </a:lnTo>
                  <a:lnTo>
                    <a:pt x="894390" y="379952"/>
                  </a:lnTo>
                  <a:lnTo>
                    <a:pt x="890400" y="362058"/>
                  </a:lnTo>
                  <a:close/>
                  <a:moveTo>
                    <a:pt x="894515" y="509700"/>
                  </a:moveTo>
                  <a:lnTo>
                    <a:pt x="820008" y="504026"/>
                  </a:lnTo>
                  <a:lnTo>
                    <a:pt x="898630" y="459821"/>
                  </a:lnTo>
                  <a:lnTo>
                    <a:pt x="899503" y="442550"/>
                  </a:lnTo>
                  <a:lnTo>
                    <a:pt x="791889" y="433634"/>
                  </a:lnTo>
                  <a:lnTo>
                    <a:pt x="790891" y="451965"/>
                  </a:lnTo>
                  <a:lnTo>
                    <a:pt x="865398" y="457639"/>
                  </a:lnTo>
                  <a:lnTo>
                    <a:pt x="786776" y="501906"/>
                  </a:lnTo>
                  <a:lnTo>
                    <a:pt x="784844" y="519114"/>
                  </a:lnTo>
                  <a:lnTo>
                    <a:pt x="892457" y="528030"/>
                  </a:lnTo>
                  <a:lnTo>
                    <a:pt x="894515" y="509762"/>
                  </a:lnTo>
                  <a:close/>
                  <a:moveTo>
                    <a:pt x="850497" y="650795"/>
                  </a:moveTo>
                  <a:lnTo>
                    <a:pt x="781913" y="621241"/>
                  </a:lnTo>
                  <a:lnTo>
                    <a:pt x="870635" y="604906"/>
                  </a:lnTo>
                  <a:lnTo>
                    <a:pt x="877119" y="588820"/>
                  </a:lnTo>
                  <a:lnTo>
                    <a:pt x="778235" y="545425"/>
                  </a:lnTo>
                  <a:lnTo>
                    <a:pt x="771376" y="562447"/>
                  </a:lnTo>
                  <a:lnTo>
                    <a:pt x="839960" y="592000"/>
                  </a:lnTo>
                  <a:lnTo>
                    <a:pt x="751238" y="608335"/>
                  </a:lnTo>
                  <a:lnTo>
                    <a:pt x="743818" y="623985"/>
                  </a:lnTo>
                  <a:lnTo>
                    <a:pt x="842703" y="667379"/>
                  </a:lnTo>
                  <a:lnTo>
                    <a:pt x="850559" y="650795"/>
                  </a:lnTo>
                  <a:close/>
                  <a:moveTo>
                    <a:pt x="763022" y="769943"/>
                  </a:moveTo>
                  <a:lnTo>
                    <a:pt x="707718" y="719752"/>
                  </a:lnTo>
                  <a:lnTo>
                    <a:pt x="796939" y="733157"/>
                  </a:lnTo>
                  <a:lnTo>
                    <a:pt x="808287" y="720064"/>
                  </a:lnTo>
                  <a:lnTo>
                    <a:pt x="728855" y="646929"/>
                  </a:lnTo>
                  <a:lnTo>
                    <a:pt x="716821" y="660770"/>
                  </a:lnTo>
                  <a:lnTo>
                    <a:pt x="772124" y="710961"/>
                  </a:lnTo>
                  <a:lnTo>
                    <a:pt x="682904" y="697556"/>
                  </a:lnTo>
                  <a:lnTo>
                    <a:pt x="670808" y="709901"/>
                  </a:lnTo>
                  <a:lnTo>
                    <a:pt x="750240" y="783036"/>
                  </a:lnTo>
                  <a:lnTo>
                    <a:pt x="763084" y="769880"/>
                  </a:lnTo>
                  <a:close/>
                  <a:moveTo>
                    <a:pt x="641629" y="854238"/>
                  </a:moveTo>
                  <a:lnTo>
                    <a:pt x="605591" y="788772"/>
                  </a:lnTo>
                  <a:lnTo>
                    <a:pt x="685647" y="830421"/>
                  </a:lnTo>
                  <a:lnTo>
                    <a:pt x="700611" y="821692"/>
                  </a:lnTo>
                  <a:lnTo>
                    <a:pt x="649235" y="726735"/>
                  </a:lnTo>
                  <a:lnTo>
                    <a:pt x="633337" y="735963"/>
                  </a:lnTo>
                  <a:lnTo>
                    <a:pt x="669312" y="801429"/>
                  </a:lnTo>
                  <a:lnTo>
                    <a:pt x="589256" y="759780"/>
                  </a:lnTo>
                  <a:lnTo>
                    <a:pt x="573794" y="767511"/>
                  </a:lnTo>
                  <a:lnTo>
                    <a:pt x="625169" y="862468"/>
                  </a:lnTo>
                  <a:lnTo>
                    <a:pt x="641567" y="854176"/>
                  </a:lnTo>
                  <a:close/>
                  <a:moveTo>
                    <a:pt x="499412" y="894515"/>
                  </a:moveTo>
                  <a:lnTo>
                    <a:pt x="486630" y="820944"/>
                  </a:lnTo>
                  <a:lnTo>
                    <a:pt x="548792" y="886285"/>
                  </a:lnTo>
                  <a:lnTo>
                    <a:pt x="565751" y="882918"/>
                  </a:lnTo>
                  <a:lnTo>
                    <a:pt x="547981" y="776427"/>
                  </a:lnTo>
                  <a:lnTo>
                    <a:pt x="529963" y="779981"/>
                  </a:lnTo>
                  <a:lnTo>
                    <a:pt x="542744" y="853552"/>
                  </a:lnTo>
                  <a:lnTo>
                    <a:pt x="480583" y="788211"/>
                  </a:lnTo>
                  <a:lnTo>
                    <a:pt x="463437" y="790518"/>
                  </a:lnTo>
                  <a:lnTo>
                    <a:pt x="481206" y="897009"/>
                  </a:lnTo>
                  <a:lnTo>
                    <a:pt x="499412" y="894515"/>
                  </a:lnTo>
                  <a:close/>
                  <a:moveTo>
                    <a:pt x="351833" y="886472"/>
                  </a:moveTo>
                  <a:lnTo>
                    <a:pt x="363617" y="812714"/>
                  </a:lnTo>
                  <a:lnTo>
                    <a:pt x="401213" y="894702"/>
                  </a:lnTo>
                  <a:lnTo>
                    <a:pt x="418359" y="897009"/>
                  </a:lnTo>
                  <a:lnTo>
                    <a:pt x="436128" y="790518"/>
                  </a:lnTo>
                  <a:lnTo>
                    <a:pt x="417922" y="788024"/>
                  </a:lnTo>
                  <a:lnTo>
                    <a:pt x="406138" y="861782"/>
                  </a:lnTo>
                  <a:lnTo>
                    <a:pt x="368542" y="779794"/>
                  </a:lnTo>
                  <a:lnTo>
                    <a:pt x="351583" y="776427"/>
                  </a:lnTo>
                  <a:lnTo>
                    <a:pt x="333814" y="882918"/>
                  </a:lnTo>
                  <a:lnTo>
                    <a:pt x="351833" y="886472"/>
                  </a:lnTo>
                  <a:close/>
                  <a:moveTo>
                    <a:pt x="214853" y="830920"/>
                  </a:moveTo>
                  <a:lnTo>
                    <a:pt x="249955" y="764955"/>
                  </a:lnTo>
                  <a:lnTo>
                    <a:pt x="258871" y="854737"/>
                  </a:lnTo>
                  <a:lnTo>
                    <a:pt x="274334" y="862530"/>
                  </a:lnTo>
                  <a:lnTo>
                    <a:pt x="325709" y="767573"/>
                  </a:lnTo>
                  <a:lnTo>
                    <a:pt x="309311" y="759281"/>
                  </a:lnTo>
                  <a:lnTo>
                    <a:pt x="274209" y="825246"/>
                  </a:lnTo>
                  <a:lnTo>
                    <a:pt x="265293" y="735464"/>
                  </a:lnTo>
                  <a:lnTo>
                    <a:pt x="250329" y="726735"/>
                  </a:lnTo>
                  <a:lnTo>
                    <a:pt x="198954" y="821692"/>
                  </a:lnTo>
                  <a:lnTo>
                    <a:pt x="214853" y="830920"/>
                  </a:lnTo>
                  <a:close/>
                  <a:moveTo>
                    <a:pt x="103374" y="733905"/>
                  </a:moveTo>
                  <a:lnTo>
                    <a:pt x="157991" y="682904"/>
                  </a:lnTo>
                  <a:lnTo>
                    <a:pt x="137292" y="770691"/>
                  </a:lnTo>
                  <a:lnTo>
                    <a:pt x="149387" y="783036"/>
                  </a:lnTo>
                  <a:lnTo>
                    <a:pt x="228819" y="709901"/>
                  </a:lnTo>
                  <a:lnTo>
                    <a:pt x="215975" y="696745"/>
                  </a:lnTo>
                  <a:lnTo>
                    <a:pt x="161358" y="747747"/>
                  </a:lnTo>
                  <a:lnTo>
                    <a:pt x="182058" y="659960"/>
                  </a:lnTo>
                  <a:lnTo>
                    <a:pt x="170710" y="646867"/>
                  </a:lnTo>
                  <a:lnTo>
                    <a:pt x="91278" y="720001"/>
                  </a:lnTo>
                  <a:lnTo>
                    <a:pt x="103312" y="733843"/>
                  </a:lnTo>
                  <a:close/>
                  <a:moveTo>
                    <a:pt x="29429" y="605966"/>
                  </a:moveTo>
                  <a:lnTo>
                    <a:pt x="97638" y="575477"/>
                  </a:lnTo>
                  <a:lnTo>
                    <a:pt x="49567" y="651792"/>
                  </a:lnTo>
                  <a:lnTo>
                    <a:pt x="56987" y="667442"/>
                  </a:lnTo>
                  <a:lnTo>
                    <a:pt x="155871" y="624047"/>
                  </a:lnTo>
                  <a:lnTo>
                    <a:pt x="148015" y="607462"/>
                  </a:lnTo>
                  <a:lnTo>
                    <a:pt x="79806" y="637951"/>
                  </a:lnTo>
                  <a:lnTo>
                    <a:pt x="127877" y="561636"/>
                  </a:lnTo>
                  <a:lnTo>
                    <a:pt x="121455" y="545550"/>
                  </a:lnTo>
                  <a:lnTo>
                    <a:pt x="22570" y="588945"/>
                  </a:lnTo>
                  <a:lnTo>
                    <a:pt x="29429" y="605966"/>
                  </a:lnTo>
                  <a:close/>
                  <a:moveTo>
                    <a:pt x="998" y="460943"/>
                  </a:moveTo>
                  <a:lnTo>
                    <a:pt x="75379" y="454272"/>
                  </a:lnTo>
                  <a:lnTo>
                    <a:pt x="5113" y="510822"/>
                  </a:lnTo>
                  <a:lnTo>
                    <a:pt x="7045" y="528030"/>
                  </a:lnTo>
                  <a:lnTo>
                    <a:pt x="114659" y="519114"/>
                  </a:lnTo>
                  <a:lnTo>
                    <a:pt x="112601" y="500846"/>
                  </a:lnTo>
                  <a:lnTo>
                    <a:pt x="38220" y="507517"/>
                  </a:lnTo>
                  <a:lnTo>
                    <a:pt x="108486" y="450967"/>
                  </a:lnTo>
                  <a:lnTo>
                    <a:pt x="107614" y="433697"/>
                  </a:lnTo>
                  <a:lnTo>
                    <a:pt x="0" y="442613"/>
                  </a:lnTo>
                  <a:lnTo>
                    <a:pt x="998" y="460943"/>
                  </a:lnTo>
                  <a:close/>
                  <a:moveTo>
                    <a:pt x="21199" y="314549"/>
                  </a:moveTo>
                  <a:lnTo>
                    <a:pt x="93772" y="332380"/>
                  </a:lnTo>
                  <a:lnTo>
                    <a:pt x="8916" y="363056"/>
                  </a:lnTo>
                  <a:lnTo>
                    <a:pt x="5175" y="379952"/>
                  </a:lnTo>
                  <a:lnTo>
                    <a:pt x="109858" y="406450"/>
                  </a:lnTo>
                  <a:lnTo>
                    <a:pt x="113848" y="388494"/>
                  </a:lnTo>
                  <a:lnTo>
                    <a:pt x="41275" y="370662"/>
                  </a:lnTo>
                  <a:lnTo>
                    <a:pt x="126131" y="339987"/>
                  </a:lnTo>
                  <a:lnTo>
                    <a:pt x="130870" y="323340"/>
                  </a:lnTo>
                  <a:lnTo>
                    <a:pt x="26186" y="296842"/>
                  </a:lnTo>
                  <a:lnTo>
                    <a:pt x="21136" y="314486"/>
                  </a:lnTo>
                  <a:close/>
                  <a:moveTo>
                    <a:pt x="87849" y="182619"/>
                  </a:moveTo>
                  <a:lnTo>
                    <a:pt x="150696" y="223021"/>
                  </a:lnTo>
                  <a:lnTo>
                    <a:pt x="60478" y="224517"/>
                  </a:lnTo>
                  <a:lnTo>
                    <a:pt x="51438" y="239294"/>
                  </a:lnTo>
                  <a:lnTo>
                    <a:pt x="141843" y="298338"/>
                  </a:lnTo>
                  <a:lnTo>
                    <a:pt x="151445" y="282688"/>
                  </a:lnTo>
                  <a:lnTo>
                    <a:pt x="88597" y="242287"/>
                  </a:lnTo>
                  <a:lnTo>
                    <a:pt x="178816" y="240790"/>
                  </a:lnTo>
                  <a:lnTo>
                    <a:pt x="188729" y="226575"/>
                  </a:lnTo>
                  <a:lnTo>
                    <a:pt x="98324" y="167531"/>
                  </a:lnTo>
                  <a:lnTo>
                    <a:pt x="87849" y="182619"/>
                  </a:lnTo>
                  <a:close/>
                  <a:moveTo>
                    <a:pt x="193717" y="79494"/>
                  </a:moveTo>
                  <a:lnTo>
                    <a:pt x="239980" y="138102"/>
                  </a:lnTo>
                  <a:lnTo>
                    <a:pt x="154188" y="110232"/>
                  </a:lnTo>
                  <a:lnTo>
                    <a:pt x="140845" y="121268"/>
                  </a:lnTo>
                  <a:lnTo>
                    <a:pt x="207184" y="206499"/>
                  </a:lnTo>
                  <a:lnTo>
                    <a:pt x="221337" y="194777"/>
                  </a:lnTo>
                  <a:lnTo>
                    <a:pt x="175075" y="136169"/>
                  </a:lnTo>
                  <a:lnTo>
                    <a:pt x="260866" y="164039"/>
                  </a:lnTo>
                  <a:lnTo>
                    <a:pt x="274832" y="153814"/>
                  </a:lnTo>
                  <a:lnTo>
                    <a:pt x="208494" y="68583"/>
                  </a:lnTo>
                  <a:lnTo>
                    <a:pt x="193655" y="79432"/>
                  </a:lnTo>
                  <a:close/>
                  <a:moveTo>
                    <a:pt x="327330" y="16335"/>
                  </a:moveTo>
                  <a:lnTo>
                    <a:pt x="352082" y="86789"/>
                  </a:lnTo>
                  <a:lnTo>
                    <a:pt x="280007" y="32546"/>
                  </a:lnTo>
                  <a:lnTo>
                    <a:pt x="263797" y="38656"/>
                  </a:lnTo>
                  <a:lnTo>
                    <a:pt x="298837" y="140783"/>
                  </a:lnTo>
                  <a:lnTo>
                    <a:pt x="316045" y="134299"/>
                  </a:lnTo>
                  <a:lnTo>
                    <a:pt x="291292" y="63845"/>
                  </a:lnTo>
                  <a:lnTo>
                    <a:pt x="363367" y="118088"/>
                  </a:lnTo>
                  <a:lnTo>
                    <a:pt x="379890" y="112976"/>
                  </a:lnTo>
                  <a:lnTo>
                    <a:pt x="344850" y="10849"/>
                  </a:lnTo>
                  <a:lnTo>
                    <a:pt x="327330" y="16335"/>
                  </a:lnTo>
                  <a:close/>
                  <a:moveTo>
                    <a:pt x="474223" y="0"/>
                  </a:moveTo>
                  <a:lnTo>
                    <a:pt x="474722" y="74694"/>
                  </a:lnTo>
                  <a:lnTo>
                    <a:pt x="424157" y="0"/>
                  </a:lnTo>
                  <a:lnTo>
                    <a:pt x="406887" y="561"/>
                  </a:lnTo>
                  <a:lnTo>
                    <a:pt x="406887" y="108549"/>
                  </a:lnTo>
                  <a:lnTo>
                    <a:pt x="425217" y="107988"/>
                  </a:lnTo>
                  <a:lnTo>
                    <a:pt x="424718" y="33294"/>
                  </a:lnTo>
                  <a:lnTo>
                    <a:pt x="475283" y="107988"/>
                  </a:lnTo>
                  <a:lnTo>
                    <a:pt x="492554" y="108549"/>
                  </a:lnTo>
                  <a:lnTo>
                    <a:pt x="492554" y="561"/>
                  </a:lnTo>
                  <a:lnTo>
                    <a:pt x="474223" y="0"/>
                  </a:lnTo>
                  <a:close/>
                </a:path>
              </a:pathLst>
            </a:custGeom>
            <a:solidFill>
              <a:schemeClr val="accent3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3" name="object 83">
            <a:extLst>
              <a:ext uri="{FF2B5EF4-FFF2-40B4-BE49-F238E27FC236}">
                <a16:creationId xmlns:a16="http://schemas.microsoft.com/office/drawing/2014/main" id="{E6370E71-FD2F-4596-57E8-D2CFB5C0E174}"/>
              </a:ext>
            </a:extLst>
          </p:cNvPr>
          <p:cNvSpPr txBox="1">
            <a:spLocks/>
          </p:cNvSpPr>
          <p:nvPr userDrawn="1"/>
        </p:nvSpPr>
        <p:spPr>
          <a:xfrm>
            <a:off x="360000" y="640203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623EC1-EDCD-70A7-AA60-6C1B5681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88000" y="6390000"/>
            <a:ext cx="1080000" cy="1785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7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9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655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2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366160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8317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4234030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2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9077323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3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113464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4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719D648-B84E-79B4-FBB3-DC237ABAFA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48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BCE0BB-20F2-0516-BED0-03622F2D7F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8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8920858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5063392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047339-7B32-1229-E1D9-4CE9FB62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CE4DD37-74DC-18EC-6F27-3C10BFB66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7CB1C1-CD15-C2DF-A1E2-7D4A1AAD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object 83">
            <a:extLst>
              <a:ext uri="{FF2B5EF4-FFF2-40B4-BE49-F238E27FC236}">
                <a16:creationId xmlns:a16="http://schemas.microsoft.com/office/drawing/2014/main" id="{D9234D20-FB61-CEDE-20CC-69E88B4FB93B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70026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529F-45D2-4CCB-9038-60E76CA4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52000"/>
            <a:ext cx="10515600" cy="57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7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 marL="342000" indent="-342000"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1	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C49E3B-1739-CCEC-E409-7AC414376B26}"/>
              </a:ext>
            </a:extLst>
          </p:cNvPr>
          <p:cNvGrpSpPr/>
          <p:nvPr userDrawn="1"/>
        </p:nvGrpSpPr>
        <p:grpSpPr>
          <a:xfrm>
            <a:off x="8159448" y="6357692"/>
            <a:ext cx="3461495" cy="123111"/>
            <a:chOff x="8159448" y="6357692"/>
            <a:chExt cx="3461495" cy="123111"/>
          </a:xfrm>
        </p:grpSpPr>
        <p:sp>
          <p:nvSpPr>
            <p:cNvPr id="6" name="object 82">
              <a:extLst>
                <a:ext uri="{FF2B5EF4-FFF2-40B4-BE49-F238E27FC236}">
                  <a16:creationId xmlns:a16="http://schemas.microsoft.com/office/drawing/2014/main" id="{BA5AB6EB-1D97-2202-6377-559DF01A02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59448" y="6357692"/>
              <a:ext cx="809462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>
                <a:lnSpc>
                  <a:spcPct val="100000"/>
                </a:lnSpc>
              </a:pPr>
              <a:r>
                <a:rPr lang="en-GB" sz="800" kern="800" spc="0" baseline="0">
                  <a:solidFill>
                    <a:schemeClr val="bg1"/>
                  </a:solidFill>
                </a:rPr>
                <a:t>CONFIDENTIAL</a:t>
              </a:r>
            </a:p>
          </p:txBody>
        </p:sp>
        <p:sp>
          <p:nvSpPr>
            <p:cNvPr id="8" name="object 83">
              <a:extLst>
                <a:ext uri="{FF2B5EF4-FFF2-40B4-BE49-F238E27FC236}">
                  <a16:creationId xmlns:a16="http://schemas.microsoft.com/office/drawing/2014/main" id="{C2B5384E-2AF1-731D-5CB7-BA4A927158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5538" y="6357692"/>
              <a:ext cx="2505405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>
                <a:lnSpc>
                  <a:spcPct val="100000"/>
                </a:lnSpc>
              </a:pPr>
              <a:r>
                <a:rPr lang="en-GB" sz="800" kern="800" spc="0" baseline="0">
                  <a:solidFill>
                    <a:schemeClr val="bg1"/>
                  </a:solidFill>
                </a:rPr>
                <a:t>© The Trustees of the Natural History Museum, 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48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image" Target="../media/image14.svg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image" Target="../media/image14.svg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75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07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1" r:id="rId3"/>
    <p:sldLayoutId id="2147483708" r:id="rId4"/>
    <p:sldLayoutId id="2147483709" r:id="rId5"/>
    <p:sldLayoutId id="2147483710" r:id="rId6"/>
    <p:sldLayoutId id="2147483679" r:id="rId7"/>
    <p:sldLayoutId id="214748368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FD0C243-D1C1-B4B1-9B32-69F59D7F3EEF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2" r:id="rId10"/>
    <p:sldLayoutId id="2147483743" r:id="rId11"/>
    <p:sldLayoutId id="2147483744" r:id="rId12"/>
    <p:sldLayoutId id="2147483745" r:id="rId13"/>
    <p:sldLayoutId id="2147483747" r:id="rId14"/>
    <p:sldLayoutId id="2147483750" r:id="rId15"/>
    <p:sldLayoutId id="2147483751" r:id="rId16"/>
    <p:sldLayoutId id="2147483972" r:id="rId17"/>
    <p:sldLayoutId id="2147483760" r:id="rId18"/>
    <p:sldLayoutId id="2147483761" r:id="rId19"/>
    <p:sldLayoutId id="214748376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6BC8079-1EB9-883A-E669-872AAF401AA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7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  <p:sldLayoutId id="2147483779" r:id="rId3"/>
    <p:sldLayoutId id="2147483781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71" r:id="rId17"/>
    <p:sldLayoutId id="2147483968" r:id="rId18"/>
    <p:sldLayoutId id="2147483969" r:id="rId19"/>
    <p:sldLayoutId id="2147483970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360189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9" r:id="rId2"/>
    <p:sldLayoutId id="2147483872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4" r:id="rId11"/>
    <p:sldLayoutId id="2147483885" r:id="rId12"/>
    <p:sldLayoutId id="2147483886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900" r:id="rId19"/>
    <p:sldLayoutId id="2147483902" r:id="rId20"/>
    <p:sldLayoutId id="2147483903" r:id="rId21"/>
    <p:sldLayoutId id="2147483976" r:id="rId22"/>
    <p:sldLayoutId id="2147483977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2605BD6-BC63-3818-0743-5C1D7B989BB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5" r:id="rId2"/>
    <p:sldLayoutId id="2147483926" r:id="rId3"/>
    <p:sldLayoutId id="2147483927" r:id="rId4"/>
    <p:sldLayoutId id="2147483928" r:id="rId5"/>
    <p:sldLayoutId id="2147483942" r:id="rId6"/>
    <p:sldLayoutId id="214748394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76CC-4F6C-53F7-3B60-903045EE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942776"/>
            <a:ext cx="11508000" cy="789447"/>
          </a:xfrm>
        </p:spPr>
        <p:txBody>
          <a:bodyPr/>
          <a:lstStyle/>
          <a:p>
            <a:r>
              <a:rPr lang="en-GB" sz="5400" dirty="0"/>
              <a:t>Sounds, sensors, specimens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4427-2C8D-9958-00A6-3A6868EFD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2091-DF6A-EB43-60DE-4CB3BEFE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4528732"/>
            <a:ext cx="10522340" cy="1461362"/>
          </a:xfrm>
        </p:spPr>
        <p:txBody>
          <a:bodyPr/>
          <a:lstStyle/>
          <a:p>
            <a:r>
              <a:rPr lang="en-GB" dirty="0"/>
              <a:t>Ed Baker</a:t>
            </a:r>
          </a:p>
          <a:p>
            <a:r>
              <a:rPr lang="en-GB" sz="2400" dirty="0"/>
              <a:t>Acoustic Biology Researcher</a:t>
            </a:r>
            <a:br>
              <a:rPr lang="en-GB" sz="2400" dirty="0"/>
            </a:br>
            <a:r>
              <a:rPr lang="en-GB" sz="2400" dirty="0"/>
              <a:t>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27527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98ED49-F8B6-6195-6052-B90C0076AD84}"/>
              </a:ext>
            </a:extLst>
          </p:cNvPr>
          <p:cNvCxnSpPr/>
          <p:nvPr/>
        </p:nvCxnSpPr>
        <p:spPr>
          <a:xfrm>
            <a:off x="5829414" y="959667"/>
            <a:ext cx="0" cy="5368705"/>
          </a:xfrm>
          <a:prstGeom prst="line">
            <a:avLst/>
          </a:prstGeom>
          <a:ln w="476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320F85BF-26E5-F5F2-8737-C0E1B8AB48F1}"/>
              </a:ext>
            </a:extLst>
          </p:cNvPr>
          <p:cNvSpPr/>
          <p:nvPr/>
        </p:nvSpPr>
        <p:spPr>
          <a:xfrm>
            <a:off x="1622323" y="2932112"/>
            <a:ext cx="9042363" cy="53671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3C28B-F61A-186B-8603-EC66FF1A0FC7}"/>
              </a:ext>
            </a:extLst>
          </p:cNvPr>
          <p:cNvSpPr txBox="1"/>
          <p:nvPr/>
        </p:nvSpPr>
        <p:spPr>
          <a:xfrm>
            <a:off x="288000" y="154603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BIOACOUSTICS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32A8A-A731-0B60-3784-E61E4D09A070}"/>
              </a:ext>
            </a:extLst>
          </p:cNvPr>
          <p:cNvSpPr txBox="1"/>
          <p:nvPr/>
        </p:nvSpPr>
        <p:spPr>
          <a:xfrm>
            <a:off x="9257122" y="158168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ECOACOUSTICS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0C511-2435-D0A7-34D5-5EB11E4E8682}"/>
              </a:ext>
            </a:extLst>
          </p:cNvPr>
          <p:cNvSpPr txBox="1"/>
          <p:nvPr/>
        </p:nvSpPr>
        <p:spPr>
          <a:xfrm>
            <a:off x="-17283" y="3041730"/>
            <a:ext cx="202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Single species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98F8C-8C28-C504-A734-ECF145577E84}"/>
              </a:ext>
            </a:extLst>
          </p:cNvPr>
          <p:cNvSpPr txBox="1"/>
          <p:nvPr/>
        </p:nvSpPr>
        <p:spPr>
          <a:xfrm>
            <a:off x="10664687" y="3015802"/>
            <a:ext cx="168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Ecosystems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7E7D0-4EEF-69B8-8BBA-768F7F75341B}"/>
              </a:ext>
            </a:extLst>
          </p:cNvPr>
          <p:cNvSpPr txBox="1"/>
          <p:nvPr/>
        </p:nvSpPr>
        <p:spPr>
          <a:xfrm>
            <a:off x="5799704" y="5235058"/>
            <a:ext cx="262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Species descriptions</a:t>
            </a:r>
          </a:p>
          <a:p>
            <a:r>
              <a:rPr lang="en-GB" dirty="0">
                <a:solidFill>
                  <a:schemeClr val="bg1"/>
                </a:solidFill>
              </a:rPr>
              <a:t>Behavioural studies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5E10A-B0EE-90C9-4CDB-77A8B917006E}"/>
              </a:ext>
            </a:extLst>
          </p:cNvPr>
          <p:cNvSpPr txBox="1"/>
          <p:nvPr/>
        </p:nvSpPr>
        <p:spPr>
          <a:xfrm>
            <a:off x="1879150" y="4693934"/>
            <a:ext cx="285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Curated reference sound collections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50417-95B6-1CE4-1A87-E061388FA050}"/>
              </a:ext>
            </a:extLst>
          </p:cNvPr>
          <p:cNvSpPr txBox="1"/>
          <p:nvPr/>
        </p:nvSpPr>
        <p:spPr>
          <a:xfrm>
            <a:off x="1726750" y="3520680"/>
            <a:ext cx="285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Single microphone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7ED1D-A5C6-BE3C-AF88-59E8FB132D48}"/>
              </a:ext>
            </a:extLst>
          </p:cNvPr>
          <p:cNvSpPr txBox="1"/>
          <p:nvPr/>
        </p:nvSpPr>
        <p:spPr>
          <a:xfrm>
            <a:off x="6119251" y="3483808"/>
            <a:ext cx="285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Connected sensor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8A15A-C144-A6C7-AF8E-0057510885EE}"/>
              </a:ext>
            </a:extLst>
          </p:cNvPr>
          <p:cNvSpPr txBox="1"/>
          <p:nvPr/>
        </p:nvSpPr>
        <p:spPr>
          <a:xfrm>
            <a:off x="8227857" y="5040710"/>
            <a:ext cx="285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Statistical analyses</a:t>
            </a:r>
          </a:p>
          <a:p>
            <a:r>
              <a:rPr lang="en-GB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E991F8E-532F-1585-D932-09E4B8CF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41292"/>
            <a:ext cx="5760000" cy="270715"/>
          </a:xfrm>
        </p:spPr>
        <p:txBody>
          <a:bodyPr/>
          <a:lstStyle/>
          <a:p>
            <a:pPr algn="l"/>
            <a:r>
              <a:rPr lang="en-GB" sz="1800" dirty="0">
                <a:solidFill>
                  <a:schemeClr val="bg1"/>
                </a:solidFill>
              </a:rPr>
              <a:t>The Museum’s approach to sound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FCEAA7-EEC8-0BFB-4655-4F2749E71487}"/>
              </a:ext>
            </a:extLst>
          </p:cNvPr>
          <p:cNvSpPr txBox="1"/>
          <p:nvPr/>
        </p:nvSpPr>
        <p:spPr>
          <a:xfrm>
            <a:off x="7081272" y="4224774"/>
            <a:ext cx="285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Soundscape collections</a:t>
            </a:r>
          </a:p>
        </p:txBody>
      </p:sp>
    </p:spTree>
    <p:extLst>
      <p:ext uri="{BB962C8B-B14F-4D97-AF65-F5344CB8AC3E}">
        <p14:creationId xmlns:p14="http://schemas.microsoft.com/office/powerpoint/2010/main" val="250474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house&#10;&#10;Description automatically generated with low confidence">
            <a:extLst>
              <a:ext uri="{FF2B5EF4-FFF2-40B4-BE49-F238E27FC236}">
                <a16:creationId xmlns:a16="http://schemas.microsoft.com/office/drawing/2014/main" id="{12C5A173-E95D-906F-4750-6D75746A8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20000">
            <a:off x="-572175" y="-642866"/>
            <a:ext cx="14977169" cy="842465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C30CE30-498F-C5F5-6F3D-78284A6A6A0F}"/>
              </a:ext>
            </a:extLst>
          </p:cNvPr>
          <p:cNvSpPr/>
          <p:nvPr/>
        </p:nvSpPr>
        <p:spPr>
          <a:xfrm>
            <a:off x="2805630" y="2230304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F11091-B3A1-3580-C15C-63EC8126FAB7}"/>
              </a:ext>
            </a:extLst>
          </p:cNvPr>
          <p:cNvSpPr/>
          <p:nvPr/>
        </p:nvSpPr>
        <p:spPr>
          <a:xfrm>
            <a:off x="2860961" y="4171029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E0016B-7438-BE34-5445-E5627C0B8283}"/>
              </a:ext>
            </a:extLst>
          </p:cNvPr>
          <p:cNvSpPr/>
          <p:nvPr/>
        </p:nvSpPr>
        <p:spPr>
          <a:xfrm>
            <a:off x="2639152" y="470052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B33AC-7852-58DE-16F2-4C416BCB548D}"/>
              </a:ext>
            </a:extLst>
          </p:cNvPr>
          <p:cNvSpPr/>
          <p:nvPr/>
        </p:nvSpPr>
        <p:spPr>
          <a:xfrm>
            <a:off x="1843489" y="4377365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0132AD-0A1B-6EB4-AB2A-B0A1D0E006A2}"/>
              </a:ext>
            </a:extLst>
          </p:cNvPr>
          <p:cNvSpPr/>
          <p:nvPr/>
        </p:nvSpPr>
        <p:spPr>
          <a:xfrm>
            <a:off x="1468916" y="530278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57C87F-3912-8A7B-14D0-56827698514D}"/>
              </a:ext>
            </a:extLst>
          </p:cNvPr>
          <p:cNvSpPr/>
          <p:nvPr/>
        </p:nvSpPr>
        <p:spPr>
          <a:xfrm>
            <a:off x="1057621" y="5119173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A87622-0AD7-7D3E-A405-3AB50F865C9B}"/>
              </a:ext>
            </a:extLst>
          </p:cNvPr>
          <p:cNvSpPr/>
          <p:nvPr/>
        </p:nvSpPr>
        <p:spPr>
          <a:xfrm>
            <a:off x="1331818" y="4678497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246F39-6BA3-B042-A16D-3E145D1F7203}"/>
              </a:ext>
            </a:extLst>
          </p:cNvPr>
          <p:cNvSpPr/>
          <p:nvPr/>
        </p:nvSpPr>
        <p:spPr>
          <a:xfrm>
            <a:off x="1995278" y="375307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99008C-733D-F5E5-F8C3-B908C7A65CFA}"/>
              </a:ext>
            </a:extLst>
          </p:cNvPr>
          <p:cNvSpPr/>
          <p:nvPr/>
        </p:nvSpPr>
        <p:spPr>
          <a:xfrm>
            <a:off x="1302440" y="3914660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3B442A-689F-8E5F-93A4-A544A1518E3D}"/>
              </a:ext>
            </a:extLst>
          </p:cNvPr>
          <p:cNvSpPr/>
          <p:nvPr/>
        </p:nvSpPr>
        <p:spPr>
          <a:xfrm>
            <a:off x="528810" y="435533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EDE1D5-C0BC-2554-3117-B59D6536CEE1}"/>
              </a:ext>
            </a:extLst>
          </p:cNvPr>
          <p:cNvSpPr/>
          <p:nvPr/>
        </p:nvSpPr>
        <p:spPr>
          <a:xfrm>
            <a:off x="548396" y="3246304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B447C9-CD91-C7D4-534E-7C75C1617017}"/>
              </a:ext>
            </a:extLst>
          </p:cNvPr>
          <p:cNvSpPr/>
          <p:nvPr/>
        </p:nvSpPr>
        <p:spPr>
          <a:xfrm>
            <a:off x="2487365" y="2614669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D194E7-2B3F-B09A-14F8-D7104149A0D9}"/>
              </a:ext>
            </a:extLst>
          </p:cNvPr>
          <p:cNvSpPr/>
          <p:nvPr/>
        </p:nvSpPr>
        <p:spPr>
          <a:xfrm>
            <a:off x="-4656462" y="2188685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2373F-6DD4-4002-D804-B1D4DDA7ACF1}"/>
              </a:ext>
            </a:extLst>
          </p:cNvPr>
          <p:cNvSpPr/>
          <p:nvPr/>
        </p:nvSpPr>
        <p:spPr>
          <a:xfrm>
            <a:off x="9966654" y="507069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ECC5B-A80A-39C6-FD62-7E0BF0076EEC}"/>
              </a:ext>
            </a:extLst>
          </p:cNvPr>
          <p:cNvSpPr/>
          <p:nvPr/>
        </p:nvSpPr>
        <p:spPr>
          <a:xfrm>
            <a:off x="9017673" y="5160842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F01C66-1EBF-D8A5-5383-8A07A06811A8}"/>
              </a:ext>
            </a:extLst>
          </p:cNvPr>
          <p:cNvSpPr/>
          <p:nvPr/>
        </p:nvSpPr>
        <p:spPr>
          <a:xfrm>
            <a:off x="9518636" y="5462589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88FC62-4115-131B-7E5C-7C2253F80699}"/>
              </a:ext>
            </a:extLst>
          </p:cNvPr>
          <p:cNvSpPr/>
          <p:nvPr/>
        </p:nvSpPr>
        <p:spPr>
          <a:xfrm>
            <a:off x="8033564" y="5232277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A0C6F5-1E29-6F86-18B6-C8BC0457CF26}"/>
              </a:ext>
            </a:extLst>
          </p:cNvPr>
          <p:cNvSpPr/>
          <p:nvPr/>
        </p:nvSpPr>
        <p:spPr>
          <a:xfrm>
            <a:off x="4536502" y="601637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5A3817-EB1D-C738-41D3-9C9CF51EC9CD}"/>
              </a:ext>
            </a:extLst>
          </p:cNvPr>
          <p:cNvSpPr/>
          <p:nvPr/>
        </p:nvSpPr>
        <p:spPr>
          <a:xfrm>
            <a:off x="2936853" y="609515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C11484-6428-190A-8DFA-BBFCAE37D41C}"/>
              </a:ext>
            </a:extLst>
          </p:cNvPr>
          <p:cNvSpPr/>
          <p:nvPr/>
        </p:nvSpPr>
        <p:spPr>
          <a:xfrm>
            <a:off x="3751610" y="5670545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C16804-DCAC-4E60-09FF-7C58EF75543F}"/>
              </a:ext>
            </a:extLst>
          </p:cNvPr>
          <p:cNvSpPr/>
          <p:nvPr/>
        </p:nvSpPr>
        <p:spPr>
          <a:xfrm>
            <a:off x="5144061" y="5271152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F64258-E53F-FD70-CA50-DA04C499979F}"/>
              </a:ext>
            </a:extLst>
          </p:cNvPr>
          <p:cNvSpPr/>
          <p:nvPr/>
        </p:nvSpPr>
        <p:spPr>
          <a:xfrm>
            <a:off x="4174742" y="5280753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E0DDB7-A260-B541-6B0F-E503894A9300}"/>
              </a:ext>
            </a:extLst>
          </p:cNvPr>
          <p:cNvSpPr/>
          <p:nvPr/>
        </p:nvSpPr>
        <p:spPr>
          <a:xfrm>
            <a:off x="3181632" y="5301009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02DA8-AC45-288F-B9D8-9F7F367322B3}"/>
              </a:ext>
            </a:extLst>
          </p:cNvPr>
          <p:cNvSpPr/>
          <p:nvPr/>
        </p:nvSpPr>
        <p:spPr>
          <a:xfrm>
            <a:off x="1812397" y="609515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F08703-C2BD-0409-6A05-F912B0B46ED2}"/>
              </a:ext>
            </a:extLst>
          </p:cNvPr>
          <p:cNvSpPr/>
          <p:nvPr/>
        </p:nvSpPr>
        <p:spPr>
          <a:xfrm>
            <a:off x="2287590" y="5728080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B6D56E-E21E-E85D-D281-5DFD0A3F0A91}"/>
              </a:ext>
            </a:extLst>
          </p:cNvPr>
          <p:cNvSpPr/>
          <p:nvPr/>
        </p:nvSpPr>
        <p:spPr>
          <a:xfrm>
            <a:off x="1057621" y="583212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6B26A4-0273-0377-2864-4195D148E3FE}"/>
              </a:ext>
            </a:extLst>
          </p:cNvPr>
          <p:cNvSpPr/>
          <p:nvPr/>
        </p:nvSpPr>
        <p:spPr>
          <a:xfrm>
            <a:off x="687941" y="6162633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66BA6-EE9A-C0A0-4615-F3D80B63D766}"/>
              </a:ext>
            </a:extLst>
          </p:cNvPr>
          <p:cNvSpPr/>
          <p:nvPr/>
        </p:nvSpPr>
        <p:spPr>
          <a:xfrm>
            <a:off x="10291622" y="548584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A2918F-1460-E664-CD8A-5F5AE2FAC389}"/>
              </a:ext>
            </a:extLst>
          </p:cNvPr>
          <p:cNvSpPr/>
          <p:nvPr/>
        </p:nvSpPr>
        <p:spPr>
          <a:xfrm>
            <a:off x="11447309" y="5594313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287D5D-4CD5-3882-C2EB-69874D14B677}"/>
              </a:ext>
            </a:extLst>
          </p:cNvPr>
          <p:cNvSpPr/>
          <p:nvPr/>
        </p:nvSpPr>
        <p:spPr>
          <a:xfrm>
            <a:off x="12393781" y="572978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B95C07-173B-E127-10A4-C6AA38A77E2E}"/>
              </a:ext>
            </a:extLst>
          </p:cNvPr>
          <p:cNvSpPr/>
          <p:nvPr/>
        </p:nvSpPr>
        <p:spPr>
          <a:xfrm>
            <a:off x="8808981" y="5704744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43D56C-8B84-618A-1425-23CA945C64DF}"/>
              </a:ext>
            </a:extLst>
          </p:cNvPr>
          <p:cNvSpPr/>
          <p:nvPr/>
        </p:nvSpPr>
        <p:spPr>
          <a:xfrm>
            <a:off x="9810168" y="599370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39D296-6092-20CF-2CC0-8BFB4D2ED0AC}"/>
              </a:ext>
            </a:extLst>
          </p:cNvPr>
          <p:cNvSpPr/>
          <p:nvPr/>
        </p:nvSpPr>
        <p:spPr>
          <a:xfrm>
            <a:off x="10843437" y="5889660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F1E430-D9E4-6AA7-A9D7-83BA81A78541}"/>
              </a:ext>
            </a:extLst>
          </p:cNvPr>
          <p:cNvSpPr/>
          <p:nvPr/>
        </p:nvSpPr>
        <p:spPr>
          <a:xfrm>
            <a:off x="12555361" y="502368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888A03-A2B1-BDA2-2606-2C920FB2B8CB}"/>
              </a:ext>
            </a:extLst>
          </p:cNvPr>
          <p:cNvSpPr/>
          <p:nvPr/>
        </p:nvSpPr>
        <p:spPr>
          <a:xfrm>
            <a:off x="12555361" y="4193754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C06696-010A-1A4D-501A-1F81A393DC58}"/>
              </a:ext>
            </a:extLst>
          </p:cNvPr>
          <p:cNvSpPr/>
          <p:nvPr/>
        </p:nvSpPr>
        <p:spPr>
          <a:xfrm>
            <a:off x="8195143" y="1156077"/>
            <a:ext cx="3575327" cy="14585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DA8B886-B388-756B-C7B1-E88F471DA79D}"/>
              </a:ext>
            </a:extLst>
          </p:cNvPr>
          <p:cNvSpPr txBox="1">
            <a:spLocks/>
          </p:cNvSpPr>
          <p:nvPr/>
        </p:nvSpPr>
        <p:spPr>
          <a:xfrm>
            <a:off x="2999176" y="1936202"/>
            <a:ext cx="8219473" cy="38139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39700" indent="-139700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211138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4200" indent="-161925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6138" indent="-171450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8" indent="-171450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4" lvl="1" indent="0" defTabSz="553186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133" dirty="0">
                <a:solidFill>
                  <a:srgbClr val="000000"/>
                </a:solidFill>
                <a:latin typeface="Elysio-Regular" panose="02060603020205020403"/>
              </a:rPr>
              <a:t>Long-term (intense, untargeted) monitoring plus detailed case studies of how habitat translocation, creation and restoration actions impact biodiversity</a:t>
            </a:r>
          </a:p>
          <a:p>
            <a:pPr marL="253994" lvl="1" indent="0" defTabSz="553186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133" dirty="0">
                <a:solidFill>
                  <a:srgbClr val="000000"/>
                </a:solidFill>
                <a:latin typeface="Elysio-Regular" panose="02060603020205020403"/>
              </a:rPr>
              <a:t>Over-specified (plenty of excess compute, transfer) – capacity to double number of devices. Testing arena for more targeted, less power-hungry devices.</a:t>
            </a:r>
          </a:p>
          <a:p>
            <a:pPr marL="253994" lvl="1" indent="0" defTabSz="553186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133" dirty="0">
                <a:solidFill>
                  <a:srgbClr val="000000"/>
                </a:solidFill>
                <a:latin typeface="Elysio-Regular" panose="02060603020205020403"/>
              </a:rPr>
              <a:t>Background data:</a:t>
            </a:r>
          </a:p>
          <a:p>
            <a:pPr marL="718066" lvl="2" indent="-281510" defTabSz="553186">
              <a:spcBef>
                <a:spcPts val="0"/>
              </a:spcBef>
              <a:spcAft>
                <a:spcPts val="800"/>
              </a:spcAft>
            </a:pPr>
            <a:r>
              <a:rPr lang="en-GB" sz="2133" dirty="0">
                <a:solidFill>
                  <a:srgbClr val="000000"/>
                </a:solidFill>
                <a:latin typeface="Elysio-Regular" panose="02060603020205020403"/>
              </a:rPr>
              <a:t>One of the most intensively studied urban sites for 25 years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5B0A86-E75B-237E-9578-DEDF45C87943}"/>
              </a:ext>
            </a:extLst>
          </p:cNvPr>
          <p:cNvSpPr txBox="1"/>
          <p:nvPr/>
        </p:nvSpPr>
        <p:spPr>
          <a:xfrm>
            <a:off x="-6180" y="589299"/>
            <a:ext cx="10846200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	A Living Laboratory</a:t>
            </a:r>
          </a:p>
          <a:p>
            <a:r>
              <a:rPr lang="en-GB" sz="2400" dirty="0">
                <a:solidFill>
                  <a:schemeClr val="bg1"/>
                </a:solidFill>
              </a:rPr>
              <a:t>	Power-over-Ethernet locations</a:t>
            </a:r>
          </a:p>
        </p:txBody>
      </p:sp>
    </p:spTree>
    <p:extLst>
      <p:ext uri="{BB962C8B-B14F-4D97-AF65-F5344CB8AC3E}">
        <p14:creationId xmlns:p14="http://schemas.microsoft.com/office/powerpoint/2010/main" val="158503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358818-AB85-A14C-C625-F715A6BD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7561354" cy="498598"/>
          </a:xfrm>
        </p:spPr>
        <p:txBody>
          <a:bodyPr/>
          <a:lstStyle/>
          <a:p>
            <a:r>
              <a:rPr lang="en-GB" dirty="0"/>
              <a:t>Acoustics and environmental sensors in the Urban Nature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90A888-32E6-8D01-CAE0-D5AA14EC4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085528"/>
            <a:ext cx="7561354" cy="4686943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Comprehensive survey of acoustic environments of the site</a:t>
            </a:r>
          </a:p>
          <a:p>
            <a:r>
              <a:rPr lang="en-GB" sz="1600" dirty="0"/>
              <a:t>Airborne; freshwater; soil; timber </a:t>
            </a:r>
          </a:p>
          <a:p>
            <a:r>
              <a:rPr lang="en-GB" sz="1600" dirty="0"/>
              <a:t>Nocturnal migration (roof)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First year: complete dataset</a:t>
            </a:r>
          </a:p>
          <a:p>
            <a:r>
              <a:rPr lang="en-GB" sz="1600" dirty="0"/>
              <a:t>Look at sampling in some subsequent years </a:t>
            </a:r>
          </a:p>
          <a:p>
            <a:r>
              <a:rPr lang="en-GB" sz="1600" dirty="0"/>
              <a:t>Some ultrasound, some arrays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Environmental sensors</a:t>
            </a:r>
          </a:p>
          <a:p>
            <a:r>
              <a:rPr lang="en-GB" sz="1600" dirty="0"/>
              <a:t>Temperature</a:t>
            </a:r>
          </a:p>
          <a:p>
            <a:r>
              <a:rPr lang="en-GB" sz="1600" dirty="0"/>
              <a:t>Humidity</a:t>
            </a:r>
          </a:p>
          <a:p>
            <a:r>
              <a:rPr lang="en-GB" sz="1600" dirty="0"/>
              <a:t>Light levels</a:t>
            </a:r>
          </a:p>
        </p:txBody>
      </p:sp>
    </p:spTree>
    <p:extLst>
      <p:ext uri="{BB962C8B-B14F-4D97-AF65-F5344CB8AC3E}">
        <p14:creationId xmlns:p14="http://schemas.microsoft.com/office/powerpoint/2010/main" val="205372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358818-AB85-A14C-C625-F715A6BD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7561354" cy="498598"/>
          </a:xfrm>
        </p:spPr>
        <p:txBody>
          <a:bodyPr/>
          <a:lstStyle/>
          <a:p>
            <a:r>
              <a:rPr lang="en-GB" dirty="0"/>
              <a:t>Acoustics and environmental sensors in the Urban Nature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90A888-32E6-8D01-CAE0-D5AA14EC4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085528"/>
            <a:ext cx="7561354" cy="4686943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Comprehensive survey of acoustic environments of the site</a:t>
            </a:r>
          </a:p>
          <a:p>
            <a:r>
              <a:rPr lang="en-GB" sz="1600" dirty="0"/>
              <a:t>Airborne; freshwater; soil; timber </a:t>
            </a:r>
          </a:p>
          <a:p>
            <a:r>
              <a:rPr lang="en-GB" sz="1600" dirty="0"/>
              <a:t>Nocturnal migration (roof)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First year: complete dataset</a:t>
            </a:r>
          </a:p>
          <a:p>
            <a:r>
              <a:rPr lang="en-GB" sz="1600" dirty="0"/>
              <a:t>Look at sampling in some subsequent years </a:t>
            </a:r>
          </a:p>
          <a:p>
            <a:r>
              <a:rPr lang="en-GB" sz="1600" dirty="0"/>
              <a:t>Some ultrasound, some arrays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Environmental sensors</a:t>
            </a:r>
          </a:p>
          <a:p>
            <a:r>
              <a:rPr lang="en-GB" sz="1600" dirty="0"/>
              <a:t>Temperature</a:t>
            </a:r>
          </a:p>
          <a:p>
            <a:r>
              <a:rPr lang="en-GB" sz="1600" dirty="0"/>
              <a:t>Humidity</a:t>
            </a:r>
          </a:p>
          <a:p>
            <a:r>
              <a:rPr lang="en-GB" sz="1600" dirty="0"/>
              <a:t>Light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376E2-2A11-CE2D-C7E1-F6609118F70E}"/>
              </a:ext>
            </a:extLst>
          </p:cNvPr>
          <p:cNvSpPr txBox="1"/>
          <p:nvPr/>
        </p:nvSpPr>
        <p:spPr>
          <a:xfrm>
            <a:off x="7336221" y="2629526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Provides a large dataset to inform how we expand these monitoring techniques </a:t>
            </a:r>
          </a:p>
        </p:txBody>
      </p:sp>
    </p:spTree>
    <p:extLst>
      <p:ext uri="{BB962C8B-B14F-4D97-AF65-F5344CB8AC3E}">
        <p14:creationId xmlns:p14="http://schemas.microsoft.com/office/powerpoint/2010/main" val="161369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358818-AB85-A14C-C625-F715A6BD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52000"/>
            <a:ext cx="9717392" cy="498598"/>
          </a:xfrm>
        </p:spPr>
        <p:txBody>
          <a:bodyPr/>
          <a:lstStyle/>
          <a:p>
            <a:r>
              <a:rPr lang="en-GB" sz="3600" dirty="0"/>
              <a:t>Why NHM? – Extended Specimen Concept</a:t>
            </a:r>
          </a:p>
        </p:txBody>
      </p:sp>
      <p:pic>
        <p:nvPicPr>
          <p:cNvPr id="1026" name="Picture 2" descr="Consultation on the Convergence of Digital and Extended Specimens - DiSSCo">
            <a:extLst>
              <a:ext uri="{FF2B5EF4-FFF2-40B4-BE49-F238E27FC236}">
                <a16:creationId xmlns:a16="http://schemas.microsoft.com/office/drawing/2014/main" id="{FA29F27B-96AD-15A6-8B88-5EAB8330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2"/>
            <a:ext cx="121920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3688D211-F72C-51BF-805A-2805216C65EB}"/>
              </a:ext>
            </a:extLst>
          </p:cNvPr>
          <p:cNvSpPr txBox="1">
            <a:spLocks/>
          </p:cNvSpPr>
          <p:nvPr/>
        </p:nvSpPr>
        <p:spPr>
          <a:xfrm>
            <a:off x="4534179" y="6149442"/>
            <a:ext cx="7561354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0" dirty="0"/>
              <a:t>Credit </a:t>
            </a:r>
            <a:r>
              <a:rPr lang="en-GB" b="0" dirty="0" err="1"/>
              <a:t>DiSSCo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76177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358818-AB85-A14C-C625-F715A6BD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52000"/>
            <a:ext cx="9717392" cy="498598"/>
          </a:xfrm>
        </p:spPr>
        <p:txBody>
          <a:bodyPr/>
          <a:lstStyle/>
          <a:p>
            <a:r>
              <a:rPr lang="en-GB" sz="3600" dirty="0"/>
              <a:t>Why NHM? - borne-digital vs born-digital</a:t>
            </a:r>
          </a:p>
        </p:txBody>
      </p:sp>
      <p:pic>
        <p:nvPicPr>
          <p:cNvPr id="2" name="Picture 2" descr="Consultation on the Convergence of Digital and Extended Specimens - DiSSCo">
            <a:extLst>
              <a:ext uri="{FF2B5EF4-FFF2-40B4-BE49-F238E27FC236}">
                <a16:creationId xmlns:a16="http://schemas.microsoft.com/office/drawing/2014/main" id="{F7740D84-FD43-901F-88D5-895BDCD06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28002" r="57173" b="3058"/>
          <a:stretch/>
        </p:blipFill>
        <p:spPr bwMode="auto">
          <a:xfrm>
            <a:off x="287999" y="942547"/>
            <a:ext cx="4691270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evice attached to a tree&#10;&#10;Description automatically generated">
            <a:extLst>
              <a:ext uri="{FF2B5EF4-FFF2-40B4-BE49-F238E27FC236}">
                <a16:creationId xmlns:a16="http://schemas.microsoft.com/office/drawing/2014/main" id="{2DC06486-89B1-7CF2-83E1-CE42A34644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2" r="13414" b="20386"/>
          <a:stretch/>
        </p:blipFill>
        <p:spPr>
          <a:xfrm>
            <a:off x="5115340" y="942547"/>
            <a:ext cx="5446644" cy="52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358818-AB85-A14C-C625-F715A6BD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52000"/>
            <a:ext cx="9717392" cy="498598"/>
          </a:xfrm>
        </p:spPr>
        <p:txBody>
          <a:bodyPr/>
          <a:lstStyle/>
          <a:p>
            <a:r>
              <a:rPr lang="en-GB" sz="3600" dirty="0"/>
              <a:t>Why NHM? - borne-digital vs born-digital</a:t>
            </a:r>
          </a:p>
        </p:txBody>
      </p:sp>
      <p:pic>
        <p:nvPicPr>
          <p:cNvPr id="2" name="Picture 2" descr="Consultation on the Convergence of Digital and Extended Specimens - DiSSCo">
            <a:extLst>
              <a:ext uri="{FF2B5EF4-FFF2-40B4-BE49-F238E27FC236}">
                <a16:creationId xmlns:a16="http://schemas.microsoft.com/office/drawing/2014/main" id="{F7740D84-FD43-901F-88D5-895BDCD06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28002" r="57173" b="3058"/>
          <a:stretch/>
        </p:blipFill>
        <p:spPr bwMode="auto">
          <a:xfrm>
            <a:off x="287999" y="942547"/>
            <a:ext cx="4691270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evice attached to a tree&#10;&#10;Description automatically generated">
            <a:extLst>
              <a:ext uri="{FF2B5EF4-FFF2-40B4-BE49-F238E27FC236}">
                <a16:creationId xmlns:a16="http://schemas.microsoft.com/office/drawing/2014/main" id="{2DC06486-89B1-7CF2-83E1-CE42A34644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2" r="13414" b="20386"/>
          <a:stretch/>
        </p:blipFill>
        <p:spPr>
          <a:xfrm>
            <a:off x="5115340" y="942547"/>
            <a:ext cx="5446644" cy="5218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3676DB-2C6C-8B4D-3919-BAE602EE5064}"/>
              </a:ext>
            </a:extLst>
          </p:cNvPr>
          <p:cNvSpPr txBox="1"/>
          <p:nvPr/>
        </p:nvSpPr>
        <p:spPr>
          <a:xfrm>
            <a:off x="287999" y="4640196"/>
            <a:ext cx="518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What is the preservable unit?</a:t>
            </a:r>
          </a:p>
        </p:txBody>
      </p:sp>
    </p:spTree>
    <p:extLst>
      <p:ext uri="{BB962C8B-B14F-4D97-AF65-F5344CB8AC3E}">
        <p14:creationId xmlns:p14="http://schemas.microsoft.com/office/powerpoint/2010/main" val="526884266"/>
      </p:ext>
    </p:extLst>
  </p:cSld>
  <p:clrMapOvr>
    <a:masterClrMapping/>
  </p:clrMapOvr>
</p:sld>
</file>

<file path=ppt/theme/theme1.xml><?xml version="1.0" encoding="utf-8"?>
<a:theme xmlns:a="http://schemas.openxmlformats.org/drawingml/2006/main" name="NHM General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HM White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900" dirty="0"/>
        </a:defPPr>
      </a:lstStyle>
    </a:tx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HM Bluish Grey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HM Anthracite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HM Aqua Blue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47D423A5AE084A986282AA2059F6A0" ma:contentTypeVersion="5" ma:contentTypeDescription="Create a new document." ma:contentTypeScope="" ma:versionID="674c1195575782044fbfac9eb2f2295f">
  <xsd:schema xmlns:xsd="http://www.w3.org/2001/XMLSchema" xmlns:xs="http://www.w3.org/2001/XMLSchema" xmlns:p="http://schemas.microsoft.com/office/2006/metadata/properties" xmlns:ns2="14a8d051-05ab-4383-8f20-1007899ffb3a" targetNamespace="http://schemas.microsoft.com/office/2006/metadata/properties" ma:root="true" ma:fieldsID="cd86023c7f1ff246421c026899f2ef8f" ns2:_="">
    <xsd:import namespace="14a8d051-05ab-4383-8f20-1007899ffb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8d051-05ab-4383-8f20-1007899ffb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B3253-C434-40EC-AB63-3DF9B13547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9DA9B3-7767-4086-A80B-E68EF84FF2F0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14a8d051-05ab-4383-8f20-1007899ffb3a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76DC000-60B2-4894-849B-578E52859475}">
  <ds:schemaRefs>
    <ds:schemaRef ds:uri="14a8d051-05ab-4383-8f20-1007899ffb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10675</TotalTime>
  <Words>265</Words>
  <Application>Microsoft Macintosh PowerPoint</Application>
  <PresentationFormat>Widescreen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Elysio-Bold</vt:lpstr>
      <vt:lpstr>Elysio-Regular</vt:lpstr>
      <vt:lpstr>System Font Regular</vt:lpstr>
      <vt:lpstr>NHM General</vt:lpstr>
      <vt:lpstr>NHM White</vt:lpstr>
      <vt:lpstr>NHM Bluish Grey</vt:lpstr>
      <vt:lpstr>NHM Anthracite</vt:lpstr>
      <vt:lpstr>NHM Aqua Blue</vt:lpstr>
      <vt:lpstr>Sounds, sensors, specimens</vt:lpstr>
      <vt:lpstr>The Museum’s approach to sound</vt:lpstr>
      <vt:lpstr>PowerPoint Presentation</vt:lpstr>
      <vt:lpstr>Acoustics and environmental sensors in the Urban Nature Project</vt:lpstr>
      <vt:lpstr>Acoustics and environmental sensors in the Urban Nature Project</vt:lpstr>
      <vt:lpstr>Why NHM? – Extended Specimen Concept</vt:lpstr>
      <vt:lpstr>Why NHM? - borne-digital vs born-digital</vt:lpstr>
      <vt:lpstr>Why NHM? - borne-digital vs born-digital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Klair Clarke</dc:creator>
  <cp:lastModifiedBy>Ed Baker</cp:lastModifiedBy>
  <cp:revision>11</cp:revision>
  <dcterms:created xsi:type="dcterms:W3CDTF">2023-04-11T15:30:41Z</dcterms:created>
  <dcterms:modified xsi:type="dcterms:W3CDTF">2023-11-23T14:05:03Z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0x0101004947D423A5AE084A986282AA2059F6A0</vt:lpwstr>
  </property>
  <property fmtid="{D5CDD505-2E9C-101B-9397-08002B2CF9AE}" pid="3" name="MediaServiceImageTags">
    <vt:lpwstr/>
  </property>
</Properties>
</file>