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5"/>
  </p:sldMasterIdLst>
  <p:notesMasterIdLst>
    <p:notesMasterId r:id="rId27"/>
  </p:notesMasterIdLst>
  <p:handoutMasterIdLst>
    <p:handoutMasterId r:id="rId28"/>
  </p:handoutMasterIdLst>
  <p:sldIdLst>
    <p:sldId id="258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5" r:id="rId19"/>
    <p:sldId id="293" r:id="rId20"/>
    <p:sldId id="300" r:id="rId21"/>
    <p:sldId id="301" r:id="rId22"/>
    <p:sldId id="302" r:id="rId23"/>
    <p:sldId id="303" r:id="rId24"/>
    <p:sldId id="285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Ivey" initials="AI" lastIdx="9" clrIdx="0">
    <p:extLst>
      <p:ext uri="{19B8F6BF-5375-455C-9EA6-DF929625EA0E}">
        <p15:presenceInfo xmlns:p15="http://schemas.microsoft.com/office/powerpoint/2012/main" userId="S::aivey@airweb.org::367e2130-e937-48eb-9c56-54ce8e9c77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CE"/>
    <a:srgbClr val="B2B4BE"/>
    <a:srgbClr val="C1A027"/>
    <a:srgbClr val="52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66DF-338D-4084-AB97-1DB8E7663158}" v="28" dt="2024-04-29T17:01:0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/>
    <p:restoredTop sz="96190"/>
  </p:normalViewPr>
  <p:slideViewPr>
    <p:cSldViewPr snapToGrid="0" snapToObjects="1">
      <p:cViewPr varScale="1">
        <p:scale>
          <a:sx n="106" d="100"/>
          <a:sy n="106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Welch" userId="02b824ec-b608-4dd4-b7d7-66b7aa38966b" providerId="ADAL" clId="{0D5566DF-338D-4084-AB97-1DB8E7663158}"/>
    <pc:docChg chg="undo custSel addSld delSld modSld sldOrd">
      <pc:chgData name="Edwin Welch" userId="02b824ec-b608-4dd4-b7d7-66b7aa38966b" providerId="ADAL" clId="{0D5566DF-338D-4084-AB97-1DB8E7663158}" dt="2024-04-29T17:01:08.404" v="544"/>
      <pc:docMkLst>
        <pc:docMk/>
      </pc:docMkLst>
      <pc:sldChg chg="modSp mod">
        <pc:chgData name="Edwin Welch" userId="02b824ec-b608-4dd4-b7d7-66b7aa38966b" providerId="ADAL" clId="{0D5566DF-338D-4084-AB97-1DB8E7663158}" dt="2024-04-17T19:35:05.274" v="18" actId="20577"/>
        <pc:sldMkLst>
          <pc:docMk/>
          <pc:sldMk cId="482842967" sldId="258"/>
        </pc:sldMkLst>
        <pc:spChg chg="mod">
          <ac:chgData name="Edwin Welch" userId="02b824ec-b608-4dd4-b7d7-66b7aa38966b" providerId="ADAL" clId="{0D5566DF-338D-4084-AB97-1DB8E7663158}" dt="2024-04-17T19:34:49.632" v="0"/>
          <ac:spMkLst>
            <pc:docMk/>
            <pc:sldMk cId="482842967" sldId="258"/>
            <ac:spMk id="4" creationId="{B23AC1D0-1B5F-6A7A-B515-2578B8B8A331}"/>
          </ac:spMkLst>
        </pc:spChg>
        <pc:spChg chg="mod">
          <ac:chgData name="Edwin Welch" userId="02b824ec-b608-4dd4-b7d7-66b7aa38966b" providerId="ADAL" clId="{0D5566DF-338D-4084-AB97-1DB8E7663158}" dt="2024-04-17T19:35:05.274" v="18" actId="20577"/>
          <ac:spMkLst>
            <pc:docMk/>
            <pc:sldMk cId="482842967" sldId="258"/>
            <ac:spMk id="7" creationId="{B871EA05-EB70-F036-B341-7BBE4BA3023A}"/>
          </ac:spMkLst>
        </pc:spChg>
      </pc:sldChg>
      <pc:sldChg chg="del">
        <pc:chgData name="Edwin Welch" userId="02b824ec-b608-4dd4-b7d7-66b7aa38966b" providerId="ADAL" clId="{0D5566DF-338D-4084-AB97-1DB8E7663158}" dt="2024-04-18T17:23:35.544" v="312" actId="47"/>
        <pc:sldMkLst>
          <pc:docMk/>
          <pc:sldMk cId="1674212869" sldId="260"/>
        </pc:sldMkLst>
      </pc:sldChg>
      <pc:sldChg chg="del">
        <pc:chgData name="Edwin Welch" userId="02b824ec-b608-4dd4-b7d7-66b7aa38966b" providerId="ADAL" clId="{0D5566DF-338D-4084-AB97-1DB8E7663158}" dt="2024-04-18T17:23:39.024" v="315" actId="47"/>
        <pc:sldMkLst>
          <pc:docMk/>
          <pc:sldMk cId="1358342923" sldId="278"/>
        </pc:sldMkLst>
      </pc:sldChg>
      <pc:sldChg chg="del">
        <pc:chgData name="Edwin Welch" userId="02b824ec-b608-4dd4-b7d7-66b7aa38966b" providerId="ADAL" clId="{0D5566DF-338D-4084-AB97-1DB8E7663158}" dt="2024-04-18T17:23:39.938" v="316" actId="47"/>
        <pc:sldMkLst>
          <pc:docMk/>
          <pc:sldMk cId="485041889" sldId="280"/>
        </pc:sldMkLst>
      </pc:sldChg>
      <pc:sldChg chg="del">
        <pc:chgData name="Edwin Welch" userId="02b824ec-b608-4dd4-b7d7-66b7aa38966b" providerId="ADAL" clId="{0D5566DF-338D-4084-AB97-1DB8E7663158}" dt="2024-04-18T17:23:38.114" v="314" actId="47"/>
        <pc:sldMkLst>
          <pc:docMk/>
          <pc:sldMk cId="827616682" sldId="281"/>
        </pc:sldMkLst>
      </pc:sldChg>
      <pc:sldChg chg="del">
        <pc:chgData name="Edwin Welch" userId="02b824ec-b608-4dd4-b7d7-66b7aa38966b" providerId="ADAL" clId="{0D5566DF-338D-4084-AB97-1DB8E7663158}" dt="2024-04-18T17:23:41.904" v="318" actId="47"/>
        <pc:sldMkLst>
          <pc:docMk/>
          <pc:sldMk cId="2721658492" sldId="283"/>
        </pc:sldMkLst>
      </pc:sldChg>
      <pc:sldChg chg="del">
        <pc:chgData name="Edwin Welch" userId="02b824ec-b608-4dd4-b7d7-66b7aa38966b" providerId="ADAL" clId="{0D5566DF-338D-4084-AB97-1DB8E7663158}" dt="2024-04-18T17:23:40.706" v="317" actId="47"/>
        <pc:sldMkLst>
          <pc:docMk/>
          <pc:sldMk cId="2340984773" sldId="284"/>
        </pc:sldMkLst>
      </pc:sldChg>
      <pc:sldChg chg="del">
        <pc:chgData name="Edwin Welch" userId="02b824ec-b608-4dd4-b7d7-66b7aa38966b" providerId="ADAL" clId="{0D5566DF-338D-4084-AB97-1DB8E7663158}" dt="2024-04-18T17:23:37.104" v="313" actId="47"/>
        <pc:sldMkLst>
          <pc:docMk/>
          <pc:sldMk cId="2898916512" sldId="286"/>
        </pc:sldMkLst>
      </pc:sldChg>
      <pc:sldChg chg="modSp mod modAnim">
        <pc:chgData name="Edwin Welch" userId="02b824ec-b608-4dd4-b7d7-66b7aa38966b" providerId="ADAL" clId="{0D5566DF-338D-4084-AB97-1DB8E7663158}" dt="2024-04-29T17:00:21.604" v="537"/>
        <pc:sldMkLst>
          <pc:docMk/>
          <pc:sldMk cId="3184761290" sldId="287"/>
        </pc:sldMkLst>
        <pc:spChg chg="mod">
          <ac:chgData name="Edwin Welch" userId="02b824ec-b608-4dd4-b7d7-66b7aa38966b" providerId="ADAL" clId="{0D5566DF-338D-4084-AB97-1DB8E7663158}" dt="2024-04-17T19:36:33.456" v="30"/>
          <ac:spMkLst>
            <pc:docMk/>
            <pc:sldMk cId="3184761290" sldId="287"/>
            <ac:spMk id="2" creationId="{B39C5B4B-BA73-8651-126B-C74540B79028}"/>
          </ac:spMkLst>
        </pc:spChg>
        <pc:spChg chg="mod">
          <ac:chgData name="Edwin Welch" userId="02b824ec-b608-4dd4-b7d7-66b7aa38966b" providerId="ADAL" clId="{0D5566DF-338D-4084-AB97-1DB8E7663158}" dt="2024-04-17T19:36:00.603" v="25"/>
          <ac:spMkLst>
            <pc:docMk/>
            <pc:sldMk cId="3184761290" sldId="287"/>
            <ac:spMk id="3" creationId="{E98634CF-0EC7-8853-08AC-C1B8F2A5D664}"/>
          </ac:spMkLst>
        </pc:spChg>
      </pc:sldChg>
      <pc:sldChg chg="modSp add mod modAnim">
        <pc:chgData name="Edwin Welch" userId="02b824ec-b608-4dd4-b7d7-66b7aa38966b" providerId="ADAL" clId="{0D5566DF-338D-4084-AB97-1DB8E7663158}" dt="2024-04-29T17:00:26.614" v="538"/>
        <pc:sldMkLst>
          <pc:docMk/>
          <pc:sldMk cId="2752900807" sldId="288"/>
        </pc:sldMkLst>
        <pc:spChg chg="mod">
          <ac:chgData name="Edwin Welch" userId="02b824ec-b608-4dd4-b7d7-66b7aa38966b" providerId="ADAL" clId="{0D5566DF-338D-4084-AB97-1DB8E7663158}" dt="2024-04-17T19:36:39.818" v="31"/>
          <ac:spMkLst>
            <pc:docMk/>
            <pc:sldMk cId="2752900807" sldId="288"/>
            <ac:spMk id="2" creationId="{B39C5B4B-BA73-8651-126B-C74540B79028}"/>
          </ac:spMkLst>
        </pc:spChg>
        <pc:spChg chg="mod">
          <ac:chgData name="Edwin Welch" userId="02b824ec-b608-4dd4-b7d7-66b7aa38966b" providerId="ADAL" clId="{0D5566DF-338D-4084-AB97-1DB8E7663158}" dt="2024-04-17T19:40:43.256" v="45"/>
          <ac:spMkLst>
            <pc:docMk/>
            <pc:sldMk cId="2752900807" sldId="288"/>
            <ac:spMk id="3" creationId="{E98634CF-0EC7-8853-08AC-C1B8F2A5D664}"/>
          </ac:spMkLst>
        </pc:spChg>
      </pc:sldChg>
      <pc:sldChg chg="modSp add mod modAnim">
        <pc:chgData name="Edwin Welch" userId="02b824ec-b608-4dd4-b7d7-66b7aa38966b" providerId="ADAL" clId="{0D5566DF-338D-4084-AB97-1DB8E7663158}" dt="2024-04-29T17:00:34.544" v="539"/>
        <pc:sldMkLst>
          <pc:docMk/>
          <pc:sldMk cId="1784669682" sldId="289"/>
        </pc:sldMkLst>
        <pc:spChg chg="mod">
          <ac:chgData name="Edwin Welch" userId="02b824ec-b608-4dd4-b7d7-66b7aa38966b" providerId="ADAL" clId="{0D5566DF-338D-4084-AB97-1DB8E7663158}" dt="2024-04-17T19:41:13.493" v="49" actId="12"/>
          <ac:spMkLst>
            <pc:docMk/>
            <pc:sldMk cId="1784669682" sldId="289"/>
            <ac:spMk id="3" creationId="{E98634CF-0EC7-8853-08AC-C1B8F2A5D664}"/>
          </ac:spMkLst>
        </pc:spChg>
      </pc:sldChg>
      <pc:sldChg chg="modSp add del mod">
        <pc:chgData name="Edwin Welch" userId="02b824ec-b608-4dd4-b7d7-66b7aa38966b" providerId="ADAL" clId="{0D5566DF-338D-4084-AB97-1DB8E7663158}" dt="2024-04-17T19:40:28.278" v="43" actId="2696"/>
        <pc:sldMkLst>
          <pc:docMk/>
          <pc:sldMk cId="4188986289" sldId="289"/>
        </pc:sldMkLst>
        <pc:spChg chg="mod">
          <ac:chgData name="Edwin Welch" userId="02b824ec-b608-4dd4-b7d7-66b7aa38966b" providerId="ADAL" clId="{0D5566DF-338D-4084-AB97-1DB8E7663158}" dt="2024-04-17T19:39:15.623" v="40" actId="20577"/>
          <ac:spMkLst>
            <pc:docMk/>
            <pc:sldMk cId="4188986289" sldId="289"/>
            <ac:spMk id="3" creationId="{E98634CF-0EC7-8853-08AC-C1B8F2A5D664}"/>
          </ac:spMkLst>
        </pc:spChg>
      </pc:sldChg>
      <pc:sldChg chg="modSp add mod modAnim">
        <pc:chgData name="Edwin Welch" userId="02b824ec-b608-4dd4-b7d7-66b7aa38966b" providerId="ADAL" clId="{0D5566DF-338D-4084-AB97-1DB8E7663158}" dt="2024-04-29T17:00:39.474" v="540"/>
        <pc:sldMkLst>
          <pc:docMk/>
          <pc:sldMk cId="141815190" sldId="290"/>
        </pc:sldMkLst>
        <pc:spChg chg="mod">
          <ac:chgData name="Edwin Welch" userId="02b824ec-b608-4dd4-b7d7-66b7aa38966b" providerId="ADAL" clId="{0D5566DF-338D-4084-AB97-1DB8E7663158}" dt="2024-04-17T19:41:52.173" v="58" actId="20577"/>
          <ac:spMkLst>
            <pc:docMk/>
            <pc:sldMk cId="141815190" sldId="290"/>
            <ac:spMk id="2" creationId="{B39C5B4B-BA73-8651-126B-C74540B79028}"/>
          </ac:spMkLst>
        </pc:spChg>
        <pc:spChg chg="mod">
          <ac:chgData name="Edwin Welch" userId="02b824ec-b608-4dd4-b7d7-66b7aa38966b" providerId="ADAL" clId="{0D5566DF-338D-4084-AB97-1DB8E7663158}" dt="2024-04-17T19:42:07.905" v="61" actId="6549"/>
          <ac:spMkLst>
            <pc:docMk/>
            <pc:sldMk cId="141815190" sldId="290"/>
            <ac:spMk id="3" creationId="{E98634CF-0EC7-8853-08AC-C1B8F2A5D664}"/>
          </ac:spMkLst>
        </pc:spChg>
      </pc:sldChg>
      <pc:sldChg chg="modSp add mod modAnim">
        <pc:chgData name="Edwin Welch" userId="02b824ec-b608-4dd4-b7d7-66b7aa38966b" providerId="ADAL" clId="{0D5566DF-338D-4084-AB97-1DB8E7663158}" dt="2024-04-29T17:00:44.423" v="541"/>
        <pc:sldMkLst>
          <pc:docMk/>
          <pc:sldMk cId="1785536580" sldId="291"/>
        </pc:sldMkLst>
        <pc:spChg chg="mod">
          <ac:chgData name="Edwin Welch" userId="02b824ec-b608-4dd4-b7d7-66b7aa38966b" providerId="ADAL" clId="{0D5566DF-338D-4084-AB97-1DB8E7663158}" dt="2024-04-17T19:42:32.142" v="64"/>
          <ac:spMkLst>
            <pc:docMk/>
            <pc:sldMk cId="1785536580" sldId="291"/>
            <ac:spMk id="2" creationId="{B39C5B4B-BA73-8651-126B-C74540B79028}"/>
          </ac:spMkLst>
        </pc:spChg>
        <pc:spChg chg="mod">
          <ac:chgData name="Edwin Welch" userId="02b824ec-b608-4dd4-b7d7-66b7aa38966b" providerId="ADAL" clId="{0D5566DF-338D-4084-AB97-1DB8E7663158}" dt="2024-04-17T19:42:39.208" v="65"/>
          <ac:spMkLst>
            <pc:docMk/>
            <pc:sldMk cId="1785536580" sldId="291"/>
            <ac:spMk id="3" creationId="{E98634CF-0EC7-8853-08AC-C1B8F2A5D664}"/>
          </ac:spMkLst>
        </pc:spChg>
      </pc:sldChg>
      <pc:sldChg chg="addSp delSp modSp new mod">
        <pc:chgData name="Edwin Welch" userId="02b824ec-b608-4dd4-b7d7-66b7aa38966b" providerId="ADAL" clId="{0D5566DF-338D-4084-AB97-1DB8E7663158}" dt="2024-04-29T16:51:14.104" v="497" actId="207"/>
        <pc:sldMkLst>
          <pc:docMk/>
          <pc:sldMk cId="1598655231" sldId="292"/>
        </pc:sldMkLst>
        <pc:spChg chg="mod">
          <ac:chgData name="Edwin Welch" userId="02b824ec-b608-4dd4-b7d7-66b7aa38966b" providerId="ADAL" clId="{0D5566DF-338D-4084-AB97-1DB8E7663158}" dt="2024-04-17T19:44:38.517" v="67"/>
          <ac:spMkLst>
            <pc:docMk/>
            <pc:sldMk cId="1598655231" sldId="292"/>
            <ac:spMk id="2" creationId="{CA03942E-3712-E1F3-4349-2096619F4295}"/>
          </ac:spMkLst>
        </pc:spChg>
        <pc:spChg chg="del">
          <ac:chgData name="Edwin Welch" userId="02b824ec-b608-4dd4-b7d7-66b7aa38966b" providerId="ADAL" clId="{0D5566DF-338D-4084-AB97-1DB8E7663158}" dt="2024-04-17T19:45:34.797" v="70" actId="478"/>
          <ac:spMkLst>
            <pc:docMk/>
            <pc:sldMk cId="1598655231" sldId="292"/>
            <ac:spMk id="3" creationId="{87D11B8A-D59A-D169-DD7F-1F0BEAB5EA0E}"/>
          </ac:spMkLst>
        </pc:spChg>
        <pc:spChg chg="add mod">
          <ac:chgData name="Edwin Welch" userId="02b824ec-b608-4dd4-b7d7-66b7aa38966b" providerId="ADAL" clId="{0D5566DF-338D-4084-AB97-1DB8E7663158}" dt="2024-04-18T17:15:11.403" v="80" actId="207"/>
          <ac:spMkLst>
            <pc:docMk/>
            <pc:sldMk cId="1598655231" sldId="292"/>
            <ac:spMk id="3" creationId="{8EA155B5-0678-0AF9-23D8-4E4AEAA4F56D}"/>
          </ac:spMkLst>
        </pc:spChg>
        <pc:spChg chg="add mod">
          <ac:chgData name="Edwin Welch" userId="02b824ec-b608-4dd4-b7d7-66b7aa38966b" providerId="ADAL" clId="{0D5566DF-338D-4084-AB97-1DB8E7663158}" dt="2024-04-18T17:15:11.403" v="80" actId="207"/>
          <ac:spMkLst>
            <pc:docMk/>
            <pc:sldMk cId="1598655231" sldId="292"/>
            <ac:spMk id="4" creationId="{09DEDABF-13A0-85BC-07C4-DEE56B99D92B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" creationId="{8F133BE2-05D0-410E-F34B-0C0895738E03}"/>
          </ac:spMkLst>
        </pc:spChg>
        <pc:spChg chg="add mod">
          <ac:chgData name="Edwin Welch" userId="02b824ec-b608-4dd4-b7d7-66b7aa38966b" providerId="ADAL" clId="{0D5566DF-338D-4084-AB97-1DB8E7663158}" dt="2024-04-18T17:15:11.403" v="80" actId="207"/>
          <ac:spMkLst>
            <pc:docMk/>
            <pc:sldMk cId="1598655231" sldId="292"/>
            <ac:spMk id="5" creationId="{DC2009B8-03FC-9C3C-6B0F-835121CE4D00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5" creationId="{F4CECA7F-104C-9FE2-A2F4-F6A4A2AF1974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6" creationId="{983A294B-6C19-8F6F-134B-9EFBBCC543D6}"/>
          </ac:spMkLst>
        </pc:spChg>
        <pc:spChg chg="add mod">
          <ac:chgData name="Edwin Welch" userId="02b824ec-b608-4dd4-b7d7-66b7aa38966b" providerId="ADAL" clId="{0D5566DF-338D-4084-AB97-1DB8E7663158}" dt="2024-04-18T17:15:11.403" v="80" actId="207"/>
          <ac:spMkLst>
            <pc:docMk/>
            <pc:sldMk cId="1598655231" sldId="292"/>
            <ac:spMk id="6" creationId="{C2810E4C-2F3F-2C0A-F8F1-BE84273F50E5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7" creationId="{0B629A13-FEFD-00F0-14D6-B117A938732E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7" creationId="{6023A9BE-BF22-4C94-DD8A-303FBEE64A42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8" creationId="{9E51B408-4877-C89B-E0B2-A4C669FD5410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8" creationId="{A60B65AF-37B6-12EE-683D-1D52EC4FCA1C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9" creationId="{1F89924D-18CA-30E3-B093-2A8614E5F595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9" creationId="{C5638A60-4A00-125E-A10A-3E6EA548C3C9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10" creationId="{4B7900D1-2C1D-6268-60AA-A9E23705FE1D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10" creationId="{76F480C0-DB6A-D870-41B7-F0CFC3CD1EA4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11" creationId="{8558E55F-AC74-376A-90D9-1E31D2790E27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11" creationId="{A1393D13-C012-51FD-D080-D41A5A28DB34}"/>
          </ac:spMkLst>
        </pc:spChg>
        <pc:spChg chg="add mod">
          <ac:chgData name="Edwin Welch" userId="02b824ec-b608-4dd4-b7d7-66b7aa38966b" providerId="ADAL" clId="{0D5566DF-338D-4084-AB97-1DB8E7663158}" dt="2024-04-18T17:15:12.264" v="82" actId="208"/>
          <ac:spMkLst>
            <pc:docMk/>
            <pc:sldMk cId="1598655231" sldId="292"/>
            <ac:spMk id="12" creationId="{947E6C59-D09F-75A8-0038-B571E3CEE761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12" creationId="{DA3CB905-09C5-E614-B13E-74F15528BF48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13" creationId="{3D93C770-FE28-E172-21D2-191C01B9F1FE}"/>
          </ac:spMkLst>
        </pc:spChg>
        <pc:spChg chg="add mod">
          <ac:chgData name="Edwin Welch" userId="02b824ec-b608-4dd4-b7d7-66b7aa38966b" providerId="ADAL" clId="{0D5566DF-338D-4084-AB97-1DB8E7663158}" dt="2024-04-18T17:15:59.494" v="96" actId="20577"/>
          <ac:spMkLst>
            <pc:docMk/>
            <pc:sldMk cId="1598655231" sldId="292"/>
            <ac:spMk id="13" creationId="{BB094262-A9A7-EA1D-0214-72E30A8FA756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14" creationId="{65592B39-D032-6C93-A4CA-AA4ABF6C3E1D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15" creationId="{CBCDD137-9FA0-BB85-0545-772C77471306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16" creationId="{169715FB-D863-4080-1153-E696DBAE5B86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17" creationId="{39CFB9B5-802C-89B9-2CAF-744663997D85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18" creationId="{DDFA58F5-B574-FAA0-5F03-B759606A24FF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19" creationId="{68D73DC0-0760-1E64-0800-CED58A9E650B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20" creationId="{3D01D4DC-59D1-3561-1629-718754513D89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21" creationId="{295A37B7-A679-9E46-1D12-89D762477AA3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22" creationId="{8E406461-BF3F-791E-5190-2399F6A0E244}"/>
          </ac:spMkLst>
        </pc:spChg>
        <pc:spChg chg="add mod">
          <ac:chgData name="Edwin Welch" userId="02b824ec-b608-4dd4-b7d7-66b7aa38966b" providerId="ADAL" clId="{0D5566DF-338D-4084-AB97-1DB8E7663158}" dt="2024-04-18T17:16:46.522" v="97" actId="208"/>
          <ac:spMkLst>
            <pc:docMk/>
            <pc:sldMk cId="1598655231" sldId="292"/>
            <ac:spMk id="23" creationId="{8EEB89D2-9937-CC9E-B116-314A08F6701F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27" creationId="{E43FE120-99AA-D3AD-8C75-AB518431A7AD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28" creationId="{AB7840E3-AA06-A968-5326-7A789FBCA045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29" creationId="{ACBDD6D3-DFA0-5B3D-F6A0-DE1EA235CE3C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0" creationId="{DF467D14-D383-C500-73AB-4F1039998513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1" creationId="{8348462C-8C45-A70A-878B-66E0E3BCE109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2" creationId="{DF268546-81BD-95ED-DF94-ABD063EFCBEF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3" creationId="{4E64BAB4-ADEA-44B1-B33F-FFFCCA32F754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4" creationId="{B3D4FCAF-CF72-2BCD-26B3-69DE83CC2767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5" creationId="{22021A19-0FF5-DFCD-1AE9-FF9A39B7E250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6" creationId="{22F29F9F-B5A6-113D-F4AB-6FB055A56CBE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37" creationId="{8EEE0083-FAD7-3416-A72E-41837C3C3CD0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7" creationId="{CEC15AF1-E5F3-A790-55D0-5D7A0FB3D32E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8" creationId="{59F9F180-0389-5BD9-45FA-0AB9DD918771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38" creationId="{A833908F-2434-A125-4BB7-7B81A87C55A5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39" creationId="{2E8982AA-D947-42BF-A586-26FF894BF760}"/>
          </ac:spMkLst>
        </pc:spChg>
        <pc:spChg chg="add mod">
          <ac:chgData name="Edwin Welch" userId="02b824ec-b608-4dd4-b7d7-66b7aa38966b" providerId="ADAL" clId="{0D5566DF-338D-4084-AB97-1DB8E7663158}" dt="2024-04-29T16:48:34.885" v="483" actId="207"/>
          <ac:spMkLst>
            <pc:docMk/>
            <pc:sldMk cId="1598655231" sldId="292"/>
            <ac:spMk id="39" creationId="{968A6D32-40AE-3DEF-F190-E174048CBB9C}"/>
          </ac:spMkLst>
        </pc:spChg>
        <pc:spChg chg="add mod">
          <ac:chgData name="Edwin Welch" userId="02b824ec-b608-4dd4-b7d7-66b7aa38966b" providerId="ADAL" clId="{0D5566DF-338D-4084-AB97-1DB8E7663158}" dt="2024-04-29T16:48:42.922" v="485" actId="207"/>
          <ac:spMkLst>
            <pc:docMk/>
            <pc:sldMk cId="1598655231" sldId="292"/>
            <ac:spMk id="40" creationId="{3EB009CC-5799-14FE-2918-CC5AD3FB846F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0" creationId="{A9FBEC35-7CBE-9771-F1A8-3790BA4A8BE1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1" creationId="{7607B30B-779F-4E9D-298C-5B12E2128773}"/>
          </ac:spMkLst>
        </pc:spChg>
        <pc:spChg chg="add mod">
          <ac:chgData name="Edwin Welch" userId="02b824ec-b608-4dd4-b7d7-66b7aa38966b" providerId="ADAL" clId="{0D5566DF-338D-4084-AB97-1DB8E7663158}" dt="2024-04-29T16:48:48.433" v="486" actId="207"/>
          <ac:spMkLst>
            <pc:docMk/>
            <pc:sldMk cId="1598655231" sldId="292"/>
            <ac:spMk id="41" creationId="{84EF3D83-8677-DDFC-2E68-5462E3B6F370}"/>
          </ac:spMkLst>
        </pc:spChg>
        <pc:spChg chg="add mod">
          <ac:chgData name="Edwin Welch" userId="02b824ec-b608-4dd4-b7d7-66b7aa38966b" providerId="ADAL" clId="{0D5566DF-338D-4084-AB97-1DB8E7663158}" dt="2024-04-29T16:49:12.714" v="487" actId="207"/>
          <ac:spMkLst>
            <pc:docMk/>
            <pc:sldMk cId="1598655231" sldId="292"/>
            <ac:spMk id="42" creationId="{4F25AD44-A48F-AF18-5614-F8F01783B63C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2" creationId="{611D55C7-CDD4-4483-8D3B-9FE640580CE6}"/>
          </ac:spMkLst>
        </pc:spChg>
        <pc:spChg chg="add mod">
          <ac:chgData name="Edwin Welch" userId="02b824ec-b608-4dd4-b7d7-66b7aa38966b" providerId="ADAL" clId="{0D5566DF-338D-4084-AB97-1DB8E7663158}" dt="2024-04-29T16:49:38.575" v="489" actId="207"/>
          <ac:spMkLst>
            <pc:docMk/>
            <pc:sldMk cId="1598655231" sldId="292"/>
            <ac:spMk id="43" creationId="{CB2B4AA5-F3A8-2EB5-A633-72DBE3FB5411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3" creationId="{EC583976-F68C-B4B8-57C4-A23E542BFB29}"/>
          </ac:spMkLst>
        </pc:spChg>
        <pc:spChg chg="add mod">
          <ac:chgData name="Edwin Welch" userId="02b824ec-b608-4dd4-b7d7-66b7aa38966b" providerId="ADAL" clId="{0D5566DF-338D-4084-AB97-1DB8E7663158}" dt="2024-04-29T16:49:31.143" v="488" actId="207"/>
          <ac:spMkLst>
            <pc:docMk/>
            <pc:sldMk cId="1598655231" sldId="292"/>
            <ac:spMk id="44" creationId="{B04FCF45-2974-F074-3A83-17D9D4AE05DE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4" creationId="{BFE84503-B055-EADB-101C-C699403AE5F0}"/>
          </ac:spMkLst>
        </pc:spChg>
        <pc:spChg chg="add mod">
          <ac:chgData name="Edwin Welch" userId="02b824ec-b608-4dd4-b7d7-66b7aa38966b" providerId="ADAL" clId="{0D5566DF-338D-4084-AB97-1DB8E7663158}" dt="2024-04-29T16:49:47.635" v="490" actId="207"/>
          <ac:spMkLst>
            <pc:docMk/>
            <pc:sldMk cId="1598655231" sldId="292"/>
            <ac:spMk id="45" creationId="{586373D6-464F-E2EB-1E57-B1389CAB3B0D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5" creationId="{601C70F9-D6CF-07B7-849E-5BA588B6441C}"/>
          </ac:spMkLst>
        </pc:spChg>
        <pc:spChg chg="add mod">
          <ac:chgData name="Edwin Welch" userId="02b824ec-b608-4dd4-b7d7-66b7aa38966b" providerId="ADAL" clId="{0D5566DF-338D-4084-AB97-1DB8E7663158}" dt="2024-04-29T16:50:15.380" v="491" actId="207"/>
          <ac:spMkLst>
            <pc:docMk/>
            <pc:sldMk cId="1598655231" sldId="292"/>
            <ac:spMk id="46" creationId="{3DBEA67D-6815-777A-969C-CAAB1A18077F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6" creationId="{54E3EA8A-D563-7097-34BE-C1BB0A125D33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7" creationId="{41950A6C-39CD-96C2-528C-E4CC8EB0E109}"/>
          </ac:spMkLst>
        </pc:spChg>
        <pc:spChg chg="add mod">
          <ac:chgData name="Edwin Welch" userId="02b824ec-b608-4dd4-b7d7-66b7aa38966b" providerId="ADAL" clId="{0D5566DF-338D-4084-AB97-1DB8E7663158}" dt="2024-04-29T16:50:29.525" v="493" actId="207"/>
          <ac:spMkLst>
            <pc:docMk/>
            <pc:sldMk cId="1598655231" sldId="292"/>
            <ac:spMk id="47" creationId="{EAA4EC8F-AB7A-6C1B-1D81-B1EEA0BD1309}"/>
          </ac:spMkLst>
        </pc:spChg>
        <pc:spChg chg="add mod">
          <ac:chgData name="Edwin Welch" userId="02b824ec-b608-4dd4-b7d7-66b7aa38966b" providerId="ADAL" clId="{0D5566DF-338D-4084-AB97-1DB8E7663158}" dt="2024-04-29T16:50:35.745" v="494" actId="207"/>
          <ac:spMkLst>
            <pc:docMk/>
            <pc:sldMk cId="1598655231" sldId="292"/>
            <ac:spMk id="48" creationId="{47F2F2B7-C8C8-E5DB-7360-0F61816DA636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49" creationId="{16D5E7D3-5847-3D0F-C998-1212E509A24E}"/>
          </ac:spMkLst>
        </pc:spChg>
        <pc:spChg chg="add mod">
          <ac:chgData name="Edwin Welch" userId="02b824ec-b608-4dd4-b7d7-66b7aa38966b" providerId="ADAL" clId="{0D5566DF-338D-4084-AB97-1DB8E7663158}" dt="2024-04-29T16:50:23.163" v="492" actId="207"/>
          <ac:spMkLst>
            <pc:docMk/>
            <pc:sldMk cId="1598655231" sldId="292"/>
            <ac:spMk id="49" creationId="{CAB7AD40-CEB0-3E4D-FE27-7B33BC1369AC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50" creationId="{55CD7AA6-2894-1A69-CB87-1C5F1777B780}"/>
          </ac:spMkLst>
        </pc:spChg>
        <pc:spChg chg="add mod">
          <ac:chgData name="Edwin Welch" userId="02b824ec-b608-4dd4-b7d7-66b7aa38966b" providerId="ADAL" clId="{0D5566DF-338D-4084-AB97-1DB8E7663158}" dt="2024-04-29T16:51:10.618" v="496" actId="207"/>
          <ac:spMkLst>
            <pc:docMk/>
            <pc:sldMk cId="1598655231" sldId="292"/>
            <ac:spMk id="50" creationId="{C5739039-C9D8-AECB-1D4F-67262D95DC38}"/>
          </ac:spMkLst>
        </pc:spChg>
        <pc:spChg chg="add mod">
          <ac:chgData name="Edwin Welch" userId="02b824ec-b608-4dd4-b7d7-66b7aa38966b" providerId="ADAL" clId="{0D5566DF-338D-4084-AB97-1DB8E7663158}" dt="2024-04-29T16:51:14.104" v="497" actId="207"/>
          <ac:spMkLst>
            <pc:docMk/>
            <pc:sldMk cId="1598655231" sldId="292"/>
            <ac:spMk id="51" creationId="{1CD5CDCD-637C-B3EA-5212-9B9839F2E8C6}"/>
          </ac:spMkLst>
        </pc:spChg>
        <pc:spChg chg="add mod">
          <ac:chgData name="Edwin Welch" userId="02b824ec-b608-4dd4-b7d7-66b7aa38966b" providerId="ADAL" clId="{0D5566DF-338D-4084-AB97-1DB8E7663158}" dt="2024-04-17T19:45:07.334" v="68"/>
          <ac:spMkLst>
            <pc:docMk/>
            <pc:sldMk cId="1598655231" sldId="292"/>
            <ac:spMk id="51" creationId="{C0D15FB2-3B7A-9161-606D-6D8FECA42F92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2" creationId="{6E3A95F5-5EA5-FBED-0FA1-D47E2B5B47C4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2" creationId="{7E783DF2-E442-22D1-EBFE-62DBA64CA853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3" creationId="{176DE3CA-B99C-C2B7-A214-0EE21D2D171A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3" creationId="{234D307C-0F11-0E28-35D4-DE78321A6E2C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4" creationId="{408EB3D9-D1CE-F747-2E38-29B712A31F70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4" creationId="{E751C21D-0732-D9CE-C71D-AAC12768CFDE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5" creationId="{A9ECDD37-A05E-CF0D-66B5-5BAEEFE78B8B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5" creationId="{DDE240D6-A6B9-53B7-7889-7D973D188BF5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6" creationId="{CED35E83-5A76-2A0F-F31B-CD9D3B91D519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6" creationId="{EA2D67C4-8FC8-6E99-029D-9548189568F3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7" creationId="{B3E7AA08-E2D6-D148-93ED-0ED015553682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57" creationId="{BF5D42E5-FF35-D80F-8E96-ACCFEE7E9AD3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8" creationId="{89689376-C780-8156-8EA8-AB5330973965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59" creationId="{06BC2BAE-7B4F-D271-8650-1F69CA74FE75}"/>
          </ac:spMkLst>
        </pc:spChg>
        <pc:spChg chg="add mod">
          <ac:chgData name="Edwin Welch" userId="02b824ec-b608-4dd4-b7d7-66b7aa38966b" providerId="ADAL" clId="{0D5566DF-338D-4084-AB97-1DB8E7663158}" dt="2024-04-29T16:51:03.724" v="495" actId="207"/>
          <ac:spMkLst>
            <pc:docMk/>
            <pc:sldMk cId="1598655231" sldId="292"/>
            <ac:spMk id="59" creationId="{ADE36031-9F90-5ACA-4C5E-BABE52366470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60" creationId="{A6A7EC0C-C54E-1D15-8024-4392622CE2DD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60" creationId="{E39B0753-0DB9-FDE2-B78D-91952A09DA04}"/>
          </ac:spMkLst>
        </pc:spChg>
        <pc:spChg chg="add mod">
          <ac:chgData name="Edwin Welch" userId="02b824ec-b608-4dd4-b7d7-66b7aa38966b" providerId="ADAL" clId="{0D5566DF-338D-4084-AB97-1DB8E7663158}" dt="2024-04-18T17:15:38.694" v="84" actId="207"/>
          <ac:spMkLst>
            <pc:docMk/>
            <pc:sldMk cId="1598655231" sldId="292"/>
            <ac:spMk id="61" creationId="{13701434-33AE-30D0-D6A3-AEE761B71C26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61" creationId="{3AE29B33-973D-8286-F822-095BE68A6CBC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75" creationId="{53CC3A0E-9525-96FE-8926-69BDCEC55A3E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76" creationId="{F6C4F122-992D-7A2E-6F32-E4B31E948FEB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77" creationId="{4B2B1383-86A6-9289-39CD-F9A2639A34A7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78" creationId="{57AB823C-EB4E-0362-151A-04AB5803E84C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79" creationId="{A29D26A9-FE13-7870-99DE-BE2C83C69ADE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0" creationId="{9D8BD9EA-D611-E2AA-F0B4-9D389F28A502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1" creationId="{B14CD713-03F1-3DBC-8E11-1269E86B3084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2" creationId="{7FA41893-1050-078D-96AB-5EEACC133365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3" creationId="{D10C960A-80C8-661E-C4C4-B402D64718CA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4" creationId="{773BDB64-5F7E-72DD-E306-5EAC4BDAAFD0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5" creationId="{B6826213-600C-A1F3-A573-E8709A511CB5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6" creationId="{F0C0E748-D0A2-3F05-D7BB-0CE2994D47D7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7" creationId="{1E9DF202-73EA-CE7D-5FA0-B6E74648FD1F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8" creationId="{CA08FD9F-F512-482F-063D-E817EDD0DAB9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89" creationId="{D025E146-2408-D45E-9D65-066212F8C3FC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0" creationId="{ACF3A16A-687A-A808-04B2-B8707D7EDD2C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1" creationId="{7E8A4B41-06B3-7CF9-570A-39F1ECC202C1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2" creationId="{1AFC4FB2-1DC7-4578-2023-593B2AD16CF0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3" creationId="{6ABB8D1D-A3B3-3193-69DD-625AA916C68C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4" creationId="{88174A0F-D99A-3DFD-8F20-D9F2D4CA9CAA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5" creationId="{857B732F-AA6D-A2EA-20D8-59364FC3A10F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7" creationId="{52A140DC-BA51-41DA-BB0B-F9472DCA5AE4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8" creationId="{55968BD6-E751-4847-B7A8-FBFCB6076BE7}"/>
          </ac:spMkLst>
        </pc:spChg>
        <pc:spChg chg="add mod">
          <ac:chgData name="Edwin Welch" userId="02b824ec-b608-4dd4-b7d7-66b7aa38966b" providerId="ADAL" clId="{0D5566DF-338D-4084-AB97-1DB8E7663158}" dt="2024-04-17T19:45:14.164" v="69"/>
          <ac:spMkLst>
            <pc:docMk/>
            <pc:sldMk cId="1598655231" sldId="292"/>
            <ac:spMk id="99" creationId="{F9BAD989-1F69-E4A0-BFC1-408CBC6EA512}"/>
          </ac:spMkLst>
        </pc:spChg>
        <pc:spChg chg="add mod">
          <ac:chgData name="Edwin Welch" userId="02b824ec-b608-4dd4-b7d7-66b7aa38966b" providerId="ADAL" clId="{0D5566DF-338D-4084-AB97-1DB8E7663158}" dt="2024-04-17T19:45:56.658" v="74"/>
          <ac:spMkLst>
            <pc:docMk/>
            <pc:sldMk cId="1598655231" sldId="292"/>
            <ac:spMk id="100" creationId="{503A1979-FA6B-4F51-5E0B-C7180FEDD79C}"/>
          </ac:spMkLst>
        </pc:spChg>
        <pc:spChg chg="add mod">
          <ac:chgData name="Edwin Welch" userId="02b824ec-b608-4dd4-b7d7-66b7aa38966b" providerId="ADAL" clId="{0D5566DF-338D-4084-AB97-1DB8E7663158}" dt="2024-04-17T19:45:50.814" v="73" actId="1076"/>
          <ac:spMkLst>
            <pc:docMk/>
            <pc:sldMk cId="1598655231" sldId="292"/>
            <ac:spMk id="101" creationId="{C2EDFC36-1029-3BAF-A4AA-EB35D9C65E05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2" creationId="{50322FA6-B1D7-1777-B54B-8EE143B098D1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3" creationId="{99E19BCC-FD5D-804D-778D-6F439D8A9FE0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4" creationId="{913D9A67-C672-FC0A-D66B-36CE2292674C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5" creationId="{BEF83D1E-B211-99A9-936C-14941673E9B9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6" creationId="{F83D73CB-55DC-BB83-207F-5A3444785538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7" creationId="{602F8D39-6BD5-387D-589E-BF3C4CC28C28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8" creationId="{73E9C263-CAA6-BC23-1ABA-76C679949718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09" creationId="{659803E2-AA29-4F61-EFE1-A8071FFE75F3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10" creationId="{3730C265-AE94-C6B3-3862-3E3FDF608013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4" creationId="{24387C21-EB31-0AB9-5EC2-AB3EBFC5796A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5" creationId="{44D96B62-B990-C709-7DF4-D46111147C6D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6" creationId="{F3C6D38C-7E09-76EC-7889-55015B531C69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7" creationId="{E3CB455D-9847-8E8D-3751-98542EB184AE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8" creationId="{0113DFD9-748F-D8CF-E7B9-8F54E5594905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29" creationId="{E89D25AF-D898-F099-BB5F-5F197B45125F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0" creationId="{29C8F068-12E3-3926-D537-FEEE881A971E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1" creationId="{05ED6DC4-0098-8A53-E97C-A76F89239C0A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2" creationId="{805AA429-D71F-10BA-368D-5E2EC434696C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3" creationId="{430A4440-4071-DB17-CCF0-851030C62C07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4" creationId="{D6B41E6B-52B6-A8A1-38C9-07F2474564B1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5" creationId="{2D6F47B8-FF9A-E27C-5F7B-45F5600DA904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6" creationId="{B2D796CE-F97C-14C0-827C-01734672D715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7" creationId="{3F848498-0AF0-C98E-744C-2802DE42C28B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8" creationId="{A6813468-7F44-11F6-93B0-7754138FA367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39" creationId="{54EDC7C8-2A94-0B47-F739-231767CA0C2D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0" creationId="{1A17667E-EE01-32D4-6CA7-F1E1E2542ECB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1" creationId="{6FDD2D27-390A-FDE2-C12D-750EFAB2CA63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2" creationId="{AFBA3216-0775-3D1A-D430-F3B25081ABB4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3" creationId="{7FFEAD92-0133-3A6D-BFD3-C1CD9C2327CF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4" creationId="{D1A9E779-AA9A-698A-B136-A94537BFAC5E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6" creationId="{4646F56C-CA43-6911-EB3E-9A89B75BF23D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7" creationId="{0E985613-BE88-3108-3127-561F6659EFD6}"/>
          </ac:spMkLst>
        </pc:spChg>
        <pc:spChg chg="add mod">
          <ac:chgData name="Edwin Welch" userId="02b824ec-b608-4dd4-b7d7-66b7aa38966b" providerId="ADAL" clId="{0D5566DF-338D-4084-AB97-1DB8E7663158}" dt="2024-04-17T19:45:36.097" v="71"/>
          <ac:spMkLst>
            <pc:docMk/>
            <pc:sldMk cId="1598655231" sldId="292"/>
            <ac:spMk id="148" creationId="{6AE94DC9-0344-9F10-658C-0370C72D5588}"/>
          </ac:spMkLst>
        </pc:sp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4" creationId="{89C52942-A68F-0B76-A49F-53F9DADD91D5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5" creationId="{BCEC9EE2-94B4-FCF7-E2FD-F53E561B018D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6" creationId="{59E2BD1C-0AD8-0C59-1A01-33FBC98618EF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7" creationId="{8A43DFAF-4F98-12A8-55D2-3E72AFF4DBA2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8" creationId="{83BA17E1-7F3A-DE0B-C065-96CC9E7C5FAF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19" creationId="{FFC2BB67-75F5-E9D3-68CB-C5465DE5DB71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0" creationId="{02C4144B-2ACC-940A-C2A1-9B6B135FC65C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1" creationId="{0E2EFC8B-F98B-4ACD-BE3F-458D623FF210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2" creationId="{72A51EB6-F989-7C22-13D7-A3EC6F31F191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3" creationId="{21B7E186-FE98-4C3E-801B-579654D3D2AA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4" creationId="{0FD5C6BF-56E8-D37A-2612-4055E9747A57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4" creationId="{35E801BD-7F31-5628-78E9-46361FE93AA9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5" creationId="{12615879-2EB2-1177-102C-80E466584A2E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5" creationId="{B6608231-2C2D-1158-B6CC-F2ED4F398B57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26" creationId="{0CB3D314-E686-75AE-55BE-D8AC247FBFF3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6" creationId="{DDC89701-FB65-E1B4-8FE4-4795D2738453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7" creationId="{B9188D37-D4D0-D8D5-DD45-A4276F5877BF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8" creationId="{72C950E0-3057-266E-CC18-A943FC70981B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29" creationId="{38613D45-9385-B96F-DF5B-69835AC2EF87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0" creationId="{1EAA5323-147B-32B4-8831-C9539CE8DFB5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1" creationId="{C2E404F5-D819-84B0-4C6D-4246F9BB7D5D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2" creationId="{09AE1BA5-4E03-3FE1-FB0B-87F2CDC5593F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3" creationId="{A9C8F31B-12A4-0B1D-2394-6E2D2CEB54AE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4" creationId="{09E941B4-3511-9953-BDAD-C706DAAB5EBA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5" creationId="{A3DD8504-508D-6FA5-5F98-9515BC11099B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36" creationId="{48DE08AC-EA36-E8DB-E33B-AB07E39CF489}"/>
          </ac:cxnSpMkLst>
        </pc:cxnChg>
        <pc:cxnChg chg="add mod">
          <ac:chgData name="Edwin Welch" userId="02b824ec-b608-4dd4-b7d7-66b7aa38966b" providerId="ADAL" clId="{0D5566DF-338D-4084-AB97-1DB8E7663158}" dt="2024-04-17T19:45:07.334" v="68"/>
          <ac:cxnSpMkLst>
            <pc:docMk/>
            <pc:sldMk cId="1598655231" sldId="292"/>
            <ac:cxnSpMk id="48" creationId="{86C533EC-42F3-5914-641C-6B94E7DE735A}"/>
          </ac:cxnSpMkLst>
        </pc:cxnChg>
        <pc:cxnChg chg="add mod">
          <ac:chgData name="Edwin Welch" userId="02b824ec-b608-4dd4-b7d7-66b7aa38966b" providerId="ADAL" clId="{0D5566DF-338D-4084-AB97-1DB8E7663158}" dt="2024-04-18T17:15:28.379" v="83"/>
          <ac:cxnSpMkLst>
            <pc:docMk/>
            <pc:sldMk cId="1598655231" sldId="292"/>
            <ac:cxnSpMk id="58" creationId="{847EAA01-550F-4807-3C4C-A8D1D1AAD18F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2" creationId="{F1ECDA75-EBB0-AA14-A808-4001A002F6A2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3" creationId="{5803F360-DE00-7A4E-4B6A-814479DB9C73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4" creationId="{36352FD1-A897-E49E-71A3-BD3CCDB4EDDB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5" creationId="{780E8B45-F16F-ADA6-5181-6215EA99E2DF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6" creationId="{184670F8-40E3-EE43-DB9E-CC453FE9A9C4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7" creationId="{CC9CE373-FEEE-B594-5E74-C3B2BE29F421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8" creationId="{C7807ECF-D4A3-9BEF-243F-E77D404E4097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69" creationId="{6BC8271B-8679-8399-E3F2-96C9A3DC4F67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70" creationId="{DFD93276-BEC5-AFA1-BF79-8C7DA0925CBA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71" creationId="{FAEEDDD0-9DB5-C4EB-A59F-FE90DBCEFCBC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72" creationId="{AE8CAF83-5573-DBAD-E74F-6EAA2CC96F0A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73" creationId="{74322F7C-33C2-F480-CB28-493C0F78A85E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74" creationId="{DF8FD1EA-3781-1EF3-37D6-113E7C5C4D12}"/>
          </ac:cxnSpMkLst>
        </pc:cxnChg>
        <pc:cxnChg chg="add mod">
          <ac:chgData name="Edwin Welch" userId="02b824ec-b608-4dd4-b7d7-66b7aa38966b" providerId="ADAL" clId="{0D5566DF-338D-4084-AB97-1DB8E7663158}" dt="2024-04-17T19:45:14.164" v="69"/>
          <ac:cxnSpMkLst>
            <pc:docMk/>
            <pc:sldMk cId="1598655231" sldId="292"/>
            <ac:cxnSpMk id="96" creationId="{8819588E-4FD0-B7FC-518B-554CA4B89331}"/>
          </ac:cxnSpMkLst>
        </pc:cxnChg>
        <pc:cxnChg chg="add mod">
          <ac:chgData name="Edwin Welch" userId="02b824ec-b608-4dd4-b7d7-66b7aa38966b" providerId="ADAL" clId="{0D5566DF-338D-4084-AB97-1DB8E7663158}" dt="2024-04-17T19:45:50.814" v="73" actId="1076"/>
          <ac:cxnSpMkLst>
            <pc:docMk/>
            <pc:sldMk cId="1598655231" sldId="292"/>
            <ac:cxnSpMk id="111" creationId="{E8DD4165-DCD3-5E13-AF21-851D0CD53620}"/>
          </ac:cxnSpMkLst>
        </pc:cxnChg>
        <pc:cxnChg chg="add mod">
          <ac:chgData name="Edwin Welch" userId="02b824ec-b608-4dd4-b7d7-66b7aa38966b" providerId="ADAL" clId="{0D5566DF-338D-4084-AB97-1DB8E7663158}" dt="2024-04-17T19:45:50.814" v="73" actId="1076"/>
          <ac:cxnSpMkLst>
            <pc:docMk/>
            <pc:sldMk cId="1598655231" sldId="292"/>
            <ac:cxnSpMk id="112" creationId="{F9049DDD-0B31-20B1-0A2A-2D7E80C06646}"/>
          </ac:cxnSpMkLst>
        </pc:cxnChg>
        <pc:cxnChg chg="add mod">
          <ac:chgData name="Edwin Welch" userId="02b824ec-b608-4dd4-b7d7-66b7aa38966b" providerId="ADAL" clId="{0D5566DF-338D-4084-AB97-1DB8E7663158}" dt="2024-04-17T19:45:50.814" v="73" actId="1076"/>
          <ac:cxnSpMkLst>
            <pc:docMk/>
            <pc:sldMk cId="1598655231" sldId="292"/>
            <ac:cxnSpMk id="113" creationId="{30DA3A88-CEC6-2FE0-75A3-993BAADC90D7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4" creationId="{8739848C-77E7-9D49-3164-17CF0F576138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5" creationId="{E93F9A73-3609-E4D5-9C90-AF095D712146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6" creationId="{84A78ECA-187E-2CA2-DF04-85B703DCC0D4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7" creationId="{29A548B1-8F1D-ACBD-4503-14F391555855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8" creationId="{EEF48719-4EDA-4E05-3157-549A9A0A984F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19" creationId="{71F1E8B5-F328-A8ED-B1BA-C9BE1638264F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20" creationId="{07D93889-5D57-C6DB-D8FB-89C508BAFB9B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21" creationId="{1A9EF948-16C3-B192-C9CA-2831908A783C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22" creationId="{C6687B81-99C8-F199-839B-F71E5FBAE1A3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23" creationId="{D7F801BC-6B2C-14EA-5303-E95AB0888B9A}"/>
          </ac:cxnSpMkLst>
        </pc:cxnChg>
        <pc:cxnChg chg="add mod">
          <ac:chgData name="Edwin Welch" userId="02b824ec-b608-4dd4-b7d7-66b7aa38966b" providerId="ADAL" clId="{0D5566DF-338D-4084-AB97-1DB8E7663158}" dt="2024-04-17T19:45:36.097" v="71"/>
          <ac:cxnSpMkLst>
            <pc:docMk/>
            <pc:sldMk cId="1598655231" sldId="292"/>
            <ac:cxnSpMk id="145" creationId="{88D1BEB5-D895-48F5-B4ED-19DB2E02D424}"/>
          </ac:cxnSpMkLst>
        </pc:cxnChg>
      </pc:sldChg>
      <pc:sldChg chg="addSp modSp new mod">
        <pc:chgData name="Edwin Welch" userId="02b824ec-b608-4dd4-b7d7-66b7aa38966b" providerId="ADAL" clId="{0D5566DF-338D-4084-AB97-1DB8E7663158}" dt="2024-04-18T17:24:13.514" v="348"/>
        <pc:sldMkLst>
          <pc:docMk/>
          <pc:sldMk cId="1031658235" sldId="293"/>
        </pc:sldMkLst>
        <pc:spChg chg="mod">
          <ac:chgData name="Edwin Welch" userId="02b824ec-b608-4dd4-b7d7-66b7aa38966b" providerId="ADAL" clId="{0D5566DF-338D-4084-AB97-1DB8E7663158}" dt="2024-04-18T17:23:53.954" v="338" actId="20577"/>
          <ac:spMkLst>
            <pc:docMk/>
            <pc:sldMk cId="1031658235" sldId="293"/>
            <ac:spMk id="2" creationId="{F6B062BF-AC1D-BF1E-5EAE-E15566924AB7}"/>
          </ac:spMkLst>
        </pc:spChg>
        <pc:spChg chg="mod">
          <ac:chgData name="Edwin Welch" userId="02b824ec-b608-4dd4-b7d7-66b7aa38966b" providerId="ADAL" clId="{0D5566DF-338D-4084-AB97-1DB8E7663158}" dt="2024-04-18T17:24:07.893" v="347"/>
          <ac:spMkLst>
            <pc:docMk/>
            <pc:sldMk cId="1031658235" sldId="293"/>
            <ac:spMk id="3" creationId="{B35359AB-046B-FEEC-38F0-76F328EB0E5E}"/>
          </ac:spMkLst>
        </pc:spChg>
        <pc:picChg chg="add mod">
          <ac:chgData name="Edwin Welch" userId="02b824ec-b608-4dd4-b7d7-66b7aa38966b" providerId="ADAL" clId="{0D5566DF-338D-4084-AB97-1DB8E7663158}" dt="2024-04-18T17:24:13.514" v="348"/>
          <ac:picMkLst>
            <pc:docMk/>
            <pc:sldMk cId="1031658235" sldId="293"/>
            <ac:picMk id="4" creationId="{91A75447-A718-AA21-8FE5-AB2EB80DC8B1}"/>
          </ac:picMkLst>
        </pc:picChg>
      </pc:sldChg>
      <pc:sldChg chg="addSp delSp modSp new mod modClrScheme chgLayout">
        <pc:chgData name="Edwin Welch" userId="02b824ec-b608-4dd4-b7d7-66b7aa38966b" providerId="ADAL" clId="{0D5566DF-338D-4084-AB97-1DB8E7663158}" dt="2024-04-18T17:17:40.064" v="130" actId="700"/>
        <pc:sldMkLst>
          <pc:docMk/>
          <pc:sldMk cId="132868970" sldId="294"/>
        </pc:sldMkLst>
        <pc:spChg chg="mod ord">
          <ac:chgData name="Edwin Welch" userId="02b824ec-b608-4dd4-b7d7-66b7aa38966b" providerId="ADAL" clId="{0D5566DF-338D-4084-AB97-1DB8E7663158}" dt="2024-04-18T17:17:40.064" v="130" actId="700"/>
          <ac:spMkLst>
            <pc:docMk/>
            <pc:sldMk cId="132868970" sldId="294"/>
            <ac:spMk id="2" creationId="{A41E596D-7DC2-929F-73AD-26926BA08A20}"/>
          </ac:spMkLst>
        </pc:spChg>
        <pc:spChg chg="add del">
          <ac:chgData name="Edwin Welch" userId="02b824ec-b608-4dd4-b7d7-66b7aa38966b" providerId="ADAL" clId="{0D5566DF-338D-4084-AB97-1DB8E7663158}" dt="2024-04-18T17:17:40.064" v="130" actId="700"/>
          <ac:spMkLst>
            <pc:docMk/>
            <pc:sldMk cId="132868970" sldId="294"/>
            <ac:spMk id="3" creationId="{BAA58412-1A8A-CB0B-5FC4-839A391328C9}"/>
          </ac:spMkLst>
        </pc:spChg>
        <pc:picChg chg="add mod">
          <ac:chgData name="Edwin Welch" userId="02b824ec-b608-4dd4-b7d7-66b7aa38966b" providerId="ADAL" clId="{0D5566DF-338D-4084-AB97-1DB8E7663158}" dt="2024-04-18T17:17:22.444" v="128"/>
          <ac:picMkLst>
            <pc:docMk/>
            <pc:sldMk cId="132868970" sldId="294"/>
            <ac:picMk id="4" creationId="{A26341FE-7158-4F80-3B2B-C9C4964304E0}"/>
          </ac:picMkLst>
        </pc:picChg>
        <pc:picChg chg="add mod">
          <ac:chgData name="Edwin Welch" userId="02b824ec-b608-4dd4-b7d7-66b7aa38966b" providerId="ADAL" clId="{0D5566DF-338D-4084-AB97-1DB8E7663158}" dt="2024-04-18T17:17:22.444" v="128"/>
          <ac:picMkLst>
            <pc:docMk/>
            <pc:sldMk cId="132868970" sldId="294"/>
            <ac:picMk id="5" creationId="{079F5514-9EC2-BF50-C0BC-F98E2F109DB9}"/>
          </ac:picMkLst>
        </pc:picChg>
      </pc:sldChg>
      <pc:sldChg chg="addSp delSp modSp new mod">
        <pc:chgData name="Edwin Welch" userId="02b824ec-b608-4dd4-b7d7-66b7aa38966b" providerId="ADAL" clId="{0D5566DF-338D-4084-AB97-1DB8E7663158}" dt="2024-04-18T17:19:37.107" v="177" actId="2085"/>
        <pc:sldMkLst>
          <pc:docMk/>
          <pc:sldMk cId="1538527514" sldId="295"/>
        </pc:sldMkLst>
        <pc:spChg chg="mod">
          <ac:chgData name="Edwin Welch" userId="02b824ec-b608-4dd4-b7d7-66b7aa38966b" providerId="ADAL" clId="{0D5566DF-338D-4084-AB97-1DB8E7663158}" dt="2024-04-18T17:18:18.357" v="171" actId="20577"/>
          <ac:spMkLst>
            <pc:docMk/>
            <pc:sldMk cId="1538527514" sldId="295"/>
            <ac:spMk id="2" creationId="{BE5ED9A9-B7C2-F7F4-C87B-4F8E9CE27282}"/>
          </ac:spMkLst>
        </pc:spChg>
        <pc:spChg chg="del">
          <ac:chgData name="Edwin Welch" userId="02b824ec-b608-4dd4-b7d7-66b7aa38966b" providerId="ADAL" clId="{0D5566DF-338D-4084-AB97-1DB8E7663158}" dt="2024-04-18T17:19:21.572" v="176" actId="21"/>
          <ac:spMkLst>
            <pc:docMk/>
            <pc:sldMk cId="1538527514" sldId="295"/>
            <ac:spMk id="3" creationId="{8CFA5101-23B8-36AF-3F52-09AE244D7F57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4" creationId="{77765DCC-C6A4-5265-AB40-28B56EE12FA0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5" creationId="{18539A65-88C5-E3BD-F2E8-D0ADBF7A6B59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6" creationId="{1380D01B-7B20-F6A1-E87B-670C8FADE0EF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7" creationId="{D21140F7-9110-9CB4-BDDA-668302C601CB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8" creationId="{A405F5D8-D71F-745A-CCE5-FF1F8C927CAC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9" creationId="{DB818592-F13B-A86B-5404-E8827CA88D5E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0" creationId="{BB0BFCFC-8C90-B5DA-40CA-15287EBA4E41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1" creationId="{32FEA961-63DB-C9A7-B4F4-5EF36D0C4F73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2" creationId="{95ACCF6A-E3E5-E3D4-B450-B4E56CEE9387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3" creationId="{996627F8-6820-A189-D6C1-08A19BB15E47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4" creationId="{B1EBB68B-A321-75FC-D7BF-2A8EEB3088A0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5" creationId="{9D1D7B8F-0808-8394-4501-3BDA5ED046FA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6" creationId="{EC7FC60C-B42F-D1BD-E730-410351D9D300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7" creationId="{43145D02-5700-1837-FB7E-7B9E7B0B4E6D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8" creationId="{663A28B0-3004-2BA9-C6BB-895F31D1CF49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19" creationId="{033941AF-4B33-7AE4-0A96-E0AC36CDB9C2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20" creationId="{9CB07DBF-59CE-F518-07F4-FB35CA59F6AD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21" creationId="{1C943E7F-9092-FA01-C81A-C2B97217A6BD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22" creationId="{396ED2AE-4CEC-7AC8-3259-9F4A7C6A3E6B}"/>
          </ac:spMkLst>
        </pc:spChg>
        <pc:spChg chg="add mod">
          <ac:chgData name="Edwin Welch" userId="02b824ec-b608-4dd4-b7d7-66b7aa38966b" providerId="ADAL" clId="{0D5566DF-338D-4084-AB97-1DB8E7663158}" dt="2024-04-18T17:18:40.994" v="172"/>
          <ac:spMkLst>
            <pc:docMk/>
            <pc:sldMk cId="1538527514" sldId="295"/>
            <ac:spMk id="23" creationId="{422A2E82-0C70-9E9D-5E63-DE345B5DB901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24" creationId="{A2265704-1542-9BF2-E241-CD94CA3A9169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25" creationId="{EBC9ECDA-85D5-57F8-2301-2FC100E189FF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26" creationId="{7032BBBA-F81B-45DD-B4BA-40549F2ECB5B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27" creationId="{6FC4219B-11EB-39A7-1D30-0433C8F17DFE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28" creationId="{BE77A208-A5B0-BD1B-BE12-E3E65E689FF0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29" creationId="{C64A05A6-42BB-E180-1B3B-BF8428701FF3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0" creationId="{5C4A5DBF-7048-86FB-82CC-CFB994523BAD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1" creationId="{54DEB9B6-C0C8-6567-835A-67257B4738BF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2" creationId="{239EE7A7-76B6-1AA5-3773-33D2BE406BDB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33" creationId="{26BAFF68-CA47-7A5E-DC70-2F3051C88968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4" creationId="{B8EFB717-9A83-1551-098F-E86DEFD4BD33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5" creationId="{052C7872-1BA3-72D5-C27D-FBCEE1A13066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6" creationId="{A87F9242-AFCE-9C8E-BA4C-63226DFEF9F9}"/>
          </ac:spMkLst>
        </pc:spChg>
        <pc:spChg chg="add mod">
          <ac:chgData name="Edwin Welch" userId="02b824ec-b608-4dd4-b7d7-66b7aa38966b" providerId="ADAL" clId="{0D5566DF-338D-4084-AB97-1DB8E7663158}" dt="2024-04-18T17:18:57.781" v="175" actId="208"/>
          <ac:spMkLst>
            <pc:docMk/>
            <pc:sldMk cId="1538527514" sldId="295"/>
            <ac:spMk id="37" creationId="{695511C8-B9CF-8443-404D-B5C86E7FF7E2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38" creationId="{90314FF2-05FD-747A-7834-81E42FAD759A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39" creationId="{C1935140-1167-8D5C-7929-B939141D78ED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40" creationId="{1A5A9D53-C0ED-359B-605A-5CFBBA14D824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41" creationId="{A0AA254A-C857-D31D-2F1F-F9F5FD85DF27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42" creationId="{21D20ACC-1A90-FBF0-ACA8-CAB12C2407B4}"/>
          </ac:spMkLst>
        </pc:spChg>
        <pc:spChg chg="add mod">
          <ac:chgData name="Edwin Welch" userId="02b824ec-b608-4dd4-b7d7-66b7aa38966b" providerId="ADAL" clId="{0D5566DF-338D-4084-AB97-1DB8E7663158}" dt="2024-04-18T17:19:37.107" v="177" actId="2085"/>
          <ac:spMkLst>
            <pc:docMk/>
            <pc:sldMk cId="1538527514" sldId="295"/>
            <ac:spMk id="43" creationId="{2AAD9803-7215-8B7F-FEA4-5ED689BD853E}"/>
          </ac:spMkLst>
        </pc:spChg>
      </pc:sldChg>
      <pc:sldChg chg="addSp delSp modSp new mod">
        <pc:chgData name="Edwin Welch" userId="02b824ec-b608-4dd4-b7d7-66b7aa38966b" providerId="ADAL" clId="{0D5566DF-338D-4084-AB97-1DB8E7663158}" dt="2024-04-18T17:20:17.053" v="209"/>
        <pc:sldMkLst>
          <pc:docMk/>
          <pc:sldMk cId="2118419071" sldId="296"/>
        </pc:sldMkLst>
        <pc:spChg chg="mod">
          <ac:chgData name="Edwin Welch" userId="02b824ec-b608-4dd4-b7d7-66b7aa38966b" providerId="ADAL" clId="{0D5566DF-338D-4084-AB97-1DB8E7663158}" dt="2024-04-18T17:20:05.514" v="207" actId="20577"/>
          <ac:spMkLst>
            <pc:docMk/>
            <pc:sldMk cId="2118419071" sldId="296"/>
            <ac:spMk id="2" creationId="{1E607939-8EBC-F274-A306-876BAC312725}"/>
          </ac:spMkLst>
        </pc:spChg>
        <pc:spChg chg="del">
          <ac:chgData name="Edwin Welch" userId="02b824ec-b608-4dd4-b7d7-66b7aa38966b" providerId="ADAL" clId="{0D5566DF-338D-4084-AB97-1DB8E7663158}" dt="2024-04-18T17:20:16.252" v="208" actId="478"/>
          <ac:spMkLst>
            <pc:docMk/>
            <pc:sldMk cId="2118419071" sldId="296"/>
            <ac:spMk id="3" creationId="{9965F631-8998-8CC6-D803-86A81B6EB39C}"/>
          </ac:spMkLst>
        </pc:spChg>
        <pc:picChg chg="add mod">
          <ac:chgData name="Edwin Welch" userId="02b824ec-b608-4dd4-b7d7-66b7aa38966b" providerId="ADAL" clId="{0D5566DF-338D-4084-AB97-1DB8E7663158}" dt="2024-04-18T17:20:17.053" v="209"/>
          <ac:picMkLst>
            <pc:docMk/>
            <pc:sldMk cId="2118419071" sldId="296"/>
            <ac:picMk id="4" creationId="{8384A320-8336-FD6C-A596-31B7C4FFD421}"/>
          </ac:picMkLst>
        </pc:picChg>
        <pc:picChg chg="add mod">
          <ac:chgData name="Edwin Welch" userId="02b824ec-b608-4dd4-b7d7-66b7aa38966b" providerId="ADAL" clId="{0D5566DF-338D-4084-AB97-1DB8E7663158}" dt="2024-04-18T17:20:17.053" v="209"/>
          <ac:picMkLst>
            <pc:docMk/>
            <pc:sldMk cId="2118419071" sldId="296"/>
            <ac:picMk id="5" creationId="{EA6F1F1E-A9A8-8DA2-ED86-34F532220609}"/>
          </ac:picMkLst>
        </pc:picChg>
      </pc:sldChg>
      <pc:sldChg chg="modSp new mod modAnim">
        <pc:chgData name="Edwin Welch" userId="02b824ec-b608-4dd4-b7d7-66b7aa38966b" providerId="ADAL" clId="{0D5566DF-338D-4084-AB97-1DB8E7663158}" dt="2024-04-29T17:00:57.924" v="542"/>
        <pc:sldMkLst>
          <pc:docMk/>
          <pc:sldMk cId="2677271246" sldId="297"/>
        </pc:sldMkLst>
        <pc:spChg chg="mod">
          <ac:chgData name="Edwin Welch" userId="02b824ec-b608-4dd4-b7d7-66b7aa38966b" providerId="ADAL" clId="{0D5566DF-338D-4084-AB97-1DB8E7663158}" dt="2024-04-18T17:20:37.384" v="233" actId="20577"/>
          <ac:spMkLst>
            <pc:docMk/>
            <pc:sldMk cId="2677271246" sldId="297"/>
            <ac:spMk id="2" creationId="{F6E441F2-359E-CAF7-1BB9-FBD7524416FF}"/>
          </ac:spMkLst>
        </pc:spChg>
        <pc:spChg chg="mod">
          <ac:chgData name="Edwin Welch" userId="02b824ec-b608-4dd4-b7d7-66b7aa38966b" providerId="ADAL" clId="{0D5566DF-338D-4084-AB97-1DB8E7663158}" dt="2024-04-18T17:20:53.514" v="235" actId="12"/>
          <ac:spMkLst>
            <pc:docMk/>
            <pc:sldMk cId="2677271246" sldId="297"/>
            <ac:spMk id="3" creationId="{2D4BEBFB-5E25-5729-609F-1A7BA46A55B9}"/>
          </ac:spMkLst>
        </pc:spChg>
      </pc:sldChg>
      <pc:sldChg chg="modSp new mod modAnim">
        <pc:chgData name="Edwin Welch" userId="02b824ec-b608-4dd4-b7d7-66b7aa38966b" providerId="ADAL" clId="{0D5566DF-338D-4084-AB97-1DB8E7663158}" dt="2024-04-29T17:01:02.444" v="543"/>
        <pc:sldMkLst>
          <pc:docMk/>
          <pc:sldMk cId="2309066963" sldId="298"/>
        </pc:sldMkLst>
        <pc:spChg chg="mod">
          <ac:chgData name="Edwin Welch" userId="02b824ec-b608-4dd4-b7d7-66b7aa38966b" providerId="ADAL" clId="{0D5566DF-338D-4084-AB97-1DB8E7663158}" dt="2024-04-18T17:21:05.814" v="249" actId="20577"/>
          <ac:spMkLst>
            <pc:docMk/>
            <pc:sldMk cId="2309066963" sldId="298"/>
            <ac:spMk id="2" creationId="{DFAC40CF-AC6F-6FB1-64A7-D3C04DF7953F}"/>
          </ac:spMkLst>
        </pc:spChg>
        <pc:spChg chg="mod">
          <ac:chgData name="Edwin Welch" userId="02b824ec-b608-4dd4-b7d7-66b7aa38966b" providerId="ADAL" clId="{0D5566DF-338D-4084-AB97-1DB8E7663158}" dt="2024-04-18T17:21:17.024" v="251" actId="12"/>
          <ac:spMkLst>
            <pc:docMk/>
            <pc:sldMk cId="2309066963" sldId="298"/>
            <ac:spMk id="3" creationId="{40EDC5F9-B3AB-4515-C5B0-BD39E138DD1A}"/>
          </ac:spMkLst>
        </pc:spChg>
      </pc:sldChg>
      <pc:sldChg chg="addSp delSp modSp new mod modClrScheme chgLayout">
        <pc:chgData name="Edwin Welch" userId="02b824ec-b608-4dd4-b7d7-66b7aa38966b" providerId="ADAL" clId="{0D5566DF-338D-4084-AB97-1DB8E7663158}" dt="2024-04-18T17:22:25.278" v="265" actId="700"/>
        <pc:sldMkLst>
          <pc:docMk/>
          <pc:sldMk cId="1292217715" sldId="299"/>
        </pc:sldMkLst>
        <pc:spChg chg="del mod ord">
          <ac:chgData name="Edwin Welch" userId="02b824ec-b608-4dd4-b7d7-66b7aa38966b" providerId="ADAL" clId="{0D5566DF-338D-4084-AB97-1DB8E7663158}" dt="2024-04-18T17:21:46.384" v="253" actId="700"/>
          <ac:spMkLst>
            <pc:docMk/>
            <pc:sldMk cId="1292217715" sldId="299"/>
            <ac:spMk id="2" creationId="{EC9E672A-981B-6D35-A53E-CE285CA0E177}"/>
          </ac:spMkLst>
        </pc:spChg>
        <pc:spChg chg="del mod ord">
          <ac:chgData name="Edwin Welch" userId="02b824ec-b608-4dd4-b7d7-66b7aa38966b" providerId="ADAL" clId="{0D5566DF-338D-4084-AB97-1DB8E7663158}" dt="2024-04-18T17:21:46.384" v="253" actId="700"/>
          <ac:spMkLst>
            <pc:docMk/>
            <pc:sldMk cId="1292217715" sldId="299"/>
            <ac:spMk id="3" creationId="{DAC1B86B-1956-E2E9-6F20-AFF2C369FD26}"/>
          </ac:spMkLst>
        </pc:spChg>
        <pc:spChg chg="add del mod ord">
          <ac:chgData name="Edwin Welch" userId="02b824ec-b608-4dd4-b7d7-66b7aa38966b" providerId="ADAL" clId="{0D5566DF-338D-4084-AB97-1DB8E7663158}" dt="2024-04-18T17:21:56.689" v="254" actId="700"/>
          <ac:spMkLst>
            <pc:docMk/>
            <pc:sldMk cId="1292217715" sldId="299"/>
            <ac:spMk id="4" creationId="{75BB913B-4A00-730C-1A07-EDF8427841AB}"/>
          </ac:spMkLst>
        </pc:spChg>
        <pc:spChg chg="add del mod ord">
          <ac:chgData name="Edwin Welch" userId="02b824ec-b608-4dd4-b7d7-66b7aa38966b" providerId="ADAL" clId="{0D5566DF-338D-4084-AB97-1DB8E7663158}" dt="2024-04-18T17:21:56.689" v="254" actId="700"/>
          <ac:spMkLst>
            <pc:docMk/>
            <pc:sldMk cId="1292217715" sldId="299"/>
            <ac:spMk id="5" creationId="{444A727F-D547-F6BE-CC1D-365D5364FE03}"/>
          </ac:spMkLst>
        </pc:spChg>
        <pc:spChg chg="add mod ord">
          <ac:chgData name="Edwin Welch" userId="02b824ec-b608-4dd4-b7d7-66b7aa38966b" providerId="ADAL" clId="{0D5566DF-338D-4084-AB97-1DB8E7663158}" dt="2024-04-18T17:22:25.278" v="265" actId="700"/>
          <ac:spMkLst>
            <pc:docMk/>
            <pc:sldMk cId="1292217715" sldId="299"/>
            <ac:spMk id="6" creationId="{75612F78-3470-9D0A-D5FD-F7D5D279995D}"/>
          </ac:spMkLst>
        </pc:spChg>
        <pc:spChg chg="add del mod ord">
          <ac:chgData name="Edwin Welch" userId="02b824ec-b608-4dd4-b7d7-66b7aa38966b" providerId="ADAL" clId="{0D5566DF-338D-4084-AB97-1DB8E7663158}" dt="2024-04-18T17:22:13.190" v="262" actId="700"/>
          <ac:spMkLst>
            <pc:docMk/>
            <pc:sldMk cId="1292217715" sldId="299"/>
            <ac:spMk id="7" creationId="{942FAE17-9D5F-6149-C62E-97A413D23980}"/>
          </ac:spMkLst>
        </pc:spChg>
        <pc:spChg chg="add del mod ord">
          <ac:chgData name="Edwin Welch" userId="02b824ec-b608-4dd4-b7d7-66b7aa38966b" providerId="ADAL" clId="{0D5566DF-338D-4084-AB97-1DB8E7663158}" dt="2024-04-18T17:22:17.805" v="263" actId="700"/>
          <ac:spMkLst>
            <pc:docMk/>
            <pc:sldMk cId="1292217715" sldId="299"/>
            <ac:spMk id="8" creationId="{CD4D52CD-0518-9921-59DB-D4CB67179DD9}"/>
          </ac:spMkLst>
        </pc:spChg>
        <pc:spChg chg="add del mod ord">
          <ac:chgData name="Edwin Welch" userId="02b824ec-b608-4dd4-b7d7-66b7aa38966b" providerId="ADAL" clId="{0D5566DF-338D-4084-AB97-1DB8E7663158}" dt="2024-04-18T17:22:22.173" v="264" actId="700"/>
          <ac:spMkLst>
            <pc:docMk/>
            <pc:sldMk cId="1292217715" sldId="299"/>
            <ac:spMk id="9" creationId="{1EE42106-A25D-B462-84D3-CD995A7193B3}"/>
          </ac:spMkLst>
        </pc:spChg>
        <pc:spChg chg="add del mod ord">
          <ac:chgData name="Edwin Welch" userId="02b824ec-b608-4dd4-b7d7-66b7aa38966b" providerId="ADAL" clId="{0D5566DF-338D-4084-AB97-1DB8E7663158}" dt="2024-04-18T17:22:25.278" v="265" actId="700"/>
          <ac:spMkLst>
            <pc:docMk/>
            <pc:sldMk cId="1292217715" sldId="299"/>
            <ac:spMk id="10" creationId="{5C68C006-2E92-E58D-5084-FBED6E9AC265}"/>
          </ac:spMkLst>
        </pc:spChg>
        <pc:spChg chg="add mod ord">
          <ac:chgData name="Edwin Welch" userId="02b824ec-b608-4dd4-b7d7-66b7aa38966b" providerId="ADAL" clId="{0D5566DF-338D-4084-AB97-1DB8E7663158}" dt="2024-04-18T17:22:25.278" v="265" actId="700"/>
          <ac:spMkLst>
            <pc:docMk/>
            <pc:sldMk cId="1292217715" sldId="299"/>
            <ac:spMk id="11" creationId="{8DD0CB0D-8B53-BCF7-EB2A-4D5E10B01705}"/>
          </ac:spMkLst>
        </pc:spChg>
      </pc:sldChg>
      <pc:sldChg chg="addSp delSp modSp new mod">
        <pc:chgData name="Edwin Welch" userId="02b824ec-b608-4dd4-b7d7-66b7aa38966b" providerId="ADAL" clId="{0D5566DF-338D-4084-AB97-1DB8E7663158}" dt="2024-04-18T17:24:51.509" v="383"/>
        <pc:sldMkLst>
          <pc:docMk/>
          <pc:sldMk cId="340122207" sldId="300"/>
        </pc:sldMkLst>
        <pc:spChg chg="mod">
          <ac:chgData name="Edwin Welch" userId="02b824ec-b608-4dd4-b7d7-66b7aa38966b" providerId="ADAL" clId="{0D5566DF-338D-4084-AB97-1DB8E7663158}" dt="2024-04-18T17:24:42.649" v="381" actId="20577"/>
          <ac:spMkLst>
            <pc:docMk/>
            <pc:sldMk cId="340122207" sldId="300"/>
            <ac:spMk id="2" creationId="{C9AE947A-C656-7097-FA75-6205B08107D6}"/>
          </ac:spMkLst>
        </pc:spChg>
        <pc:spChg chg="del">
          <ac:chgData name="Edwin Welch" userId="02b824ec-b608-4dd4-b7d7-66b7aa38966b" providerId="ADAL" clId="{0D5566DF-338D-4084-AB97-1DB8E7663158}" dt="2024-04-18T17:24:47.533" v="382" actId="478"/>
          <ac:spMkLst>
            <pc:docMk/>
            <pc:sldMk cId="340122207" sldId="300"/>
            <ac:spMk id="3" creationId="{C682F5EB-A056-C017-6309-E09F815E8AD6}"/>
          </ac:spMkLst>
        </pc:spChg>
        <pc:picChg chg="add mod">
          <ac:chgData name="Edwin Welch" userId="02b824ec-b608-4dd4-b7d7-66b7aa38966b" providerId="ADAL" clId="{0D5566DF-338D-4084-AB97-1DB8E7663158}" dt="2024-04-18T17:24:51.509" v="383"/>
          <ac:picMkLst>
            <pc:docMk/>
            <pc:sldMk cId="340122207" sldId="300"/>
            <ac:picMk id="4" creationId="{5A9367B4-9CCC-3D43-0A5F-7A09D68D5088}"/>
          </ac:picMkLst>
        </pc:picChg>
      </pc:sldChg>
      <pc:sldChg chg="addSp delSp modSp new del mod modClrScheme chgLayout">
        <pc:chgData name="Edwin Welch" userId="02b824ec-b608-4dd4-b7d7-66b7aa38966b" providerId="ADAL" clId="{0D5566DF-338D-4084-AB97-1DB8E7663158}" dt="2024-04-18T17:23:34.374" v="311" actId="47"/>
        <pc:sldMkLst>
          <pc:docMk/>
          <pc:sldMk cId="2060723493" sldId="300"/>
        </pc:sldMkLst>
        <pc:spChg chg="del mod ord">
          <ac:chgData name="Edwin Welch" userId="02b824ec-b608-4dd4-b7d7-66b7aa38966b" providerId="ADAL" clId="{0D5566DF-338D-4084-AB97-1DB8E7663158}" dt="2024-04-18T17:22:51.374" v="267" actId="700"/>
          <ac:spMkLst>
            <pc:docMk/>
            <pc:sldMk cId="2060723493" sldId="300"/>
            <ac:spMk id="2" creationId="{0AF4B5A9-7312-831D-6B6B-7A2C32C1769A}"/>
          </ac:spMkLst>
        </pc:spChg>
        <pc:spChg chg="del mod ord">
          <ac:chgData name="Edwin Welch" userId="02b824ec-b608-4dd4-b7d7-66b7aa38966b" providerId="ADAL" clId="{0D5566DF-338D-4084-AB97-1DB8E7663158}" dt="2024-04-18T17:22:51.374" v="267" actId="700"/>
          <ac:spMkLst>
            <pc:docMk/>
            <pc:sldMk cId="2060723493" sldId="300"/>
            <ac:spMk id="3" creationId="{6F286115-A0CF-6A62-CD9A-F8E59ED23869}"/>
          </ac:spMkLst>
        </pc:spChg>
        <pc:spChg chg="add mod ord">
          <ac:chgData name="Edwin Welch" userId="02b824ec-b608-4dd4-b7d7-66b7aa38966b" providerId="ADAL" clId="{0D5566DF-338D-4084-AB97-1DB8E7663158}" dt="2024-04-18T17:23:05.184" v="308" actId="20577"/>
          <ac:spMkLst>
            <pc:docMk/>
            <pc:sldMk cId="2060723493" sldId="300"/>
            <ac:spMk id="4" creationId="{48527B48-EDF8-0D08-8D34-A44233F65DC2}"/>
          </ac:spMkLst>
        </pc:spChg>
        <pc:spChg chg="add del mod ord">
          <ac:chgData name="Edwin Welch" userId="02b824ec-b608-4dd4-b7d7-66b7aa38966b" providerId="ADAL" clId="{0D5566DF-338D-4084-AB97-1DB8E7663158}" dt="2024-04-18T17:23:16.024" v="309" actId="478"/>
          <ac:spMkLst>
            <pc:docMk/>
            <pc:sldMk cId="2060723493" sldId="300"/>
            <ac:spMk id="5" creationId="{9FB194F1-0263-FED8-A144-1D91917068FB}"/>
          </ac:spMkLst>
        </pc:spChg>
        <pc:picChg chg="add mod">
          <ac:chgData name="Edwin Welch" userId="02b824ec-b608-4dd4-b7d7-66b7aa38966b" providerId="ADAL" clId="{0D5566DF-338D-4084-AB97-1DB8E7663158}" dt="2024-04-18T17:23:17.099" v="310"/>
          <ac:picMkLst>
            <pc:docMk/>
            <pc:sldMk cId="2060723493" sldId="300"/>
            <ac:picMk id="6" creationId="{B3052EF3-7207-A058-EB6F-8F57A54E5738}"/>
          </ac:picMkLst>
        </pc:picChg>
      </pc:sldChg>
      <pc:sldChg chg="addSp delSp modSp new mod">
        <pc:chgData name="Edwin Welch" userId="02b824ec-b608-4dd4-b7d7-66b7aa38966b" providerId="ADAL" clId="{0D5566DF-338D-4084-AB97-1DB8E7663158}" dt="2024-04-18T17:25:14.208" v="407"/>
        <pc:sldMkLst>
          <pc:docMk/>
          <pc:sldMk cId="1675359081" sldId="301"/>
        </pc:sldMkLst>
        <pc:spChg chg="mod">
          <ac:chgData name="Edwin Welch" userId="02b824ec-b608-4dd4-b7d7-66b7aa38966b" providerId="ADAL" clId="{0D5566DF-338D-4084-AB97-1DB8E7663158}" dt="2024-04-18T17:25:06.453" v="405" actId="20577"/>
          <ac:spMkLst>
            <pc:docMk/>
            <pc:sldMk cId="1675359081" sldId="301"/>
            <ac:spMk id="2" creationId="{2836990D-178D-A06F-230D-A6F257991EBD}"/>
          </ac:spMkLst>
        </pc:spChg>
        <pc:spChg chg="del">
          <ac:chgData name="Edwin Welch" userId="02b824ec-b608-4dd4-b7d7-66b7aa38966b" providerId="ADAL" clId="{0D5566DF-338D-4084-AB97-1DB8E7663158}" dt="2024-04-18T17:25:10.353" v="406" actId="478"/>
          <ac:spMkLst>
            <pc:docMk/>
            <pc:sldMk cId="1675359081" sldId="301"/>
            <ac:spMk id="3" creationId="{A69B63F6-629F-4858-FFC4-3847F5772C78}"/>
          </ac:spMkLst>
        </pc:spChg>
        <pc:picChg chg="add mod">
          <ac:chgData name="Edwin Welch" userId="02b824ec-b608-4dd4-b7d7-66b7aa38966b" providerId="ADAL" clId="{0D5566DF-338D-4084-AB97-1DB8E7663158}" dt="2024-04-18T17:25:14.208" v="407"/>
          <ac:picMkLst>
            <pc:docMk/>
            <pc:sldMk cId="1675359081" sldId="301"/>
            <ac:picMk id="4" creationId="{45A126EB-5499-4E14-2BEF-EB54B86A3767}"/>
          </ac:picMkLst>
        </pc:picChg>
      </pc:sldChg>
      <pc:sldChg chg="modSp new mod modAnim">
        <pc:chgData name="Edwin Welch" userId="02b824ec-b608-4dd4-b7d7-66b7aa38966b" providerId="ADAL" clId="{0D5566DF-338D-4084-AB97-1DB8E7663158}" dt="2024-04-29T17:01:08.404" v="544"/>
        <pc:sldMkLst>
          <pc:docMk/>
          <pc:sldMk cId="3242495924" sldId="302"/>
        </pc:sldMkLst>
        <pc:spChg chg="mod">
          <ac:chgData name="Edwin Welch" userId="02b824ec-b608-4dd4-b7d7-66b7aa38966b" providerId="ADAL" clId="{0D5566DF-338D-4084-AB97-1DB8E7663158}" dt="2024-04-18T17:25:26.253" v="418" actId="20577"/>
          <ac:spMkLst>
            <pc:docMk/>
            <pc:sldMk cId="3242495924" sldId="302"/>
            <ac:spMk id="2" creationId="{94707A35-3122-0183-CEB9-90E8DB46D1A6}"/>
          </ac:spMkLst>
        </pc:spChg>
        <pc:spChg chg="mod">
          <ac:chgData name="Edwin Welch" userId="02b824ec-b608-4dd4-b7d7-66b7aa38966b" providerId="ADAL" clId="{0D5566DF-338D-4084-AB97-1DB8E7663158}" dt="2024-04-18T17:25:38.524" v="420" actId="12"/>
          <ac:spMkLst>
            <pc:docMk/>
            <pc:sldMk cId="3242495924" sldId="302"/>
            <ac:spMk id="3" creationId="{F2B995DC-96D8-3574-0494-D52A3E5D0818}"/>
          </ac:spMkLst>
        </pc:spChg>
      </pc:sldChg>
      <pc:sldChg chg="modSp new mod">
        <pc:chgData name="Edwin Welch" userId="02b824ec-b608-4dd4-b7d7-66b7aa38966b" providerId="ADAL" clId="{0D5566DF-338D-4084-AB97-1DB8E7663158}" dt="2024-04-18T17:25:56.377" v="431"/>
        <pc:sldMkLst>
          <pc:docMk/>
          <pc:sldMk cId="2584672326" sldId="303"/>
        </pc:sldMkLst>
        <pc:spChg chg="mod">
          <ac:chgData name="Edwin Welch" userId="02b824ec-b608-4dd4-b7d7-66b7aa38966b" providerId="ADAL" clId="{0D5566DF-338D-4084-AB97-1DB8E7663158}" dt="2024-04-18T17:25:46.903" v="430" actId="20577"/>
          <ac:spMkLst>
            <pc:docMk/>
            <pc:sldMk cId="2584672326" sldId="303"/>
            <ac:spMk id="2" creationId="{8B71D712-2950-F55C-8A63-010801B7810B}"/>
          </ac:spMkLst>
        </pc:spChg>
        <pc:spChg chg="mod">
          <ac:chgData name="Edwin Welch" userId="02b824ec-b608-4dd4-b7d7-66b7aa38966b" providerId="ADAL" clId="{0D5566DF-338D-4084-AB97-1DB8E7663158}" dt="2024-04-18T17:25:56.377" v="431"/>
          <ac:spMkLst>
            <pc:docMk/>
            <pc:sldMk cId="2584672326" sldId="303"/>
            <ac:spMk id="3" creationId="{FC9F1626-02BD-289E-BB16-835DF21FECB3}"/>
          </ac:spMkLst>
        </pc:spChg>
      </pc:sldChg>
      <pc:sldChg chg="addSp modSp new mod modClrScheme chgLayout">
        <pc:chgData name="Edwin Welch" userId="02b824ec-b608-4dd4-b7d7-66b7aa38966b" providerId="ADAL" clId="{0D5566DF-338D-4084-AB97-1DB8E7663158}" dt="2024-04-18T17:26:52.204" v="482" actId="207"/>
        <pc:sldMkLst>
          <pc:docMk/>
          <pc:sldMk cId="526885887" sldId="304"/>
        </pc:sldMkLst>
        <pc:spChg chg="add mod">
          <ac:chgData name="Edwin Welch" userId="02b824ec-b608-4dd4-b7d7-66b7aa38966b" providerId="ADAL" clId="{0D5566DF-338D-4084-AB97-1DB8E7663158}" dt="2024-04-18T17:26:52.204" v="482" actId="207"/>
          <ac:spMkLst>
            <pc:docMk/>
            <pc:sldMk cId="526885887" sldId="304"/>
            <ac:spMk id="2" creationId="{6DA051BB-5211-E64C-1B66-39C2034422E6}"/>
          </ac:spMkLst>
        </pc:spChg>
        <pc:spChg chg="add mod">
          <ac:chgData name="Edwin Welch" userId="02b824ec-b608-4dd4-b7d7-66b7aa38966b" providerId="ADAL" clId="{0D5566DF-338D-4084-AB97-1DB8E7663158}" dt="2024-04-18T17:26:18.062" v="433" actId="700"/>
          <ac:spMkLst>
            <pc:docMk/>
            <pc:sldMk cId="526885887" sldId="304"/>
            <ac:spMk id="3" creationId="{6EC22BE4-B4C3-078A-D446-982F2EBB0EDB}"/>
          </ac:spMkLst>
        </pc:spChg>
      </pc:sldChg>
      <pc:sldChg chg="addSp modSp new mod ord">
        <pc:chgData name="Edwin Welch" userId="02b824ec-b608-4dd4-b7d7-66b7aa38966b" providerId="ADAL" clId="{0D5566DF-338D-4084-AB97-1DB8E7663158}" dt="2024-04-29T16:55:15.534" v="536" actId="1076"/>
        <pc:sldMkLst>
          <pc:docMk/>
          <pc:sldMk cId="4054547749" sldId="305"/>
        </pc:sldMkLst>
        <pc:spChg chg="mod">
          <ac:chgData name="Edwin Welch" userId="02b824ec-b608-4dd4-b7d7-66b7aa38966b" providerId="ADAL" clId="{0D5566DF-338D-4084-AB97-1DB8E7663158}" dt="2024-04-29T16:54:51.594" v="531" actId="20577"/>
          <ac:spMkLst>
            <pc:docMk/>
            <pc:sldMk cId="4054547749" sldId="305"/>
            <ac:spMk id="2" creationId="{CB87ADA1-9F9D-6D4C-425D-CB8F218171AA}"/>
          </ac:spMkLst>
        </pc:spChg>
        <pc:picChg chg="add mod">
          <ac:chgData name="Edwin Welch" userId="02b824ec-b608-4dd4-b7d7-66b7aa38966b" providerId="ADAL" clId="{0D5566DF-338D-4084-AB97-1DB8E7663158}" dt="2024-04-29T16:55:15.534" v="536" actId="1076"/>
          <ac:picMkLst>
            <pc:docMk/>
            <pc:sldMk cId="4054547749" sldId="305"/>
            <ac:picMk id="4" creationId="{2C7FFBE0-D2CD-5044-F4FC-2CE6F63BDB1C}"/>
          </ac:picMkLst>
        </pc:picChg>
      </pc:sldChg>
      <pc:sldMasterChg chg="delSldLayout">
        <pc:chgData name="Edwin Welch" userId="02b824ec-b608-4dd4-b7d7-66b7aa38966b" providerId="ADAL" clId="{0D5566DF-338D-4084-AB97-1DB8E7663158}" dt="2024-04-18T17:23:38.114" v="314" actId="47"/>
        <pc:sldMasterMkLst>
          <pc:docMk/>
          <pc:sldMasterMk cId="3063336350" sldId="2147483662"/>
        </pc:sldMasterMkLst>
        <pc:sldLayoutChg chg="del">
          <pc:chgData name="Edwin Welch" userId="02b824ec-b608-4dd4-b7d7-66b7aa38966b" providerId="ADAL" clId="{0D5566DF-338D-4084-AB97-1DB8E7663158}" dt="2024-04-18T17:23:38.114" v="314" actId="47"/>
          <pc:sldLayoutMkLst>
            <pc:docMk/>
            <pc:sldMasterMk cId="3063336350" sldId="2147483662"/>
            <pc:sldLayoutMk cId="349660049" sldId="21474837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D7B66A-661B-9D4E-9140-649B3CC6A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7571B-E54D-E040-ACFD-BBCBB230E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5234-6FCE-6C4C-8813-7F649DD0D88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ADCDC-CCD3-F448-A55C-1CEEC27759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C3915-D310-A14C-8133-EAFE2E39E8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D96FC-ADA9-EC45-AA67-D71DECC01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9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95A0E-A904-334A-A282-8C2EAB43FA1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2841-FF94-8543-8663-61C5EC6E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2841-FF94-8543-8663-61C5EC6E8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024 AIR Forum | Denver, CO">
            <a:extLst>
              <a:ext uri="{FF2B5EF4-FFF2-40B4-BE49-F238E27FC236}">
                <a16:creationId xmlns:a16="http://schemas.microsoft.com/office/drawing/2014/main" id="{F8660046-46BE-F64A-AA1E-5D0A5321D4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012" y="985594"/>
            <a:ext cx="4745649" cy="11017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E606B9-9BEF-5A4B-B02B-EB4565E36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012" y="2281246"/>
            <a:ext cx="9606988" cy="2892830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F385DD-19A0-C34A-8F3C-75D97A60D5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1012" y="5402734"/>
            <a:ext cx="9606988" cy="1672542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Subhead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EE88813-2D88-0D25-47ED-ECAA7655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2267"/>
          <a:stretch/>
        </p:blipFill>
        <p:spPr>
          <a:xfrm>
            <a:off x="6740938" y="2898668"/>
            <a:ext cx="5299364" cy="395933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41CCB7A-C707-85EE-F1B1-7538E9BD1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495" t="20837"/>
          <a:stretch/>
        </p:blipFill>
        <p:spPr>
          <a:xfrm flipH="1">
            <a:off x="8146540" y="0"/>
            <a:ext cx="4045459" cy="47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2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l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C24A3A-9B25-D748-A748-6D97FE89D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5"/>
            <a:ext cx="1491916" cy="1447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45BFB-0B47-9444-8568-98E6B001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CE63BFD-FA76-6E44-A21C-8AC2D3DC010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13509" y="1812889"/>
            <a:ext cx="2009775" cy="2009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DC1C2CB-086F-0A48-92C3-FA54C5FA82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3952" y="4033452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0A1A3-58E3-5442-8334-86ED4D17BA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4136" y="4638800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64CF095-C98E-164D-A0FE-DB8C6658651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662105" y="1812888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DD4985F-DB40-B147-9AEB-3243113154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2548" y="4033452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2713FDD1-0353-284E-8E2E-00F0DED93D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02732" y="4638800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E8B4CB4-C73F-3143-B132-C17DE67D965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510701" y="1812888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E792EF2-92BE-BA44-BDC7-15883AC07D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1144" y="4033452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42FB970-44CC-E64C-B488-7F360490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328" y="463898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EB11961-DEBE-B648-8429-07D5A5F9F3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359297" y="1812887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AF87827B-1769-594A-93B4-D22458EFE0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9740" y="4033452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99818BA-56B8-094B-BABA-43878A211F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99924" y="4638800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184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869E9-1551-9147-92B2-951D1930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6"/>
            <a:ext cx="1491916" cy="1310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45BFB-0B47-9444-8568-98E6B001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30">
            <a:extLst>
              <a:ext uri="{FF2B5EF4-FFF2-40B4-BE49-F238E27FC236}">
                <a16:creationId xmlns:a16="http://schemas.microsoft.com/office/drawing/2014/main" id="{9D6082E7-42BF-0049-8BFD-6E592E87889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12200" y="1675439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DC1C2CB-086F-0A48-92C3-FA54C5FA82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6135" y="385699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0A1A3-58E3-5442-8334-86ED4D17BA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135" y="446233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39F07E1D-EFF9-4744-A2A6-8A24627D29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677626" y="1675439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DD4985F-DB40-B147-9AEB-3243113154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6156" y="385699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2713FDD1-0353-284E-8E2E-00F0DED93D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86156" y="446233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25" name="Picture Placeholder 30">
            <a:extLst>
              <a:ext uri="{FF2B5EF4-FFF2-40B4-BE49-F238E27FC236}">
                <a16:creationId xmlns:a16="http://schemas.microsoft.com/office/drawing/2014/main" id="{C7D73BEE-5C9A-8945-AB70-9085A35E686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43052" y="1675439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E792EF2-92BE-BA44-BDC7-15883AC07D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53662" y="385699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42FB970-44CC-E64C-B488-7F360490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240" y="4462522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311D294C-9B26-8243-BEC9-7E0E41C2E57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208479" y="1675439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AF87827B-1769-594A-93B4-D22458EFE0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50081" y="385699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99818BA-56B8-094B-BABA-43878A211F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50448" y="446233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</a:t>
            </a:r>
          </a:p>
        </p:txBody>
      </p:sp>
    </p:spTree>
    <p:extLst>
      <p:ext uri="{BB962C8B-B14F-4D97-AF65-F5344CB8AC3E}">
        <p14:creationId xmlns:p14="http://schemas.microsoft.com/office/powerpoint/2010/main" val="261255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s with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80E7D-9BAF-2842-B0D4-8152FF85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Picture Placeholder 30">
            <a:extLst>
              <a:ext uri="{FF2B5EF4-FFF2-40B4-BE49-F238E27FC236}">
                <a16:creationId xmlns:a16="http://schemas.microsoft.com/office/drawing/2014/main" id="{CE67BF09-C91F-4E41-9740-5C532BF8CBD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12200" y="1891569"/>
            <a:ext cx="1828800" cy="1829659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3E940747-B413-A94E-AA7F-D6EC911ACD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6135" y="4073119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F5C8B6B9-A2E7-F14F-8643-C3A7D2454A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135" y="4678467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47" name="Picture Placeholder 30">
            <a:extLst>
              <a:ext uri="{FF2B5EF4-FFF2-40B4-BE49-F238E27FC236}">
                <a16:creationId xmlns:a16="http://schemas.microsoft.com/office/drawing/2014/main" id="{2E887242-DE31-7241-8B81-902A653961EF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677626" y="1891569"/>
            <a:ext cx="1828800" cy="1829659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F40AC13A-7C76-C44E-8999-8CEC32CB5C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52906" y="4073119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1CA2BF3F-4DDF-E842-942E-C487110737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2906" y="4678467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50" name="Picture Placeholder 30">
            <a:extLst>
              <a:ext uri="{FF2B5EF4-FFF2-40B4-BE49-F238E27FC236}">
                <a16:creationId xmlns:a16="http://schemas.microsoft.com/office/drawing/2014/main" id="{33E03607-0ACA-D545-9749-E288891526D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43052" y="1891569"/>
            <a:ext cx="1828800" cy="1829659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E72A8DE3-462A-0842-B7BA-C307332DCC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0412" y="4073119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AD2F588C-7553-4749-B8ED-447D6F8245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0990" y="4678651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sp>
        <p:nvSpPr>
          <p:cNvPr id="53" name="Picture Placeholder 30">
            <a:extLst>
              <a:ext uri="{FF2B5EF4-FFF2-40B4-BE49-F238E27FC236}">
                <a16:creationId xmlns:a16="http://schemas.microsoft.com/office/drawing/2014/main" id="{F314DC3D-2D2E-3A49-A1BD-3368607F0871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208479" y="1891569"/>
            <a:ext cx="1828800" cy="1829659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A65A52FA-2AED-624B-B315-56DAFE90C6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50081" y="4073119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1422E8A-F77E-C240-9E39-309A1A3247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50448" y="4678467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015860-CEB7-AA40-B3A1-8B9FD7924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61911" y="1751389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A8AE9-880F-4F43-B4E1-603D4834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6124" y="1751389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FFD44-C78F-2846-BD50-C3469275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0336" y="1751389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1EF66D-AF6D-7140-B628-2A03D47E7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548" y="1751389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le item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616ACAA-C03B-6849-BF17-F9DE7476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5"/>
            <a:ext cx="1491916" cy="1307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C026C-5660-0A42-A58D-CEE86BD6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2B9833-4FE7-FE42-99DF-4624BEDB8E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90600" y="1898028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9D889AF-0AC8-B149-98FD-D9D746E90C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0774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D63EC2E-9D4F-B74A-9315-DD33352B5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58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537EAFB-508A-5346-9E53-8C01851CBE0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081093" y="1898028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99B3C87A-21CF-BA4D-A01F-0F4BF2EBF0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31556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642EA8A-0CE8-254C-B4A5-754806CC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740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DCA4DF1-F1D3-1D4F-B351-F2697718F7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274767" y="1898028"/>
            <a:ext cx="2009775" cy="2009775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37CCA18-F157-234F-AFCC-7A64205FCA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2338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92524F0-C14F-394D-B511-50F867FF29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2522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263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s with divid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28BAE1-EA8D-5247-8AF2-0F974DBD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491916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C026C-5660-0A42-A58D-CEE86BD6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30">
            <a:extLst>
              <a:ext uri="{FF2B5EF4-FFF2-40B4-BE49-F238E27FC236}">
                <a16:creationId xmlns:a16="http://schemas.microsoft.com/office/drawing/2014/main" id="{5DEF9AA9-606F-1446-9607-4EC479C7F099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89850" y="1896125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9D889AF-0AC8-B149-98FD-D9D746E90C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0774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D63EC2E-9D4F-B74A-9315-DD33352B5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58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84E7BF-2BCD-A04E-98CA-B74958AAE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079632" y="1782328"/>
            <a:ext cx="0" cy="3788229"/>
          </a:xfrm>
          <a:prstGeom prst="line">
            <a:avLst/>
          </a:prstGeom>
          <a:ln w="412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F257399C-B4EF-D349-A98B-B1FF6033DFDC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090632" y="1896125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99B3C87A-21CF-BA4D-A01F-0F4BF2EBF0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31556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642EA8A-0CE8-254C-B4A5-754806CC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740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F12A3-35C4-C341-BFB3-30E7533EB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119068" y="1782328"/>
            <a:ext cx="0" cy="3788229"/>
          </a:xfrm>
          <a:prstGeom prst="line">
            <a:avLst/>
          </a:prstGeom>
          <a:ln w="412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19BB4F26-E491-A54C-BCBB-1DA2FAAAD4E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191414" y="1896125"/>
            <a:ext cx="2010736" cy="201168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37CCA18-F157-234F-AFCC-7A64205FCA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2338" y="4133076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92524F0-C14F-394D-B511-50F867FF29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2522" y="4738424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</p:spTree>
    <p:extLst>
      <p:ext uri="{BB962C8B-B14F-4D97-AF65-F5344CB8AC3E}">
        <p14:creationId xmlns:p14="http://schemas.microsoft.com/office/powerpoint/2010/main" val="214603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s with dividers and emphas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114FD-1B73-A845-BF39-030F54D64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42298"/>
            <a:ext cx="1585913" cy="44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C026C-5660-0A42-A58D-CEE86BD6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B4D7-1D9E-574E-8EC6-EE7E88940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0799" y="1876937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30">
            <a:extLst>
              <a:ext uri="{FF2B5EF4-FFF2-40B4-BE49-F238E27FC236}">
                <a16:creationId xmlns:a16="http://schemas.microsoft.com/office/drawing/2014/main" id="{5DEF9AA9-606F-1446-9607-4EC479C7F099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114924" y="2074110"/>
            <a:ext cx="1737360" cy="1738176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9D889AF-0AC8-B149-98FD-D9D746E90C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0774" y="417594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D63EC2E-9D4F-B74A-9315-DD33352B5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58" y="478128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84E7BF-2BCD-A04E-98CA-B74958AAE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79632" y="1938989"/>
            <a:ext cx="0" cy="3788229"/>
          </a:xfrm>
          <a:prstGeom prst="line">
            <a:avLst/>
          </a:prstGeom>
          <a:ln w="412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028853-2D36-FD40-A3AA-E0E54DCD3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1581" y="1876937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F257399C-B4EF-D349-A98B-B1FF6033DFDC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215705" y="2074110"/>
            <a:ext cx="1737360" cy="1738176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99B3C87A-21CF-BA4D-A01F-0F4BF2EBF0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31556" y="417594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642EA8A-0CE8-254C-B4A5-754806CC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740" y="478128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F12A3-35C4-C341-BFB3-30E7533EB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19068" y="1938989"/>
            <a:ext cx="0" cy="3788229"/>
          </a:xfrm>
          <a:prstGeom prst="line">
            <a:avLst/>
          </a:prstGeom>
          <a:ln w="412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941ECA-2DC7-E54B-A32C-F1AC3154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32363" y="1876937"/>
            <a:ext cx="2128838" cy="2128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19BB4F26-E491-A54C-BCBB-1DA2FAAAD4E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8102" y="2074110"/>
            <a:ext cx="1737360" cy="1738176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37CCA18-F157-234F-AFCC-7A64205FCA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2338" y="4175940"/>
            <a:ext cx="2528888" cy="458016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92524F0-C14F-394D-B511-50F867FF29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2522" y="4781288"/>
            <a:ext cx="2528521" cy="8255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adoipiscing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disnissim</a:t>
            </a:r>
            <a:r>
              <a:rPr lang="en-US" dirty="0"/>
              <a:t> Fringilla </a:t>
            </a:r>
            <a:r>
              <a:rPr lang="en-US" dirty="0" err="1"/>
              <a:t>eros</a:t>
            </a:r>
            <a:r>
              <a:rPr lang="en-US" dirty="0"/>
              <a:t> ac gravida. </a:t>
            </a:r>
          </a:p>
        </p:txBody>
      </p:sp>
    </p:spTree>
    <p:extLst>
      <p:ext uri="{BB962C8B-B14F-4D97-AF65-F5344CB8AC3E}">
        <p14:creationId xmlns:p14="http://schemas.microsoft.com/office/powerpoint/2010/main" val="2632580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9A7F5-3AD3-5346-84D2-BFAC3220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6"/>
            <a:ext cx="1491916" cy="14480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89E0C-F4AB-5544-AB57-486179A4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5947-7373-7641-8267-0BD9C6DE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50630"/>
            <a:ext cx="3932237" cy="361835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4422-3545-9243-94E6-744F1585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017C-D058-D04B-B6A9-45B2FC89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5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E0910-18C8-964F-BD0C-C589B9D2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6"/>
            <a:ext cx="1491916" cy="14480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948E3-E13D-EE4B-BB85-DA7A4917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C3B7-08A8-D143-96AE-F6B0F5AE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50630"/>
            <a:ext cx="3932237" cy="3618358"/>
          </a:xfrm>
        </p:spPr>
        <p:txBody>
          <a:bodyPr>
            <a:normAutofit/>
          </a:bodyPr>
          <a:lstStyle>
            <a:lvl1pPr marL="0" indent="0" algn="r">
              <a:buNone/>
              <a:defRPr sz="24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C6A1B-8F49-CF46-8D26-1FD0BABE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4A05-49C4-AA42-8A35-18D798E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0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B8345E-76CD-1243-A2FC-376B05C46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126"/>
            <a:ext cx="1491916" cy="1692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948E3-E13D-EE4B-BB85-DA7A4917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C3B7-08A8-D143-96AE-F6B0F5AE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50630"/>
            <a:ext cx="3932237" cy="3618358"/>
          </a:xfrm>
        </p:spPr>
        <p:txBody>
          <a:bodyPr>
            <a:normAutofit/>
          </a:bodyPr>
          <a:lstStyle>
            <a:lvl1pPr marL="0" indent="0" algn="r">
              <a:buNone/>
              <a:defRPr sz="24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6439A179-A193-6D4A-9725-FE93D93D233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67313" y="985838"/>
            <a:ext cx="6184900" cy="4883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4A05-49C4-AA42-8A35-18D798E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(For Longer Titl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E606B9-9BEF-5A4B-B02B-EB4565E36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012" y="2281245"/>
            <a:ext cx="9875520" cy="3593843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F385DD-19A0-C34A-8F3C-75D97A60D5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1012" y="6066262"/>
            <a:ext cx="9875520" cy="1009013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Subhead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3C925D8-8D4F-6550-61D5-11714FA52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267"/>
          <a:stretch/>
        </p:blipFill>
        <p:spPr>
          <a:xfrm>
            <a:off x="6740938" y="2898668"/>
            <a:ext cx="5299364" cy="395933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2064754-4774-6B82-66D1-B8DC9349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495" t="20837"/>
          <a:stretch/>
        </p:blipFill>
        <p:spPr>
          <a:xfrm flipH="1">
            <a:off x="8146540" y="0"/>
            <a:ext cx="4045459" cy="4736199"/>
          </a:xfrm>
          <a:prstGeom prst="rect">
            <a:avLst/>
          </a:prstGeom>
        </p:spPr>
      </p:pic>
      <p:pic>
        <p:nvPicPr>
          <p:cNvPr id="5" name="Picture 4" descr="2024 AIR Forum | Denver, CO">
            <a:extLst>
              <a:ext uri="{FF2B5EF4-FFF2-40B4-BE49-F238E27FC236}">
                <a16:creationId xmlns:a16="http://schemas.microsoft.com/office/drawing/2014/main" id="{4D87FCD3-41CE-2388-E5FC-58AEDFB5BC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61012" y="985594"/>
            <a:ext cx="4745649" cy="11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5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&amp;A">
            <a:extLst>
              <a:ext uri="{FF2B5EF4-FFF2-40B4-BE49-F238E27FC236}">
                <a16:creationId xmlns:a16="http://schemas.microsoft.com/office/drawing/2014/main" id="{CA019CC1-A3B6-A541-B52F-32F4C6E55582}"/>
              </a:ext>
            </a:extLst>
          </p:cNvPr>
          <p:cNvSpPr txBox="1"/>
          <p:nvPr userDrawn="1"/>
        </p:nvSpPr>
        <p:spPr>
          <a:xfrm>
            <a:off x="0" y="1459230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0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5000" b="1" dirty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A95E22-6024-8F45-A81F-5E3EADEF9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267"/>
          <a:stretch/>
        </p:blipFill>
        <p:spPr>
          <a:xfrm>
            <a:off x="8412480" y="5138142"/>
            <a:ext cx="2301942" cy="17198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700200-A0F2-AC4C-9BAD-0B3DA15C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495" t="20837"/>
          <a:stretch/>
        </p:blipFill>
        <p:spPr>
          <a:xfrm flipH="1">
            <a:off x="8146540" y="0"/>
            <a:ext cx="4045459" cy="4736199"/>
          </a:xfrm>
          <a:prstGeom prst="rect">
            <a:avLst/>
          </a:prstGeom>
        </p:spPr>
      </p:pic>
      <p:pic>
        <p:nvPicPr>
          <p:cNvPr id="10" name="Decorative">
            <a:extLst>
              <a:ext uri="{FF2B5EF4-FFF2-40B4-BE49-F238E27FC236}">
                <a16:creationId xmlns:a16="http://schemas.microsoft.com/office/drawing/2014/main" id="{150E070D-2B91-6B44-9DAA-013FEBBD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873" t="50000"/>
          <a:stretch/>
        </p:blipFill>
        <p:spPr>
          <a:xfrm>
            <a:off x="0" y="0"/>
            <a:ext cx="4604657" cy="39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7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R Forum">
            <a:extLst>
              <a:ext uri="{FF2B5EF4-FFF2-40B4-BE49-F238E27FC236}">
                <a16:creationId xmlns:a16="http://schemas.microsoft.com/office/drawing/2014/main" id="{C133D2A8-5084-9E41-9E00-050F230BD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39584" y="2116234"/>
            <a:ext cx="7312832" cy="26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6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IR Forum">
            <a:extLst>
              <a:ext uri="{FF2B5EF4-FFF2-40B4-BE49-F238E27FC236}">
                <a16:creationId xmlns:a16="http://schemas.microsoft.com/office/drawing/2014/main" id="{2382CB68-52D1-A747-8BBF-38669FDE6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39584" y="1960439"/>
            <a:ext cx="7312832" cy="29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024 AIR Forum | Denver, CO">
            <a:extLst>
              <a:ext uri="{FF2B5EF4-FFF2-40B4-BE49-F238E27FC236}">
                <a16:creationId xmlns:a16="http://schemas.microsoft.com/office/drawing/2014/main" id="{F8660046-46BE-F64A-AA1E-5D0A5321D4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012" y="982911"/>
            <a:ext cx="4768761" cy="11071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E606B9-9BEF-5A4B-B02B-EB4565E36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012" y="2281246"/>
            <a:ext cx="9606988" cy="2892830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F385DD-19A0-C34A-8F3C-75D97A60D5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1012" y="5402734"/>
            <a:ext cx="9606988" cy="1672542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Subhead Here</a:t>
            </a:r>
          </a:p>
        </p:txBody>
      </p:sp>
    </p:spTree>
    <p:extLst>
      <p:ext uri="{BB962C8B-B14F-4D97-AF65-F5344CB8AC3E}">
        <p14:creationId xmlns:p14="http://schemas.microsoft.com/office/powerpoint/2010/main" val="22428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Longer Tit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E606B9-9BEF-5A4B-B02B-EB4565E36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012" y="2281245"/>
            <a:ext cx="9875520" cy="3593843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F385DD-19A0-C34A-8F3C-75D97A60D5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1012" y="6066262"/>
            <a:ext cx="9875520" cy="1009013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Subhead Here</a:t>
            </a:r>
          </a:p>
        </p:txBody>
      </p:sp>
      <p:pic>
        <p:nvPicPr>
          <p:cNvPr id="2" name="Picture 1" descr="2024 AIR Forum | Denver, CO">
            <a:extLst>
              <a:ext uri="{FF2B5EF4-FFF2-40B4-BE49-F238E27FC236}">
                <a16:creationId xmlns:a16="http://schemas.microsoft.com/office/drawing/2014/main" id="{1BFF3AA5-5911-5532-30A5-2E1BD47CD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012" y="982911"/>
            <a:ext cx="4768761" cy="1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2708A73-8447-28C4-1CA8-4E04ACB8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267"/>
          <a:stretch/>
        </p:blipFill>
        <p:spPr>
          <a:xfrm>
            <a:off x="6740938" y="2898668"/>
            <a:ext cx="5299364" cy="39593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D3A7DC5-1493-FCBC-1904-2A224C39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495" t="20837"/>
          <a:stretch/>
        </p:blipFill>
        <p:spPr>
          <a:xfrm flipH="1">
            <a:off x="8146540" y="0"/>
            <a:ext cx="4045459" cy="4736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BC8E2-FE77-8D48-AA06-CCC7FF9E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577516"/>
            <a:ext cx="7422133" cy="398495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79F4-F166-1F4B-A0B0-905316D8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6063624" cy="1500187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4CF1-76B2-E74F-BE09-3FD2B89C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8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968349-0194-2E46-BC51-E9CAE355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037F-16E2-9149-8E51-4BAC70D6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0820-72D2-9E4B-9705-8F0F353C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7F7165-D88C-1C41-AFBB-692763F3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8345-F2B6-3340-8D5E-2BCEB092B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0D00-6E87-7D4F-9889-9AB9B3F6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CD4D-BDFA-6B4A-8722-2E19D21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8E2EC4-E97B-EC42-9E47-4435FAC8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C495F-71FD-AB4D-8D29-BFF73FD8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08258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B663-9A82-8746-9002-DC98834E9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7311"/>
            <a:ext cx="5157787" cy="3292351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572EA-5BE0-F640-AFD9-5AA5F8C44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08258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34EA1-99D3-4349-9458-6377AA73F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97311"/>
            <a:ext cx="5183188" cy="3292351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4420E-BE64-6142-90DA-69311DE0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57C38-F5BF-F74D-8D8C-B2262E6C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1010-9DEC-CB41-B6C8-18721226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A42-07BF-F340-84C5-4B59C741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7DCCC-08D0-0C40-95E1-75AA4CC2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E104-FBA3-C44D-ABF9-C0DAF805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CAF3-AEB4-614B-AE6C-FC4B35DA0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132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151A42-07BF-F340-84C5-4B59C741AF4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FA6F8-BF79-1048-938F-3E29CFB7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491712"/>
            <a:ext cx="1339622" cy="0"/>
          </a:xfrm>
          <a:prstGeom prst="line">
            <a:avLst/>
          </a:prstGeom>
          <a:ln w="412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7DA9B5-90DC-A746-86B9-2D1E2483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10816657" y="6138858"/>
            <a:ext cx="943226" cy="3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3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663" r:id="rId3"/>
    <p:sldLayoutId id="2147483723" r:id="rId4"/>
    <p:sldLayoutId id="2147483665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93" r:id="rId11"/>
    <p:sldLayoutId id="2147483670" r:id="rId12"/>
    <p:sldLayoutId id="2147483711" r:id="rId13"/>
    <p:sldLayoutId id="2147483692" r:id="rId14"/>
    <p:sldLayoutId id="2147483677" r:id="rId15"/>
    <p:sldLayoutId id="2147483712" r:id="rId16"/>
    <p:sldLayoutId id="2147483671" r:id="rId17"/>
    <p:sldLayoutId id="2147483672" r:id="rId18"/>
    <p:sldLayoutId id="2147483673" r:id="rId19"/>
    <p:sldLayoutId id="2147483722" r:id="rId20"/>
    <p:sldLayoutId id="2147483705" r:id="rId21"/>
    <p:sldLayoutId id="2147483721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edwelch@taylor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AC1D0-1B5F-6A7A-B515-2578B8B8A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Leveraging Markov Chains to Forecast Enrollment Trends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71EA05-EB70-F036-B341-7BBE4BA30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 Edwin Welch, Ph.D.</a:t>
            </a:r>
          </a:p>
          <a:p>
            <a:r>
              <a:rPr lang="en-US" dirty="0"/>
              <a:t>Taylor University</a:t>
            </a:r>
          </a:p>
        </p:txBody>
      </p:sp>
    </p:spTree>
    <p:extLst>
      <p:ext uri="{BB962C8B-B14F-4D97-AF65-F5344CB8AC3E}">
        <p14:creationId xmlns:p14="http://schemas.microsoft.com/office/powerpoint/2010/main" val="48284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7939-8EBC-F274-A306-876BAC31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Fall 2 Enrollments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4A320-8336-FD6C-A596-31B7C4FF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8" y="1690688"/>
            <a:ext cx="8395996" cy="191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F1F1E-A9A8-8DA2-ED86-34F53222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97" y="3769588"/>
            <a:ext cx="6047943" cy="24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41F2-359E-CAF7-1BB9-FBD7524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EBFB-5E25-5729-609F-1A7BA46A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Disconnect between budget creation process and realized student head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Desired a process that was more data informed.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models were built to identify who was at risk of leaving the university.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useful predictive models at the student level was impacted by high retention rates (85-91) and small n’s.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40CF-AC6F-6FB1-64A7-D3C04DF7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5F9-B3AB-4515-C5B0-BD39E138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Expanded on Gandy, et. al. by sub-dividing each 6 SCH bucket into Full-Time/Part-Time.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resulted in 56 discrete buckets for the beginning state and 58 buckets for the ending state which included the two absorption states of “Withdrawn” and “Graduated”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Incorporated new spring students and their flow from spring to fall.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enrollment projections were based on undergraduate degree seeking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612F78-3470-9D0A-D5FD-F7D5D279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DD0CB0D-8B53-BCF7-EB2A-4D5E10B01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ADA1-9F9D-6D4C-425D-CB8F2181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Year Projection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D1CA-CF92-C300-2B23-99B78804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7FFBE0-D2CD-5044-F4FC-2CE6F63B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2" y="2477969"/>
            <a:ext cx="10802496" cy="2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62BF-AC1D-BF1E-5EAE-E1556692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Year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59AB-046B-FEEC-38F0-76F328EB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target fall, the realized number of students for the target term was used for the input to assess accuracy of projections.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75447-A718-AA21-8FE5-AB2EB80D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8115"/>
            <a:ext cx="10509701" cy="16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47A-C656-7097-FA75-6205B081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Year Projection Methodology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9367B4-9CCC-3D43-0A5F-7A09D68D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62" y="2300489"/>
            <a:ext cx="10618876" cy="22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90D-178D-A06F-230D-A6F2579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Year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126EB-5499-4E14-2BEF-EB54B86A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903"/>
            <a:ext cx="10515600" cy="16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35-3122-0183-CEB9-90E8DB46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95DC-96D8-3574-0494-D52A3E5D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Deeper dive into the absorbed state of “Withdrawn” to identify at what point the majority of students are leaving the university.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movement between majors/program groupings e.g. 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D712-2950-F55C-8A63-010801B7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1626-02BD-289E-BB16-835DF21F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Serif 4" panose="02040603050405020204" pitchFamily="18" charset="0"/>
                <a:ea typeface="Source Serif 4" panose="02040603050405020204" pitchFamily="18" charset="0"/>
              </a:rPr>
              <a:t>Gandy, R., Crosby, L., Luna, A., Kasper, D. &amp; Kendrick, S. (2019). Enrollment Projection Using Markov Chains: Detecting the Leaky Pipes and the Bulge in the Boa. </a:t>
            </a:r>
            <a:r>
              <a:rPr lang="en-US" i="1" dirty="0">
                <a:latin typeface="Source Serif 4" panose="02040603050405020204" pitchFamily="18" charset="0"/>
                <a:ea typeface="Source Serif 4" panose="02040603050405020204" pitchFamily="18" charset="0"/>
              </a:rPr>
              <a:t>The AIR Professional File, Fall 2019. </a:t>
            </a:r>
            <a:r>
              <a:rPr lang="en-US" dirty="0">
                <a:latin typeface="Source Serif 4" panose="02040603050405020204" pitchFamily="18" charset="0"/>
                <a:ea typeface="Source Serif 4" panose="02040603050405020204" pitchFamily="18" charset="0"/>
              </a:rPr>
              <a:t>21-38. https//doi.org/10.34315/apf1472019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7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B4B-BA73-8651-126B-C74540B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Characteristics Noted by Gandy et. al.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4CF-0EC7-8853-08AC-C1B8F2A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“It uses a stochastic (random) process to describe a s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equence of events in which the probability of each event depends only on the state attained in the previous event.” p24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“Unlike a deterministic process where the output of the model is fully determined by the parameter values and by sets of previous states of these 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alues, a stochastic process possesses inherent randomness: the 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 of parameter values and initial conditions can lead to different outputs.” p24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“Markov chains can give accurate enrollment predictions with only the previous year’s data. These predictions can be helpful when large longitudinal databases are not available.”p22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1BB-5211-E64C-1B66-39C203442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R. Edwin Welch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edwelch@taylor.edu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765-998-4315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2BE4-B4C3-078A-D446-982F2EBB0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B4B-BA73-8651-126B-C74540B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Characteristics Noted by Gandy et. al.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4CF-0EC7-8853-08AC-C1B8F2A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“They can generate predictions on segments of a group of students rather than on the entire population. Other models often require the use of the entire population.” p22</a:t>
            </a:r>
            <a:endParaRPr lang="en-US" sz="2400" dirty="0"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almost intuitive nature of the Markov chain lends well to changes in student flow characteristics that often cannot be explained by a complex statistical formula.”p23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“Markov chains utilize transition matrices that represent the probabilities of transitioning from each possible state to each other possible state. These states can be non-absorbing (continued enrollment at the institution) or absorbing (graduated or withdrawn from the institution).”p24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B4B-BA73-8651-126B-C74540B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Characteristics Noted by Gandy et. al.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4CF-0EC7-8853-08AC-C1B8F2A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can be as simple as tracking movement from class level to class level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Their approach placed the students into discrete Student Credit Hour buckets and traced the movement from Fall 1 to Fall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 Credit Hours = Earned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B4B-BA73-8651-126B-C74540B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Gandy et. al.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4CF-0EC7-8853-08AC-C1B8F2A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the metaphor of a pipeline to describe student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Equated the loss of a student as a “leak” in the pipeline.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study focused on projecting Fall to Fall enrollment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observed error rates of 2 – 5 %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B4B-BA73-8651-126B-C74540B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34CF-0EC7-8853-08AC-C1B8F2A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Only requires one year of change data</a:t>
            </a:r>
          </a:p>
          <a:p>
            <a:pPr lvl="1"/>
            <a:r>
              <a:rPr lang="en-US" dirty="0"/>
              <a:t>Fairly simple calculations</a:t>
            </a:r>
          </a:p>
          <a:p>
            <a:pPr lvl="1"/>
            <a:r>
              <a:rPr lang="en-US" dirty="0"/>
              <a:t>Sensitive to changes in student behavior</a:t>
            </a:r>
          </a:p>
          <a:p>
            <a:pPr lvl="1"/>
            <a:r>
              <a:rPr lang="en-US" dirty="0"/>
              <a:t>High degree of accuracy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Cannot account for variables outside of the system</a:t>
            </a:r>
          </a:p>
          <a:p>
            <a:pPr lvl="1"/>
            <a:r>
              <a:rPr lang="en-US" dirty="0"/>
              <a:t>Only one variable can be manipulated, the number of new students introduced into the system.</a:t>
            </a:r>
          </a:p>
          <a:p>
            <a:pPr lvl="1"/>
            <a:r>
              <a:rPr lang="en-US" dirty="0"/>
              <a:t>Model stabilizes after five iterations when using the same new student n for each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942E-3712-E1F3-4349-2096619F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Flow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B094262-A9A7-EA1D-0214-72E30A8FA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92B39-D032-6C93-A4CA-AA4ABF6C3E1D}"/>
              </a:ext>
            </a:extLst>
          </p:cNvPr>
          <p:cNvSpPr txBox="1"/>
          <p:nvPr/>
        </p:nvSpPr>
        <p:spPr>
          <a:xfrm>
            <a:off x="1073443" y="2021096"/>
            <a:ext cx="1545113" cy="646331"/>
          </a:xfrm>
          <a:prstGeom prst="rect">
            <a:avLst/>
          </a:prstGeom>
          <a:noFill/>
          <a:ln w="28575">
            <a:solidFill>
              <a:srgbClr val="522D7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0-30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DD137-9FA0-BB85-0545-772C77471306}"/>
              </a:ext>
            </a:extLst>
          </p:cNvPr>
          <p:cNvSpPr txBox="1"/>
          <p:nvPr/>
        </p:nvSpPr>
        <p:spPr>
          <a:xfrm>
            <a:off x="1073443" y="3005085"/>
            <a:ext cx="1545113" cy="646331"/>
          </a:xfrm>
          <a:prstGeom prst="rect">
            <a:avLst/>
          </a:prstGeom>
          <a:noFill/>
          <a:ln w="28575">
            <a:solidFill>
              <a:srgbClr val="C1A02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31-60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15FB-D863-4080-1153-E696DBAE5B86}"/>
              </a:ext>
            </a:extLst>
          </p:cNvPr>
          <p:cNvSpPr txBox="1"/>
          <p:nvPr/>
        </p:nvSpPr>
        <p:spPr>
          <a:xfrm>
            <a:off x="1073443" y="4025071"/>
            <a:ext cx="1545113" cy="646331"/>
          </a:xfrm>
          <a:prstGeom prst="rect">
            <a:avLst/>
          </a:prstGeom>
          <a:noFill/>
          <a:ln w="28575">
            <a:solidFill>
              <a:srgbClr val="B2B4B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61-94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FB9B5-802C-89B9-2CAF-744663997D85}"/>
              </a:ext>
            </a:extLst>
          </p:cNvPr>
          <p:cNvSpPr txBox="1"/>
          <p:nvPr/>
        </p:nvSpPr>
        <p:spPr>
          <a:xfrm>
            <a:off x="1073443" y="5009867"/>
            <a:ext cx="1619421" cy="646331"/>
          </a:xfrm>
          <a:prstGeom prst="rect">
            <a:avLst/>
          </a:prstGeom>
          <a:noFill/>
          <a:ln w="28575">
            <a:solidFill>
              <a:srgbClr val="00AFC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95–150+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A58F5-B574-FAA0-5F03-B759606A24FF}"/>
              </a:ext>
            </a:extLst>
          </p:cNvPr>
          <p:cNvSpPr txBox="1"/>
          <p:nvPr/>
        </p:nvSpPr>
        <p:spPr>
          <a:xfrm>
            <a:off x="8050205" y="1195716"/>
            <a:ext cx="15578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0-30 SCH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D73DC0-0760-1E64-0800-CED58A9E650B}"/>
              </a:ext>
            </a:extLst>
          </p:cNvPr>
          <p:cNvSpPr txBox="1"/>
          <p:nvPr/>
        </p:nvSpPr>
        <p:spPr>
          <a:xfrm>
            <a:off x="8050201" y="201812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31-60 SCH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1D4DC-59D1-3561-1629-718754513D89}"/>
              </a:ext>
            </a:extLst>
          </p:cNvPr>
          <p:cNvSpPr txBox="1"/>
          <p:nvPr/>
        </p:nvSpPr>
        <p:spPr>
          <a:xfrm>
            <a:off x="8050201" y="2840534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61-94 SCH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A37B7-A679-9E46-1D12-89D762477AA3}"/>
              </a:ext>
            </a:extLst>
          </p:cNvPr>
          <p:cNvSpPr txBox="1"/>
          <p:nvPr/>
        </p:nvSpPr>
        <p:spPr>
          <a:xfrm>
            <a:off x="8050201" y="3647394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95-150+ SCH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06461-BF3F-791E-5190-2399F6A0E244}"/>
              </a:ext>
            </a:extLst>
          </p:cNvPr>
          <p:cNvSpPr txBox="1"/>
          <p:nvPr/>
        </p:nvSpPr>
        <p:spPr>
          <a:xfrm>
            <a:off x="8050200" y="4429495"/>
            <a:ext cx="1557807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Graduated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EB89D2-9937-CC9E-B116-314A08F6701F}"/>
              </a:ext>
            </a:extLst>
          </p:cNvPr>
          <p:cNvSpPr txBox="1"/>
          <p:nvPr/>
        </p:nvSpPr>
        <p:spPr>
          <a:xfrm>
            <a:off x="8050200" y="5205096"/>
            <a:ext cx="1542902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Withdrawn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801BD-7F31-5628-78E9-46361FE93AA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2618556" y="1518882"/>
            <a:ext cx="5431649" cy="825380"/>
          </a:xfrm>
          <a:prstGeom prst="straightConnector1">
            <a:avLst/>
          </a:prstGeom>
          <a:ln w="25400">
            <a:solidFill>
              <a:srgbClr val="522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15879-2EB2-1177-102C-80E466584A2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2618556" y="2344262"/>
            <a:ext cx="5431644" cy="3184000"/>
          </a:xfrm>
          <a:prstGeom prst="straightConnector1">
            <a:avLst/>
          </a:prstGeom>
          <a:ln w="25400">
            <a:solidFill>
              <a:srgbClr val="522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C89701-FB65-E1B4-8FE4-4795D2738453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618556" y="2341291"/>
            <a:ext cx="5431645" cy="2971"/>
          </a:xfrm>
          <a:prstGeom prst="straightConnector1">
            <a:avLst/>
          </a:prstGeom>
          <a:ln w="25400">
            <a:solidFill>
              <a:srgbClr val="522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188D37-D4D0-D8D5-DD45-A4276F5877B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2618556" y="2341291"/>
            <a:ext cx="5431645" cy="986960"/>
          </a:xfrm>
          <a:prstGeom prst="straightConnector1">
            <a:avLst/>
          </a:prstGeom>
          <a:ln w="25400">
            <a:solidFill>
              <a:srgbClr val="C1A0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950E0-3057-266E-CC18-A943FC70981B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618556" y="3328251"/>
            <a:ext cx="5431644" cy="2200011"/>
          </a:xfrm>
          <a:prstGeom prst="straightConnector1">
            <a:avLst/>
          </a:prstGeom>
          <a:ln w="25400">
            <a:solidFill>
              <a:srgbClr val="C1A0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13D45-9385-B96F-DF5B-69835AC2EF8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2618556" y="3163700"/>
            <a:ext cx="5431645" cy="164551"/>
          </a:xfrm>
          <a:prstGeom prst="straightConnector1">
            <a:avLst/>
          </a:prstGeom>
          <a:ln w="25400">
            <a:solidFill>
              <a:srgbClr val="C1A0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AA5323-147B-32B4-8831-C9539CE8DFB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618556" y="3328251"/>
            <a:ext cx="5431645" cy="642309"/>
          </a:xfrm>
          <a:prstGeom prst="straightConnector1">
            <a:avLst/>
          </a:prstGeom>
          <a:ln w="25400">
            <a:solidFill>
              <a:srgbClr val="C1A0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E404F5-D819-84B0-4C6D-4246F9BB7D5D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618556" y="3163700"/>
            <a:ext cx="5431645" cy="1184537"/>
          </a:xfrm>
          <a:prstGeom prst="straightConnector1">
            <a:avLst/>
          </a:prstGeom>
          <a:ln w="25400">
            <a:solidFill>
              <a:srgbClr val="B2B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E1BA5-4E03-3FE1-FB0B-87F2CDC5593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618556" y="3970560"/>
            <a:ext cx="5431645" cy="377677"/>
          </a:xfrm>
          <a:prstGeom prst="straightConnector1">
            <a:avLst/>
          </a:prstGeom>
          <a:ln w="25400">
            <a:solidFill>
              <a:srgbClr val="B2B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C8F31B-12A4-0B1D-2394-6E2D2CEB54A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2618556" y="4348237"/>
            <a:ext cx="5431644" cy="404424"/>
          </a:xfrm>
          <a:prstGeom prst="straightConnector1">
            <a:avLst/>
          </a:prstGeom>
          <a:ln w="25400">
            <a:solidFill>
              <a:srgbClr val="B2B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E941B4-3511-9953-BDAD-C706DAAB5EBA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618556" y="4348237"/>
            <a:ext cx="5431644" cy="1180025"/>
          </a:xfrm>
          <a:prstGeom prst="straightConnector1">
            <a:avLst/>
          </a:prstGeom>
          <a:ln w="25400">
            <a:solidFill>
              <a:srgbClr val="B2B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DD8504-508D-6FA5-5F98-9515BC11099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692864" y="4752661"/>
            <a:ext cx="5357336" cy="580372"/>
          </a:xfrm>
          <a:prstGeom prst="straightConnector1">
            <a:avLst/>
          </a:prstGeom>
          <a:ln w="25400">
            <a:solidFill>
              <a:srgbClr val="00AF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DE08AC-EA36-E8DB-E33B-AB07E39CF489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692864" y="5333033"/>
            <a:ext cx="5357336" cy="195229"/>
          </a:xfrm>
          <a:prstGeom prst="straightConnector1">
            <a:avLst/>
          </a:prstGeom>
          <a:ln w="25400">
            <a:solidFill>
              <a:srgbClr val="00AF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EE0083-FAD7-3416-A72E-41837C3C3CD0}"/>
              </a:ext>
            </a:extLst>
          </p:cNvPr>
          <p:cNvSpPr txBox="1"/>
          <p:nvPr/>
        </p:nvSpPr>
        <p:spPr>
          <a:xfrm>
            <a:off x="1551807" y="1697431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Fall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33908F-2434-A125-4BB7-7B81A87C55A5}"/>
              </a:ext>
            </a:extLst>
          </p:cNvPr>
          <p:cNvSpPr txBox="1"/>
          <p:nvPr/>
        </p:nvSpPr>
        <p:spPr>
          <a:xfrm>
            <a:off x="8486367" y="867470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Fall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A6D32-40AE-3DEF-F190-E174048CBB9C}"/>
              </a:ext>
            </a:extLst>
          </p:cNvPr>
          <p:cNvSpPr txBox="1"/>
          <p:nvPr/>
        </p:nvSpPr>
        <p:spPr>
          <a:xfrm>
            <a:off x="3266800" y="1788779"/>
            <a:ext cx="9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22D72"/>
                </a:solidFill>
              </a:rPr>
              <a:t>100 = 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009CC-5799-14FE-2918-CC5AD3FB846F}"/>
              </a:ext>
            </a:extLst>
          </p:cNvPr>
          <p:cNvSpPr txBox="1"/>
          <p:nvPr/>
        </p:nvSpPr>
        <p:spPr>
          <a:xfrm>
            <a:off x="4905699" y="193686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2D72"/>
                </a:solidFill>
              </a:rPr>
              <a:t>125 = 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EF3D83-8677-DDFC-2E68-5462E3B6F370}"/>
              </a:ext>
            </a:extLst>
          </p:cNvPr>
          <p:cNvSpPr txBox="1"/>
          <p:nvPr/>
        </p:nvSpPr>
        <p:spPr>
          <a:xfrm>
            <a:off x="3122236" y="24077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2D72"/>
                </a:solidFill>
              </a:rPr>
              <a:t>25 = 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25AD44-A48F-AF18-5614-F8F01783B63C}"/>
              </a:ext>
            </a:extLst>
          </p:cNvPr>
          <p:cNvSpPr txBox="1"/>
          <p:nvPr/>
        </p:nvSpPr>
        <p:spPr>
          <a:xfrm>
            <a:off x="4177049" y="254623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A027"/>
                </a:solidFill>
              </a:rPr>
              <a:t>25 = .125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2B4AA5-F3A8-2EB5-A633-72DBE3FB5411}"/>
              </a:ext>
            </a:extLst>
          </p:cNvPr>
          <p:cNvSpPr txBox="1"/>
          <p:nvPr/>
        </p:nvSpPr>
        <p:spPr>
          <a:xfrm>
            <a:off x="5334378" y="285412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A027"/>
                </a:solidFill>
              </a:rPr>
              <a:t>75 = .375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4FCF45-2974-F074-3A83-17D9D4AE05DE}"/>
              </a:ext>
            </a:extLst>
          </p:cNvPr>
          <p:cNvSpPr txBox="1"/>
          <p:nvPr/>
        </p:nvSpPr>
        <p:spPr>
          <a:xfrm>
            <a:off x="6624592" y="347221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A027"/>
                </a:solidFill>
              </a:rPr>
              <a:t>90 = .45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6373D6-464F-E2EB-1E57-B1389CAB3B0D}"/>
              </a:ext>
            </a:extLst>
          </p:cNvPr>
          <p:cNvSpPr txBox="1"/>
          <p:nvPr/>
        </p:nvSpPr>
        <p:spPr>
          <a:xfrm>
            <a:off x="2762935" y="36840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A027"/>
                </a:solidFill>
              </a:rPr>
              <a:t>10 = .05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BEA67D-6815-777A-969C-CAAB1A18077F}"/>
              </a:ext>
            </a:extLst>
          </p:cNvPr>
          <p:cNvSpPr txBox="1"/>
          <p:nvPr/>
        </p:nvSpPr>
        <p:spPr>
          <a:xfrm>
            <a:off x="5167224" y="326846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B4BE"/>
                </a:solidFill>
              </a:rPr>
              <a:t>10 = .057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A4EC8F-AB7A-6C1B-1D81-B1EEA0BD1309}"/>
              </a:ext>
            </a:extLst>
          </p:cNvPr>
          <p:cNvSpPr txBox="1"/>
          <p:nvPr/>
        </p:nvSpPr>
        <p:spPr>
          <a:xfrm>
            <a:off x="6440019" y="430105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B4BE"/>
                </a:solidFill>
              </a:rPr>
              <a:t>10 = .057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2F2B7-C8C8-E5DB-7360-0F61816DA636}"/>
              </a:ext>
            </a:extLst>
          </p:cNvPr>
          <p:cNvSpPr txBox="1"/>
          <p:nvPr/>
        </p:nvSpPr>
        <p:spPr>
          <a:xfrm>
            <a:off x="4104213" y="44400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B4BE"/>
                </a:solidFill>
              </a:rPr>
              <a:t>5 = .029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B7AD40-CEB0-3E4D-FE27-7B33BC1369AC}"/>
              </a:ext>
            </a:extLst>
          </p:cNvPr>
          <p:cNvSpPr txBox="1"/>
          <p:nvPr/>
        </p:nvSpPr>
        <p:spPr>
          <a:xfrm>
            <a:off x="5703594" y="374922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B4BE"/>
                </a:solidFill>
              </a:rPr>
              <a:t>150 = .857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39039-C9D8-AECB-1D4F-67262D95DC38}"/>
              </a:ext>
            </a:extLst>
          </p:cNvPr>
          <p:cNvSpPr txBox="1"/>
          <p:nvPr/>
        </p:nvSpPr>
        <p:spPr>
          <a:xfrm>
            <a:off x="4701391" y="472733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AFCE"/>
                </a:solidFill>
              </a:rPr>
              <a:t>140 = .875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D5CDCD-637C-B3EA-5212-9B9839F2E8C6}"/>
              </a:ext>
            </a:extLst>
          </p:cNvPr>
          <p:cNvSpPr txBox="1"/>
          <p:nvPr/>
        </p:nvSpPr>
        <p:spPr>
          <a:xfrm>
            <a:off x="5284243" y="513333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AFCE"/>
                </a:solidFill>
              </a:rPr>
              <a:t>10 = .063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783DF2-E442-22D1-EBFE-62DBA64CA853}"/>
              </a:ext>
            </a:extLst>
          </p:cNvPr>
          <p:cNvSpPr txBox="1"/>
          <p:nvPr/>
        </p:nvSpPr>
        <p:spPr>
          <a:xfrm>
            <a:off x="9660871" y="13454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6DE3CA-B99C-C2B7-A214-0EE21D2D171A}"/>
              </a:ext>
            </a:extLst>
          </p:cNvPr>
          <p:cNvSpPr txBox="1"/>
          <p:nvPr/>
        </p:nvSpPr>
        <p:spPr>
          <a:xfrm>
            <a:off x="9593102" y="2129321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125 + 25 = 150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8EB3D9-D1CE-F747-2E38-29B712A31F70}"/>
              </a:ext>
            </a:extLst>
          </p:cNvPr>
          <p:cNvSpPr txBox="1"/>
          <p:nvPr/>
        </p:nvSpPr>
        <p:spPr>
          <a:xfrm>
            <a:off x="9608007" y="293394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 75 + 10 = 85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E240D6-A6B9-53B7-7889-7D973D188BF5}"/>
              </a:ext>
            </a:extLst>
          </p:cNvPr>
          <p:cNvSpPr txBox="1"/>
          <p:nvPr/>
        </p:nvSpPr>
        <p:spPr>
          <a:xfrm>
            <a:off x="9648580" y="3851621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 90 + 150 + 10 = 250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2D67C4-8FC8-6E99-029D-9548189568F3}"/>
              </a:ext>
            </a:extLst>
          </p:cNvPr>
          <p:cNvSpPr txBox="1"/>
          <p:nvPr/>
        </p:nvSpPr>
        <p:spPr>
          <a:xfrm>
            <a:off x="9593102" y="4621290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 10 + 140 = 150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5D42E5-FF35-D80F-8E96-ACCFEE7E9AD3}"/>
              </a:ext>
            </a:extLst>
          </p:cNvPr>
          <p:cNvSpPr txBox="1"/>
          <p:nvPr/>
        </p:nvSpPr>
        <p:spPr>
          <a:xfrm>
            <a:off x="9675274" y="5431769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 25 + 10 + 5 + 10 = 50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7EAA01-550F-4807-3C4C-A8D1D1AAD18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692864" y="3970560"/>
            <a:ext cx="5357337" cy="1362473"/>
          </a:xfrm>
          <a:prstGeom prst="straightConnector1">
            <a:avLst/>
          </a:prstGeom>
          <a:ln w="25400">
            <a:solidFill>
              <a:srgbClr val="00AF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E36031-9F90-5ACA-4C5E-BABE52366470}"/>
              </a:ext>
            </a:extLst>
          </p:cNvPr>
          <p:cNvSpPr txBox="1"/>
          <p:nvPr/>
        </p:nvSpPr>
        <p:spPr>
          <a:xfrm>
            <a:off x="2742458" y="478395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AFCE"/>
                </a:solidFill>
              </a:rPr>
              <a:t>10 = .063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9B0753-0DB9-FDE2-B78D-91952A09DA04}"/>
              </a:ext>
            </a:extLst>
          </p:cNvPr>
          <p:cNvSpPr txBox="1"/>
          <p:nvPr/>
        </p:nvSpPr>
        <p:spPr>
          <a:xfrm>
            <a:off x="1074530" y="5851427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= 785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701434-33AE-30D0-D6A3-AEE761B71C26}"/>
              </a:ext>
            </a:extLst>
          </p:cNvPr>
          <p:cNvSpPr txBox="1"/>
          <p:nvPr/>
        </p:nvSpPr>
        <p:spPr>
          <a:xfrm>
            <a:off x="7736851" y="5953499"/>
            <a:ext cx="213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Returned = 585</a:t>
            </a:r>
          </a:p>
        </p:txBody>
      </p:sp>
    </p:spTree>
    <p:extLst>
      <p:ext uri="{BB962C8B-B14F-4D97-AF65-F5344CB8AC3E}">
        <p14:creationId xmlns:p14="http://schemas.microsoft.com/office/powerpoint/2010/main" val="15986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96D-7DC2-929F-73AD-26926BA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Markov Chain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8412-1A8A-CB0B-5FC4-839A3913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341FE-7158-4F80-3B2B-C9C49643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31" y="1550729"/>
            <a:ext cx="9405941" cy="202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F5514-9EC2-BF50-C0BC-F98E2F10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29" y="3839238"/>
            <a:ext cx="9405941" cy="20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D9A9-B7C2-F7F4-C87B-4F8E9CE2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1 Total Enrollment (Beginning Term)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65704-1542-9BF2-E241-CD94CA3A9169}"/>
              </a:ext>
            </a:extLst>
          </p:cNvPr>
          <p:cNvSpPr txBox="1"/>
          <p:nvPr/>
        </p:nvSpPr>
        <p:spPr>
          <a:xfrm>
            <a:off x="1383075" y="2181137"/>
            <a:ext cx="15578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0-30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9ECDA-85D5-57F8-2301-2FC100E189FF}"/>
              </a:ext>
            </a:extLst>
          </p:cNvPr>
          <p:cNvSpPr txBox="1"/>
          <p:nvPr/>
        </p:nvSpPr>
        <p:spPr>
          <a:xfrm>
            <a:off x="1383071" y="3003546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31-60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2BBBA-F81B-45DD-B4BA-40549F2ECB5B}"/>
              </a:ext>
            </a:extLst>
          </p:cNvPr>
          <p:cNvSpPr txBox="1"/>
          <p:nvPr/>
        </p:nvSpPr>
        <p:spPr>
          <a:xfrm>
            <a:off x="1383071" y="382595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61-94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85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4219B-11EB-39A7-1D30-0433C8F17DFE}"/>
              </a:ext>
            </a:extLst>
          </p:cNvPr>
          <p:cNvSpPr txBox="1"/>
          <p:nvPr/>
        </p:nvSpPr>
        <p:spPr>
          <a:xfrm>
            <a:off x="1383071" y="463281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95-150+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77A208-A5B0-BD1B-BE12-E3E65E689FF0}"/>
              </a:ext>
            </a:extLst>
          </p:cNvPr>
          <p:cNvSpPr txBox="1"/>
          <p:nvPr/>
        </p:nvSpPr>
        <p:spPr>
          <a:xfrm>
            <a:off x="1668316" y="1751246"/>
            <a:ext cx="6705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Fall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4A05A6-42BB-E180-1B3B-BF8428701FF3}"/>
              </a:ext>
            </a:extLst>
          </p:cNvPr>
          <p:cNvSpPr txBox="1"/>
          <p:nvPr/>
        </p:nvSpPr>
        <p:spPr>
          <a:xfrm>
            <a:off x="4234287" y="2181137"/>
            <a:ext cx="15578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0-30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A5DBF-7048-86FB-82CC-CFB994523BAD}"/>
              </a:ext>
            </a:extLst>
          </p:cNvPr>
          <p:cNvSpPr txBox="1"/>
          <p:nvPr/>
        </p:nvSpPr>
        <p:spPr>
          <a:xfrm>
            <a:off x="4234283" y="3003546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31-60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DEB9B6-C0C8-6567-835A-67257B4738BF}"/>
              </a:ext>
            </a:extLst>
          </p:cNvPr>
          <p:cNvSpPr txBox="1"/>
          <p:nvPr/>
        </p:nvSpPr>
        <p:spPr>
          <a:xfrm>
            <a:off x="4234283" y="382595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61-94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EE7A7-76B6-1AA5-3773-33D2BE406BDB}"/>
              </a:ext>
            </a:extLst>
          </p:cNvPr>
          <p:cNvSpPr txBox="1"/>
          <p:nvPr/>
        </p:nvSpPr>
        <p:spPr>
          <a:xfrm>
            <a:off x="4234283" y="463281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95-150+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AFF68-CA47-7A5E-DC70-2F3051C88968}"/>
              </a:ext>
            </a:extLst>
          </p:cNvPr>
          <p:cNvSpPr txBox="1"/>
          <p:nvPr/>
        </p:nvSpPr>
        <p:spPr>
          <a:xfrm>
            <a:off x="4258605" y="1723766"/>
            <a:ext cx="14942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New Students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FB717-9A83-1551-098F-E86DEFD4BD33}"/>
              </a:ext>
            </a:extLst>
          </p:cNvPr>
          <p:cNvSpPr txBox="1"/>
          <p:nvPr/>
        </p:nvSpPr>
        <p:spPr>
          <a:xfrm>
            <a:off x="7341471" y="2181137"/>
            <a:ext cx="15578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0-30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C7872-1BA3-72D5-C27D-FBCEE1A13066}"/>
              </a:ext>
            </a:extLst>
          </p:cNvPr>
          <p:cNvSpPr txBox="1"/>
          <p:nvPr/>
        </p:nvSpPr>
        <p:spPr>
          <a:xfrm>
            <a:off x="7341467" y="3003546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31-60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175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9242-AFCE-9C8E-BA4C-63226DFEF9F9}"/>
              </a:ext>
            </a:extLst>
          </p:cNvPr>
          <p:cNvSpPr txBox="1"/>
          <p:nvPr/>
        </p:nvSpPr>
        <p:spPr>
          <a:xfrm>
            <a:off x="7341467" y="382595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61-94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93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511C8-B9CF-8443-404D-B5C86E7FF7E2}"/>
              </a:ext>
            </a:extLst>
          </p:cNvPr>
          <p:cNvSpPr txBox="1"/>
          <p:nvPr/>
        </p:nvSpPr>
        <p:spPr>
          <a:xfrm>
            <a:off x="7341467" y="4632815"/>
            <a:ext cx="1542901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95-150+ SCH</a:t>
            </a:r>
          </a:p>
          <a:p>
            <a:r>
              <a:rPr lang="en-US" dirty="0">
                <a:solidFill>
                  <a:schemeClr val="accent6"/>
                </a:solidFill>
              </a:rPr>
              <a:t>N = 250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14FF2-05FD-747A-7834-81E42FAD759A}"/>
              </a:ext>
            </a:extLst>
          </p:cNvPr>
          <p:cNvSpPr txBox="1"/>
          <p:nvPr/>
        </p:nvSpPr>
        <p:spPr>
          <a:xfrm>
            <a:off x="7251302" y="1756239"/>
            <a:ext cx="17232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Enrollment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35140-1167-8D5C-7929-B939141D78ED}"/>
              </a:ext>
            </a:extLst>
          </p:cNvPr>
          <p:cNvSpPr txBox="1"/>
          <p:nvPr/>
        </p:nvSpPr>
        <p:spPr>
          <a:xfrm>
            <a:off x="7430610" y="5628443"/>
            <a:ext cx="12080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= 758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A9D53-C0ED-359B-605A-5CFBBA14D824}"/>
              </a:ext>
            </a:extLst>
          </p:cNvPr>
          <p:cNvSpPr txBox="1"/>
          <p:nvPr/>
        </p:nvSpPr>
        <p:spPr>
          <a:xfrm>
            <a:off x="4401688" y="5628443"/>
            <a:ext cx="12080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= 173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A254A-C857-D31D-2F1F-F9F5FD85DF27}"/>
              </a:ext>
            </a:extLst>
          </p:cNvPr>
          <p:cNvSpPr txBox="1"/>
          <p:nvPr/>
        </p:nvSpPr>
        <p:spPr>
          <a:xfrm>
            <a:off x="1550477" y="5628443"/>
            <a:ext cx="12080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Total = 585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D20ACC-1A90-FBF0-ACA8-CAB12C2407B4}"/>
              </a:ext>
            </a:extLst>
          </p:cNvPr>
          <p:cNvSpPr txBox="1"/>
          <p:nvPr/>
        </p:nvSpPr>
        <p:spPr>
          <a:xfrm>
            <a:off x="3328996" y="3216462"/>
            <a:ext cx="502263" cy="929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AD9803-7215-8B7F-FEA4-5ED689BD853E}"/>
              </a:ext>
            </a:extLst>
          </p:cNvPr>
          <p:cNvSpPr txBox="1"/>
          <p:nvPr/>
        </p:nvSpPr>
        <p:spPr>
          <a:xfrm>
            <a:off x="6318356" y="3219528"/>
            <a:ext cx="502263" cy="929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385275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ight">
  <a:themeElements>
    <a:clrScheme name="AIR Forum 2024 Colors">
      <a:dk1>
        <a:srgbClr val="3E6B96"/>
      </a:dk1>
      <a:lt1>
        <a:srgbClr val="FFFFFF"/>
      </a:lt1>
      <a:dk2>
        <a:srgbClr val="0C2244"/>
      </a:dk2>
      <a:lt2>
        <a:srgbClr val="FFFFFF"/>
      </a:lt2>
      <a:accent1>
        <a:srgbClr val="66CAD8"/>
      </a:accent1>
      <a:accent2>
        <a:srgbClr val="D93C08"/>
      </a:accent2>
      <a:accent3>
        <a:srgbClr val="BFD7E8"/>
      </a:accent3>
      <a:accent4>
        <a:srgbClr val="E3E98A"/>
      </a:accent4>
      <a:accent5>
        <a:srgbClr val="939598"/>
      </a:accent5>
      <a:accent6>
        <a:srgbClr val="0C2244"/>
      </a:accent6>
      <a:hlink>
        <a:srgbClr val="3E6B96"/>
      </a:hlink>
      <a:folHlink>
        <a:srgbClr val="3E6B9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1CD55B7BDE346BCC82C8989F57BDC" ma:contentTypeVersion="2" ma:contentTypeDescription="Create a new document." ma:contentTypeScope="" ma:versionID="00d1062a5a18545aec0452e268337549">
  <xsd:schema xmlns:xsd="http://www.w3.org/2001/XMLSchema" xmlns:xs="http://www.w3.org/2001/XMLSchema" xmlns:p="http://schemas.microsoft.com/office/2006/metadata/properties" xmlns:ns2="83b05783-b1d2-4a62-83e6-054faa1ff6c0" xmlns:ns3="286E3657-7AC4-4F7A-84DA-0D7483E7AF94" xmlns:ns4="286e3657-7ac4-4f7a-84da-0d7483e7af94" targetNamespace="http://schemas.microsoft.com/office/2006/metadata/properties" ma:root="true" ma:fieldsID="5f2c7064fe7d64e6d048f391fa10459c" ns2:_="" ns3:_="" ns4:_="">
    <xsd:import namespace="83b05783-b1d2-4a62-83e6-054faa1ff6c0"/>
    <xsd:import namespace="286E3657-7AC4-4F7A-84DA-0D7483E7AF94"/>
    <xsd:import namespace="286e3657-7ac4-4f7a-84da-0d7483e7af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Approved" minOccurs="0"/>
                <xsd:element ref="ns3:lcf76f155ced4ddcb4097134ff3c332f" minOccurs="0"/>
                <xsd:element ref="ns2:TaxCatchAll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05783-b1d2-4a62-83e6-054faa1ff6c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062ef44-e32b-4c25-b872-d359d1f94021}" ma:internalName="TaxCatchAll" ma:showField="CatchAllData" ma:web="83b05783-b1d2-4a62-83e6-054faa1ff6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E3657-7AC4-4F7A-84DA-0D7483E7A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Approved" ma:index="23" nillable="true" ma:displayName="Approved" ma:default="1" ma:format="Dropdown" ma:internalName="Approved">
      <xsd:simpleType>
        <xsd:restriction base="dms:Boolea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140eb79c-9a06-4b0c-a5ce-5ab6f329c8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e3657-7ac4-4f7a-84da-0d7483e7af94" elementFormDefault="qualified">
    <xsd:import namespace="http://schemas.microsoft.com/office/2006/documentManagement/types"/>
    <xsd:import namespace="http://schemas.microsoft.com/office/infopath/2007/PartnerControls"/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b05783-b1d2-4a62-83e6-054faa1ff6c0">VM2AFX46KAMZ-1612193406-2798</_dlc_DocId>
    <_dlc_DocIdUrl xmlns="83b05783-b1d2-4a62-83e6-054faa1ff6c0">
      <Url>https://airwebcloud.sharepoint.com/sites/MeetingsAndEvents/Forum2024/_layouts/15/DocIdRedir.aspx?ID=VM2AFX46KAMZ-1612193406-2798</Url>
      <Description>VM2AFX46KAMZ-1612193406-2798</Description>
    </_dlc_DocIdUrl>
    <TaxCatchAll xmlns="83b05783-b1d2-4a62-83e6-054faa1ff6c0" xsi:nil="true"/>
    <Approved xmlns="286E3657-7AC4-4F7A-84DA-0D7483E7AF94">true</Approved>
    <lcf76f155ced4ddcb4097134ff3c332f xmlns="286E3657-7AC4-4F7A-84DA-0D7483E7AF94">
      <Terms xmlns="http://schemas.microsoft.com/office/infopath/2007/PartnerControls"/>
    </lcf76f155ced4ddcb4097134ff3c332f>
    <SharedWithUsers xmlns="83b05783-b1d2-4a62-83e6-054faa1ff6c0">
      <UserInfo>
        <DisplayName>Ashley Ivey</DisplayName>
        <AccountId>50</AccountId>
        <AccountType/>
      </UserInfo>
      <UserInfo>
        <DisplayName>H.A. Scott</DisplayName>
        <AccountId>22</AccountId>
        <AccountType/>
      </UserInfo>
      <UserInfo>
        <DisplayName>Emily White</DisplayName>
        <AccountId>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61D40E5-A5CF-4368-82FA-42EFB1CB7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A3B8EB-F7B8-44DE-A0C7-4BE76548B1D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489E9E8-5FC0-42BD-B6CA-6947A4F7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b05783-b1d2-4a62-83e6-054faa1ff6c0"/>
    <ds:schemaRef ds:uri="286E3657-7AC4-4F7A-84DA-0D7483E7AF94"/>
    <ds:schemaRef ds:uri="286e3657-7ac4-4f7a-84da-0d7483e7a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EDDA036-857E-44E9-8142-4FEE41F3CEAD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286e3657-7ac4-4f7a-84da-0d7483e7af94"/>
    <ds:schemaRef ds:uri="http://purl.org/dc/elements/1.1/"/>
    <ds:schemaRef ds:uri="http://www.w3.org/XML/1998/namespace"/>
    <ds:schemaRef ds:uri="83b05783-b1d2-4a62-83e6-054faa1ff6c0"/>
    <ds:schemaRef ds:uri="http://schemas.microsoft.com/office/2006/documentManagement/types"/>
    <ds:schemaRef ds:uri="http://schemas.openxmlformats.org/package/2006/metadata/core-properties"/>
    <ds:schemaRef ds:uri="286E3657-7AC4-4F7A-84DA-0D7483E7AF9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940</Words>
  <Application>Microsoft Office PowerPoint</Application>
  <PresentationFormat>Widescreen</PresentationFormat>
  <Paragraphs>127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Source Serif 4</vt:lpstr>
      <vt:lpstr>Times New Roman</vt:lpstr>
      <vt:lpstr>Master Light</vt:lpstr>
      <vt:lpstr>Leveraging Markov Chains to Forecast Enrollment Trends</vt:lpstr>
      <vt:lpstr>Characteristics Noted by Gandy et. al.</vt:lpstr>
      <vt:lpstr>Characteristics Noted by Gandy et. al.</vt:lpstr>
      <vt:lpstr>Characteristics Noted by Gandy et. al.</vt:lpstr>
      <vt:lpstr>Gandy et. al. Study</vt:lpstr>
      <vt:lpstr>Strengths and Weaknesses</vt:lpstr>
      <vt:lpstr>Student Flow</vt:lpstr>
      <vt:lpstr>Resulting Markov Chain Matrix</vt:lpstr>
      <vt:lpstr>Fall 1 Total Enrollment (Beginning Term)</vt:lpstr>
      <vt:lpstr>Projecting Fall 2 Enrollments</vt:lpstr>
      <vt:lpstr>Application Opportunity</vt:lpstr>
      <vt:lpstr>Current Study</vt:lpstr>
      <vt:lpstr>Results</vt:lpstr>
      <vt:lpstr>One Year Projection Methodology</vt:lpstr>
      <vt:lpstr>One Year Projections</vt:lpstr>
      <vt:lpstr>Four Year Projection Methodology</vt:lpstr>
      <vt:lpstr>Four Year Projections</vt:lpstr>
      <vt:lpstr>Next Steps</vt:lpstr>
      <vt:lpstr>Reference</vt:lpstr>
      <vt:lpstr>PowerPoint Presentation</vt:lpstr>
      <vt:lpstr>R. Edwin Welch edwelch@taylor.edu 765-998-4315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Forum Virtual Presentation</dc:title>
  <dc:subject/>
  <dc:creator>Edwin Welch</dc:creator>
  <cp:keywords/>
  <dc:description/>
  <cp:lastModifiedBy>Edwin Welch</cp:lastModifiedBy>
  <cp:revision>108</cp:revision>
  <dcterms:created xsi:type="dcterms:W3CDTF">2020-03-18T13:48:37Z</dcterms:created>
  <dcterms:modified xsi:type="dcterms:W3CDTF">2024-04-29T17:01:10Z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0x0101007311CD55B7BDE346BCC82C8989F57BDC</vt:lpwstr>
  </property>
  <property fmtid="{D5CDD505-2E9C-101B-9397-08002B2CF9AE}" pid="3" name="_dlc_DocIdItemGuid">
    <vt:lpwstr>4aff275e-6af8-46b7-9ff2-8d87414cb898</vt:lpwstr>
  </property>
  <property fmtid="{D5CDD505-2E9C-101B-9397-08002B2CF9AE}" pid="4" name="MediaServiceImageTags">
    <vt:lpwstr/>
  </property>
</Properties>
</file>