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226f37d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226f37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226f37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226f37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226f37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226f37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226f37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226f37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226f37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226f37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226f37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226f37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226f37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226f37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226f37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226f37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226f37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226f37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226f37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226f37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226f37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226f37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226f37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226f37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226f37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226f37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769600"/>
            <a:ext cx="8520600" cy="19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C78D8"/>
                </a:solidFill>
                <a:latin typeface="Avenir"/>
                <a:ea typeface="Avenir"/>
                <a:cs typeface="Avenir"/>
                <a:sym typeface="Avenir"/>
              </a:rPr>
              <a:t>From: NYC</a:t>
            </a:r>
            <a:endParaRPr b="1" sz="6000">
              <a:solidFill>
                <a:srgbClr val="3C78D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C78D8"/>
                </a:solidFill>
                <a:latin typeface="Avenir"/>
                <a:ea typeface="Avenir"/>
                <a:cs typeface="Avenir"/>
                <a:sym typeface="Avenir"/>
              </a:rPr>
              <a:t>To: ?</a:t>
            </a:r>
            <a:endParaRPr b="1" sz="6000">
              <a:solidFill>
                <a:srgbClr val="3C78D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Flights are most expensive during the middle of each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day of the week to buy flights IS Tuesday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JFK has the best flights based on median Fly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flight prices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Selenium to scrape TripAdvisor (dynamic site)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Eight total features extracted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Departure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Airline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Starting airport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Ending airport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and end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Fly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day of the week and month once data frame was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Constraint: flight deals unavailable past 12/21/2020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Questions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prices fluctuate over a given year</a:t>
            </a:r>
            <a:r>
              <a:rPr lang="en"/>
              <a:t>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Tuesday </a:t>
            </a:r>
            <a:r>
              <a:rPr i="1" lang="en"/>
              <a:t>really</a:t>
            </a:r>
            <a:r>
              <a:rPr lang="en"/>
              <a:t> the best day of the week to book a flight?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does the data say about the three NYC airports?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Findings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Discussion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Conclusions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Price fluctuation over a year?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2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25" y="356663"/>
            <a:ext cx="8633351" cy="443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1399375"/>
            <a:ext cx="8520600" cy="20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Best day of the week to buy?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3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do NYC airports stack up?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