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Medium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Medium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MontserratMedium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226f37d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226f37d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JFK vs EWR vs LGA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JFK has the best quality of flights based on median flyscore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226f37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226f37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226f37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226f37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guess was that the American companies would be rated worse than the non-American companies.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MOSTLY true EXCEPT for JetBlue which had the highest average flyscore.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28df432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28df432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226f37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226f37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flight prices are left skewed, most deals are between $0 - $400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Pockets where there are little to no prices between $500 - $900 → if I am airline, I would try to discount expensive flights ($1000+) to this range in order to capture more customers that might be willing to pay this price, if available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226f37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226f37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would include: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Looking at historical flight price data and trying to be predict future prices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Try to see what length of round trip flights yields the best deals e.g. 1 week vs 2 weeks vs 1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28df4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28df4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226f37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226f37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FlyScore is a combination of airline reviews, flight duration, comfort ratings, and amenities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226f37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226f37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fluctuation, can we see any trends?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226f37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226f37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trends? Seasonal patterns? Cheapest and most expensive times?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226f37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226f37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peaks are in February/March, June/July, October, December → average price of flights are highest during the middle of a season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December (right before the holidays) prices drop approximately $300 then jump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prices have least variance and average price remains relatively constant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226f37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226f37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March, May, and September have the lowest average prices for a majority of the destinations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 to Chicago (ORD) drop from October to December while all other airports increase (it’s cold out there)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226f37d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226f37d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heard that Tuesday is the best day to fly for cheap. Is this really true though? Let’s see if the data backs it 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226f37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226f37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price of flights is lowest on Tuesdays, but not by a large margin compared to other 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 IQR of Tuesday is the smallest meaning that price variation on Tuesdays is at a minimum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Thursday, Friday and Saturday are equally the worst days to fly (weekend travel makes sense)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226f37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226f37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311700" y="2769600"/>
            <a:ext cx="8520600" cy="19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C78D8"/>
                </a:solidFill>
                <a:latin typeface="Avenir"/>
                <a:ea typeface="Avenir"/>
                <a:cs typeface="Avenir"/>
                <a:sym typeface="Avenir"/>
              </a:rPr>
              <a:t>From: NYC</a:t>
            </a:r>
            <a:endParaRPr b="1" sz="6000">
              <a:solidFill>
                <a:srgbClr val="3C78D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C78D8"/>
                </a:solidFill>
                <a:latin typeface="Avenir"/>
                <a:ea typeface="Avenir"/>
                <a:cs typeface="Avenir"/>
                <a:sym typeface="Avenir"/>
              </a:rPr>
              <a:t>To: ?</a:t>
            </a:r>
            <a:endParaRPr b="1" sz="6000">
              <a:solidFill>
                <a:srgbClr val="3C78D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Further Analysis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75" y="665400"/>
            <a:ext cx="3681201" cy="41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>
            <a:off x="525875" y="88350"/>
            <a:ext cx="3553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JetBlue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4940325" y="88350"/>
            <a:ext cx="3553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WestJet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325" y="640397"/>
            <a:ext cx="3681200" cy="414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Conclusions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Flights are most expensive during the middle of each season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Best day of the week to buy flights IS Tuesday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JFK has the best quality of flights, LGA has the worst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Distribution of flight prices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 work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Questions?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Methodology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Deployed Selenium to scrape TripAdvisor (dynamic site)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Eight total features extracted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Departure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Airline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Starting airport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Ending airport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 and end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Fly score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Added </a:t>
            </a:r>
            <a:r>
              <a:rPr i="1" lang="en" sz="2000"/>
              <a:t>day of the week</a:t>
            </a:r>
            <a:r>
              <a:rPr lang="en" sz="2000"/>
              <a:t> and </a:t>
            </a:r>
            <a:r>
              <a:rPr i="1" lang="en" sz="2000"/>
              <a:t>month</a:t>
            </a:r>
            <a:r>
              <a:rPr lang="en" sz="2000"/>
              <a:t> once data frame was created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Constraint: flight deals unavailable past 12/21/2020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Overview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Questions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do prices fluctuate over a given year</a:t>
            </a:r>
            <a:r>
              <a:rPr lang="en" sz="2000"/>
              <a:t>?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Is Tuesday </a:t>
            </a:r>
            <a:r>
              <a:rPr b="1" i="1" lang="en" sz="2000"/>
              <a:t>really</a:t>
            </a:r>
            <a:r>
              <a:rPr lang="en" sz="2000"/>
              <a:t> the best day of the week to book a flight?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does the data say about the three NYC airports?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Findings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Further Analysis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Conclusions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Price fluctuation over a year?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2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25" y="204263"/>
            <a:ext cx="8633351" cy="443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399375"/>
            <a:ext cx="8520600" cy="20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2. Best day of the week to buy?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199" cy="453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3. How do NYC airports stack up?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