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 Medium"/>
      <p:regular r:id="rId22"/>
      <p:bold r:id="rId23"/>
      <p:italic r:id="rId24"/>
      <p:boldItalic r:id="rId25"/>
    </p:embeddedFon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Medium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Medium-italic.fntdata"/><Relationship Id="rId23" Type="http://schemas.openxmlformats.org/officeDocument/2006/relationships/font" Target="fonts/Montserrat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verage-regular.fntdata"/><Relationship Id="rId25" Type="http://schemas.openxmlformats.org/officeDocument/2006/relationships/font" Target="fonts/MontserratMedium-bold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e226f37d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e226f37d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Comparing JFK vs EWR vs LGA, all three serve domestic and intl flights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JFK has the best quality of flights based on median flyscorem, LGA has the worst quality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Minimum fly score for JFK is higher than LGA’s median and slightly below EWR’s median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e226f37d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e226f37d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e226f37d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e226f37d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guess was that the American companies would be rated worse than the non-American companies.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was MOSTLY true EXCEPT for JetBlue which had the highest average flyscore.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e28df432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e28df432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Overall airline reviews are a large contributor to fly score but is not the end all be all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Same overall rating, but on different ends of the spectrum in terms of fly score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Might suggest that certain factors such as comfort/legroom, entertainment, and cleanliness are more </a:t>
            </a:r>
            <a:r>
              <a:rPr lang="en"/>
              <a:t>heavily</a:t>
            </a:r>
            <a:r>
              <a:rPr lang="en"/>
              <a:t> weighted than others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e226f37d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e226f37d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Distribution of flight prices are left skewed, most deals are between $0 - $400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Pockets where there are little to no prices between $500 - $900 → if I am airline, I would try to discount expensive flights ($1000+) to this range in order to capture more customers that might be willing to pay this price, if available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e226f37d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e226f37d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would include: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Looking at historical flight price data and trying to be predict future prices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Try to see what length of round trip flights yields the best deals e.g. 1 week vs 2 weeks vs 1 month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e28df43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e28df43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226f37d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226f37d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Used pandas for data wrangling and seaborn for plots, approx 92,000 data points collected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FlyScore is a combination of airline reviews, flight duration, comfort ratings, and amenities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e226f37d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e226f37d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According to Forbes, airline industry is worth close to $35 billion and will continue to grow as we become a more global society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as we travel 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fluctuation, can we see any trends?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226f37d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e226f37d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there any trends? Seasonal patterns? Cheapest and most expensive times?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e226f37d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e226f37d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Highest peaks are in February/March, June/July, October, December → average price of flights are highest during the middle of a season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Lowest valleys are following each high peak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Mid December (right before the holidays) prices drop approximately $300 then jump up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September prices have least variance and average price remains relatively constant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e226f37d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e226f37d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March, May, and September have the lowest average prices for a majority of the destinations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Although Montreal and San Juan are technically international, they follow domestic price trends WHILE London (non-North America) has significant price variation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Prices to Chicago (ORD) drop from October to December while all other airports increase (it’s cold out there), while prices to San Juan and LA rise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e226f37d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e226f37d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heard that Tuesday is the best day to fly for cheap. Is this really true though? Let’s see if the data backs it up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226f37d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e226f37d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Median price of flights is lowest on Tuesdays, but not by a large margin compared to other days.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However, the IQR of Tuesday is the smallest meaning that price variation on Tuesdays is at a minimum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Thursday, Friday and Saturday are equally the worst days to fly (weekend travel makes sense)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Mon, Tues, Wed are best days to fly/book flights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e226f37d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e226f37d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272388" y="3058800"/>
            <a:ext cx="8599232" cy="5239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Verdana"/>
              </a:rPr>
              <a:t>Scraping Flights on TripAdvisor</a:t>
            </a:r>
          </a:p>
        </p:txBody>
      </p:sp>
      <p:sp>
        <p:nvSpPr>
          <p:cNvPr id="61" name="Google Shape;61;p13"/>
          <p:cNvSpPr txBox="1"/>
          <p:nvPr/>
        </p:nvSpPr>
        <p:spPr>
          <a:xfrm>
            <a:off x="272400" y="3971125"/>
            <a:ext cx="31902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By: Edwin Back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8600"/>
            <a:ext cx="8839200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Further Analysis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75" y="665400"/>
            <a:ext cx="3681201" cy="41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325" y="640397"/>
            <a:ext cx="3681200" cy="4142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3325" y="142425"/>
            <a:ext cx="14382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51887" y="142425"/>
            <a:ext cx="1530082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566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Conclusions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Flights follow a seasonal trend, highest during middle of season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Best day of the week to buy flights is indeed Tuesday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JFK has the best quality of flights, LGA has the worst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Distribution of flight prices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Future work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Questions?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Methodology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Deployed Selenium to scrape TripAdvisor (dynamic site)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Eight total features extracted</a:t>
            </a:r>
            <a:endParaRPr sz="2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Departure date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Airline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Starting airport (origin)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Ending airport (destination)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Start and end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Duration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Fly score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Added </a:t>
            </a:r>
            <a:r>
              <a:rPr i="1" lang="en" sz="2000"/>
              <a:t>day of the week</a:t>
            </a:r>
            <a:r>
              <a:rPr lang="en" sz="2000"/>
              <a:t> and </a:t>
            </a:r>
            <a:r>
              <a:rPr i="1" lang="en" sz="2000"/>
              <a:t>month</a:t>
            </a:r>
            <a:r>
              <a:rPr lang="en" sz="2000"/>
              <a:t> once data frame was created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" sz="2000"/>
              <a:t>Constraint</a:t>
            </a:r>
            <a:r>
              <a:rPr lang="en" sz="2000"/>
              <a:t>: flight deals unavailable past 12/21/2020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Overview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Questions</a:t>
            </a:r>
            <a:endParaRPr b="1"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How do prices fluctuate over a given year</a:t>
            </a:r>
            <a:r>
              <a:rPr lang="en" sz="2000"/>
              <a:t>?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Is Tuesday </a:t>
            </a:r>
            <a:r>
              <a:rPr b="1" i="1" lang="en" sz="2000"/>
              <a:t>really</a:t>
            </a:r>
            <a:r>
              <a:rPr lang="en" sz="2000"/>
              <a:t> the best day of the week to book a flight?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What does the data say about the three NYC airports?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Findings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Further Analysis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Conclusions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SzPts val="3600"/>
              <a:buFont typeface="Montserrat Medium"/>
              <a:buAutoNum type="arabicPeriod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Price fluctuation over a year?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524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25" y="204263"/>
            <a:ext cx="8633351" cy="4430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1399375"/>
            <a:ext cx="8520600" cy="207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2. Best day of the week to buy?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8600"/>
            <a:ext cx="8839199" cy="4535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3. How do NYC airports stack up?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