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58" r:id="rId6"/>
    <p:sldId id="267" r:id="rId7"/>
    <p:sldId id="259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6590" autoAdjust="0"/>
  </p:normalViewPr>
  <p:slideViewPr>
    <p:cSldViewPr snapToGrid="0">
      <p:cViewPr varScale="1">
        <p:scale>
          <a:sx n="61" d="100"/>
          <a:sy n="61" d="100"/>
        </p:scale>
        <p:origin x="87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30D65-FFD1-4BFC-AA9C-5635331123C5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D8F26-12D1-4B87-868D-54DA53CC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2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-functional_tea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Agile_software_development#cite_note-Collier_2011-1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web-based Git or version control repository and Internet hosting service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 software development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describes a set of values and principles which requirements and solutions evolve through the collaborative effort of self-organizing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ross-functional team"/>
              </a:rPr>
              <a:t>cross-functional teams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[1]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advocates adaptive planning, evolutionary development, early delivery, and continuous improvement, and it encourages rapid and flexible response to change.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 database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D8F26-12D1-4B87-868D-54DA53CCC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HomePage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(Selection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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Database)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Calculation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D8F26-12D1-4B87-868D-54DA53CCC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54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HomePage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(Selection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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Database)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Calculation Screen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D8F26-12D1-4B87-868D-54DA53CCC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 File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D8F26-12D1-4B87-868D-54DA53CCC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38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Studio In-depth Structure</a:t>
            </a:r>
          </a:p>
          <a:p>
            <a:r>
              <a:rPr lang="en-US" dirty="0"/>
              <a:t>				BACK END CODE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D8F26-12D1-4B87-868D-54DA53CCC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46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Studio In-depth Structure</a:t>
            </a:r>
          </a:p>
          <a:p>
            <a:r>
              <a:rPr lang="en-US" dirty="0"/>
              <a:t>			FRONT END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D8F26-12D1-4B87-868D-54DA53CCC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66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Studio In-depth Structure</a:t>
            </a:r>
          </a:p>
          <a:p>
            <a:r>
              <a:rPr lang="en-US" dirty="0"/>
              <a:t>			STRINGS, ARRAYS, SIGNIFICANT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D8F26-12D1-4B87-868D-54DA53CCC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27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Candy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D8F26-12D1-4B87-868D-54DA53CCC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3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DFC2-610F-4DA7-8CDD-08FEB1108934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0E60E25-9284-4CDF-9554-8582739880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DFC2-610F-4DA7-8CDD-08FEB1108934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0E25-9284-4CDF-9554-8582739880F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05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DFC2-610F-4DA7-8CDD-08FEB1108934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0E25-9284-4CDF-9554-8582739880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35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DFC2-610F-4DA7-8CDD-08FEB1108934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0E25-9284-4CDF-9554-8582739880F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65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DFC2-610F-4DA7-8CDD-08FEB1108934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0E25-9284-4CDF-9554-8582739880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55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DFC2-610F-4DA7-8CDD-08FEB1108934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0E25-9284-4CDF-9554-8582739880F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4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DFC2-610F-4DA7-8CDD-08FEB1108934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0E25-9284-4CDF-9554-8582739880F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5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DFC2-610F-4DA7-8CDD-08FEB1108934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0E25-9284-4CDF-9554-8582739880F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78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DFC2-610F-4DA7-8CDD-08FEB1108934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0E25-9284-4CDF-9554-858273988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1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DFC2-610F-4DA7-8CDD-08FEB1108934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0E25-9284-4CDF-9554-8582739880F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73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B78DFC2-610F-4DA7-8CDD-08FEB1108934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60E25-9284-4CDF-9554-8582739880F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94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8DFC2-610F-4DA7-8CDD-08FEB1108934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0E60E25-9284-4CDF-9554-8582739880F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79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google.com/url?sa=i&amp;rct=j&amp;q=&amp;esrc=s&amp;source=images&amp;cd=&amp;ved=0ahUKEwi9iNS1rp7WAhWJSyYKHXRzDMgQjRwIBw&amp;url=http://oceanai.mit.edu/ivpman/pmwiki/pmwiki.php?n%3DLab.CPPStyle&amp;psig=AFQjCNHYxuOqmDMp35XJ7ay_bz2LWHETbA&amp;ust=150526155220905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F8CE-3A09-4C38-A49F-1B0115654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864" y="802298"/>
            <a:ext cx="9858616" cy="254143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			</a:t>
            </a:r>
            <a:r>
              <a:rPr lang="en-US" b="1" u="sng" dirty="0"/>
              <a:t>Lipid-</a:t>
            </a:r>
            <a:r>
              <a:rPr lang="en-US" b="1" u="sng" dirty="0" err="1"/>
              <a:t>lator</a:t>
            </a:r>
            <a:br>
              <a:rPr lang="en-US" b="1" dirty="0"/>
            </a:br>
            <a:r>
              <a:rPr lang="en-US" b="1" dirty="0"/>
              <a:t>	Code Architecture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291E1-155A-4DCF-91C9-B4B695B3B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Triple J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essica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Sok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oseph Tsegaye,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ose Moreno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78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35AA-3D6E-4D14-B6A4-A7A4C648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code components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0665CC-3C63-4B0D-B64A-63CC90940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424" y="2116385"/>
            <a:ext cx="8943583" cy="3261643"/>
          </a:xfrm>
        </p:spPr>
      </p:pic>
    </p:spTree>
    <p:extLst>
      <p:ext uri="{BB962C8B-B14F-4D97-AF65-F5344CB8AC3E}">
        <p14:creationId xmlns:p14="http://schemas.microsoft.com/office/powerpoint/2010/main" val="238767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7D92-3D6C-4930-AF13-8D1DF263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61B8-EBF8-42A8-B90F-4D177FC5F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IDE choice?</a:t>
            </a:r>
          </a:p>
          <a:p>
            <a:pPr lvl="0"/>
            <a:r>
              <a:rPr lang="en-US" dirty="0"/>
              <a:t>Code style?</a:t>
            </a:r>
          </a:p>
          <a:p>
            <a:pPr lvl="0"/>
            <a:r>
              <a:rPr lang="en-US" dirty="0"/>
              <a:t>Any other relevant information?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2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6494-C6AC-4542-A4E9-59E3A065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0160"/>
            <a:ext cx="9603275" cy="57359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 &amp;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711BD-ABD4-4565-AB2F-CFF645875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10696"/>
            <a:ext cx="9603275" cy="3255649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Platform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Android Studio</a:t>
            </a:r>
          </a:p>
          <a:p>
            <a:pPr algn="ctr"/>
            <a:r>
              <a:rPr lang="en-US" dirty="0"/>
              <a:t>Language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Java</a:t>
            </a:r>
          </a:p>
          <a:p>
            <a:pPr algn="ctr"/>
            <a:r>
              <a:rPr lang="en-US" dirty="0"/>
              <a:t>Framework </a:t>
            </a:r>
            <a:r>
              <a:rPr lang="en-US" dirty="0">
                <a:sym typeface="Wingdings" panose="05000000000000000000" pitchFamily="2" charset="2"/>
              </a:rPr>
              <a:t> Agile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android studio">
            <a:extLst>
              <a:ext uri="{FF2B5EF4-FFF2-40B4-BE49-F238E27FC236}">
                <a16:creationId xmlns:a16="http://schemas.microsoft.com/office/drawing/2014/main" id="{EAC60811-E411-4856-B680-3FC985E0F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074" y="4180027"/>
            <a:ext cx="3854060" cy="181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ava">
            <a:extLst>
              <a:ext uri="{FF2B5EF4-FFF2-40B4-BE49-F238E27FC236}">
                <a16:creationId xmlns:a16="http://schemas.microsoft.com/office/drawing/2014/main" id="{CF27DE4B-751C-4FE5-81D0-AAFA3832C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158" y="2112016"/>
            <a:ext cx="348745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gile">
            <a:extLst>
              <a:ext uri="{FF2B5EF4-FFF2-40B4-BE49-F238E27FC236}">
                <a16:creationId xmlns:a16="http://schemas.microsoft.com/office/drawing/2014/main" id="{6F2DAC18-FFA2-4E6C-A314-36D83DE5C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64" y="2041741"/>
            <a:ext cx="4248150" cy="394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15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6494-C6AC-4542-A4E9-59E3A065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0160"/>
            <a:ext cx="9603275" cy="57359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 &amp;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711BD-ABD4-4565-AB2F-CFF645875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10696"/>
            <a:ext cx="9603275" cy="3255649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Code Management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GitHub </a:t>
            </a:r>
          </a:p>
          <a:p>
            <a:pPr algn="ctr"/>
            <a:r>
              <a:rPr lang="en-US" dirty="0"/>
              <a:t>Issue tracking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 JIRA</a:t>
            </a:r>
          </a:p>
          <a:p>
            <a:pPr algn="ctr"/>
            <a:r>
              <a:rPr lang="en-US" dirty="0"/>
              <a:t>Storage Control </a:t>
            </a:r>
            <a:r>
              <a:rPr lang="en-US" dirty="0">
                <a:sym typeface="Wingdings" panose="05000000000000000000" pitchFamily="2" charset="2"/>
              </a:rPr>
              <a:t> SQLite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500217-7FA1-4416-9AAB-21D8ABB1C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390" y="2868460"/>
            <a:ext cx="2576180" cy="970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A9AFDC-356D-49CE-9F91-2BEF84A58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389" y="4469834"/>
            <a:ext cx="2576180" cy="1223595"/>
          </a:xfrm>
          <a:prstGeom prst="rect">
            <a:avLst/>
          </a:prstGeom>
        </p:spPr>
      </p:pic>
      <p:pic>
        <p:nvPicPr>
          <p:cNvPr id="2054" name="Picture 6" descr="Image result for github">
            <a:extLst>
              <a:ext uri="{FF2B5EF4-FFF2-40B4-BE49-F238E27FC236}">
                <a16:creationId xmlns:a16="http://schemas.microsoft.com/office/drawing/2014/main" id="{024EF136-C8A8-433F-95FB-D5177A1FC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35" y="2615851"/>
            <a:ext cx="3707965" cy="185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64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4AB0-1025-4EE5-B8BB-3CFF46ED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Coding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A1FD9-5DDE-4965-A3B2-947E39AD5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7798"/>
            <a:ext cx="9603275" cy="351854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DOCUMENTATION</a:t>
            </a:r>
            <a:r>
              <a:rPr lang="en-US" dirty="0">
                <a:sym typeface="Wingdings" panose="05000000000000000000" pitchFamily="2" charset="2"/>
              </a:rPr>
              <a:t>!</a:t>
            </a:r>
            <a:endParaRPr lang="en-US" dirty="0"/>
          </a:p>
        </p:txBody>
      </p:sp>
      <p:pic>
        <p:nvPicPr>
          <p:cNvPr id="3074" name="Picture 2" descr="Image result for coding style">
            <a:hlinkClick r:id="rId2"/>
            <a:extLst>
              <a:ext uri="{FF2B5EF4-FFF2-40B4-BE49-F238E27FC236}">
                <a16:creationId xmlns:a16="http://schemas.microsoft.com/office/drawing/2014/main" id="{1BB4DA45-A9DE-4818-8E57-D2FFD1E0B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687" y="2408214"/>
            <a:ext cx="9603274" cy="350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53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6" name="Picture 6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8" name="Straight Connector 6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6" name="Picture 7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8" name="Straight Connector 7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" name="Graphic 50" descr="Grinning Face with No Fill">
            <a:extLst>
              <a:ext uri="{FF2B5EF4-FFF2-40B4-BE49-F238E27FC236}">
                <a16:creationId xmlns:a16="http://schemas.microsoft.com/office/drawing/2014/main" id="{367A137C-C670-41F4-938E-D1E6162BB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2204" y="1215699"/>
            <a:ext cx="3692411" cy="3692411"/>
          </a:xfrm>
          <a:prstGeom prst="rect">
            <a:avLst/>
          </a:prstGeom>
        </p:spPr>
      </p:pic>
      <p:pic>
        <p:nvPicPr>
          <p:cNvPr id="57" name="Graphic 56" descr="Smart Phone">
            <a:extLst>
              <a:ext uri="{FF2B5EF4-FFF2-40B4-BE49-F238E27FC236}">
                <a16:creationId xmlns:a16="http://schemas.microsoft.com/office/drawing/2014/main" id="{9EFD5343-CA12-47E6-BFD2-2C5579E9A0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8342" y="1215699"/>
            <a:ext cx="3692411" cy="36924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E385F-65FB-4DE3-8DA5-E42AC574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dirty="0"/>
              <a:t>Lipid-</a:t>
            </a:r>
            <a:r>
              <a:rPr lang="en-US" sz="3300" dirty="0" err="1"/>
              <a:t>lator</a:t>
            </a:r>
            <a:r>
              <a:rPr lang="en-US" sz="3300" dirty="0"/>
              <a:t> different components</a:t>
            </a:r>
          </a:p>
        </p:txBody>
      </p:sp>
      <p:sp>
        <p:nvSpPr>
          <p:cNvPr id="71" name="Flowchart: Process 70">
            <a:extLst>
              <a:ext uri="{FF2B5EF4-FFF2-40B4-BE49-F238E27FC236}">
                <a16:creationId xmlns:a16="http://schemas.microsoft.com/office/drawing/2014/main" id="{DD05D503-B69A-4DDE-925C-78F4E61223A6}"/>
              </a:ext>
            </a:extLst>
          </p:cNvPr>
          <p:cNvSpPr/>
          <p:nvPr/>
        </p:nvSpPr>
        <p:spPr>
          <a:xfrm>
            <a:off x="9050062" y="2363965"/>
            <a:ext cx="1308969" cy="8956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Lipid-</a:t>
            </a:r>
            <a:r>
              <a:rPr lang="en-US" dirty="0" err="1"/>
              <a:t>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9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E91C-75F5-499D-B8BB-B49013C08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Lipid-</a:t>
            </a:r>
            <a:r>
              <a:rPr lang="en-US" dirty="0" err="1"/>
              <a:t>lator</a:t>
            </a:r>
            <a:r>
              <a:rPr lang="en-US" dirty="0"/>
              <a:t> different components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848772E0-E7E9-4811-8DC4-CAE52C0A77E2}"/>
              </a:ext>
            </a:extLst>
          </p:cNvPr>
          <p:cNvSpPr/>
          <p:nvPr/>
        </p:nvSpPr>
        <p:spPr>
          <a:xfrm>
            <a:off x="507304" y="2398734"/>
            <a:ext cx="1691014" cy="8956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Lipid-</a:t>
            </a:r>
            <a:r>
              <a:rPr lang="en-US" dirty="0" err="1"/>
              <a:t>lator</a:t>
            </a:r>
            <a:endParaRPr lang="en-US" dirty="0"/>
          </a:p>
          <a:p>
            <a:pPr algn="ctr"/>
            <a:r>
              <a:rPr lang="en-US" dirty="0"/>
              <a:t>Home Screen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7252715-464D-432A-9CF6-F52284B5213F}"/>
              </a:ext>
            </a:extLst>
          </p:cNvPr>
          <p:cNvSpPr/>
          <p:nvPr/>
        </p:nvSpPr>
        <p:spPr>
          <a:xfrm>
            <a:off x="2906038" y="2661781"/>
            <a:ext cx="1252603" cy="33820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4C4DD7F9-E7A9-48C2-AECD-BEC02EC9EA4A}"/>
              </a:ext>
            </a:extLst>
          </p:cNvPr>
          <p:cNvSpPr/>
          <p:nvPr/>
        </p:nvSpPr>
        <p:spPr>
          <a:xfrm>
            <a:off x="5112707" y="2398734"/>
            <a:ext cx="1691014" cy="8956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Selection Screen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DC1B36BC-99A4-4382-BEF2-F3FA79FC3826}"/>
              </a:ext>
            </a:extLst>
          </p:cNvPr>
          <p:cNvSpPr/>
          <p:nvPr/>
        </p:nvSpPr>
        <p:spPr>
          <a:xfrm>
            <a:off x="7315200" y="2718148"/>
            <a:ext cx="1947797" cy="281836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29928A74-3E7C-47F8-8D06-CFDD1B57EC23}"/>
              </a:ext>
            </a:extLst>
          </p:cNvPr>
          <p:cNvSpPr/>
          <p:nvPr/>
        </p:nvSpPr>
        <p:spPr>
          <a:xfrm rot="5400000">
            <a:off x="5788590" y="3789124"/>
            <a:ext cx="1402915" cy="1650305"/>
          </a:xfrm>
          <a:prstGeom prst="bent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3569FE7-DC18-4622-A544-947F31666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121" y="2271489"/>
            <a:ext cx="2576180" cy="1223595"/>
          </a:xfrm>
          <a:prstGeom prst="rect">
            <a:avLst/>
          </a:prstGeom>
        </p:spPr>
      </p:pic>
      <p:sp>
        <p:nvSpPr>
          <p:cNvPr id="19" name="Ribbon: Curved and Tilted Down 18">
            <a:extLst>
              <a:ext uri="{FF2B5EF4-FFF2-40B4-BE49-F238E27FC236}">
                <a16:creationId xmlns:a16="http://schemas.microsoft.com/office/drawing/2014/main" id="{61BC8893-03DF-4F6E-A911-D653BF41BA61}"/>
              </a:ext>
            </a:extLst>
          </p:cNvPr>
          <p:cNvSpPr/>
          <p:nvPr/>
        </p:nvSpPr>
        <p:spPr>
          <a:xfrm>
            <a:off x="8423753" y="4033381"/>
            <a:ext cx="3432132" cy="1634646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Calculation </a:t>
            </a:r>
          </a:p>
          <a:p>
            <a:pPr algn="ctr"/>
            <a:r>
              <a:rPr lang="en-US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316348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8" name="Picture 1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25" name="Rectangle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99"/>
          <a:stretch/>
        </p:blipFill>
        <p:spPr>
          <a:xfrm>
            <a:off x="5880984" y="1009873"/>
            <a:ext cx="4821551" cy="3866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4E889F-F163-43E2-99F6-1FB9D842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Folder structure 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51145" y="2015732"/>
            <a:ext cx="4426959" cy="3450613"/>
          </a:xfrm>
        </p:spPr>
        <p:txBody>
          <a:bodyPr>
            <a:normAutofit/>
          </a:bodyPr>
          <a:lstStyle/>
          <a:p>
            <a:r>
              <a:rPr lang="en-US" dirty="0"/>
              <a:t>Main Folder</a:t>
            </a:r>
          </a:p>
          <a:p>
            <a:r>
              <a:rPr lang="en-US" dirty="0"/>
              <a:t>Design Folder</a:t>
            </a:r>
          </a:p>
          <a:p>
            <a:r>
              <a:rPr lang="en-US" dirty="0"/>
              <a:t>Additional Files:</a:t>
            </a:r>
          </a:p>
          <a:p>
            <a:pPr lvl="1"/>
            <a:r>
              <a:rPr lang="en-US" dirty="0"/>
              <a:t>Log Sheet</a:t>
            </a:r>
          </a:p>
          <a:p>
            <a:pPr lvl="1"/>
            <a:r>
              <a:rPr lang="en-US" dirty="0"/>
              <a:t>README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20821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35AA-3D6E-4D14-B6A4-A7A4C648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code components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AD67917-2C84-45D4-858B-CE7D98A9C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22" y="1997902"/>
            <a:ext cx="9605489" cy="3682652"/>
          </a:xfrm>
        </p:spPr>
      </p:pic>
    </p:spTree>
    <p:extLst>
      <p:ext uri="{BB962C8B-B14F-4D97-AF65-F5344CB8AC3E}">
        <p14:creationId xmlns:p14="http://schemas.microsoft.com/office/powerpoint/2010/main" val="368605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35AA-3D6E-4D14-B6A4-A7A4C648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code components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A03C1B-3D7C-4C95-B90A-6B5F1D5A9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694" y="2045347"/>
            <a:ext cx="9169053" cy="3391194"/>
          </a:xfrm>
        </p:spPr>
      </p:pic>
    </p:spTree>
    <p:extLst>
      <p:ext uri="{BB962C8B-B14F-4D97-AF65-F5344CB8AC3E}">
        <p14:creationId xmlns:p14="http://schemas.microsoft.com/office/powerpoint/2010/main" val="14389543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94</TotalTime>
  <Words>157</Words>
  <Application>Microsoft Office PowerPoint</Application>
  <PresentationFormat>Widescreen</PresentationFormat>
  <Paragraphs>59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Times New Roman</vt:lpstr>
      <vt:lpstr>Wingdings</vt:lpstr>
      <vt:lpstr>Gallery</vt:lpstr>
      <vt:lpstr>   Lipid-lator  Code Architecture </vt:lpstr>
      <vt:lpstr>Justification &amp; rationale</vt:lpstr>
      <vt:lpstr>Justification &amp; rationale</vt:lpstr>
      <vt:lpstr>Coding Style </vt:lpstr>
      <vt:lpstr>Lipid-lator different components</vt:lpstr>
      <vt:lpstr>Lipid-lator different components</vt:lpstr>
      <vt:lpstr>Folder structure </vt:lpstr>
      <vt:lpstr>Major code components</vt:lpstr>
      <vt:lpstr>Major code components</vt:lpstr>
      <vt:lpstr>Major code components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Architecture</dc:title>
  <dc:creator>joseph tsegaye</dc:creator>
  <cp:lastModifiedBy>joseph tsegaye</cp:lastModifiedBy>
  <cp:revision>12</cp:revision>
  <dcterms:created xsi:type="dcterms:W3CDTF">2017-09-11T23:41:01Z</dcterms:created>
  <dcterms:modified xsi:type="dcterms:W3CDTF">2017-09-14T12:49:20Z</dcterms:modified>
</cp:coreProperties>
</file>