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Team selfie/group photo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Client photo and bio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Plan for user documentation: help screens, download page, etc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Format of code documentation and technology for creating autodocs (if applicable)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Github repo documentation organization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427999" y="1822825"/>
            <a:ext cx="6288000" cy="1448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Documentation Lead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91350" y="2968583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Jessica Sok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6687775" y="211525"/>
            <a:ext cx="2238600" cy="4814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T	E A M</a:t>
            </a:r>
          </a:p>
          <a:p>
            <a:pPr lvl="0" algn="ctr" rtl="0">
              <a:spcBef>
                <a:spcPts val="0"/>
              </a:spcBef>
              <a:buNone/>
            </a:pPr>
            <a:endParaRPr b="1" i="1"/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 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E</a:t>
            </a:r>
          </a:p>
          <a:p>
            <a:pPr lvl="0" algn="ctr" rtl="0">
              <a:spcBef>
                <a:spcPts val="0"/>
              </a:spcBef>
              <a:buNone/>
            </a:pPr>
            <a:endParaRPr b="1" i="1"/>
          </a:p>
          <a:p>
            <a:pPr lvl="0" algn="ctr">
              <a:spcBef>
                <a:spcPts val="0"/>
              </a:spcBef>
              <a:buNone/>
            </a:pPr>
            <a:r>
              <a:rPr lang="en" b="1" i="1"/>
              <a:t> J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725" y="238150"/>
            <a:ext cx="2045200" cy="47614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325" y="238150"/>
            <a:ext cx="2337550" cy="47614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275" y="238150"/>
            <a:ext cx="2045200" cy="476144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687775" y="211538"/>
            <a:ext cx="2238600" cy="47376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T	E A M</a:t>
            </a:r>
          </a:p>
          <a:p>
            <a:pPr lvl="0" algn="ctr" rtl="0">
              <a:spcBef>
                <a:spcPts val="0"/>
              </a:spcBef>
              <a:buNone/>
            </a:pPr>
            <a:endParaRPr b="1" i="1"/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 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E</a:t>
            </a:r>
          </a:p>
          <a:p>
            <a:pPr lvl="0" algn="ctr" rtl="0">
              <a:spcBef>
                <a:spcPts val="0"/>
              </a:spcBef>
              <a:buNone/>
            </a:pPr>
            <a:endParaRPr b="1" i="1"/>
          </a:p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 J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75" y="211525"/>
            <a:ext cx="6469999" cy="47376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518550" y="627775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Client: Dr. Jon Rees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518550" y="1468500"/>
            <a:ext cx="5802600" cy="304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Part-time Chemistry Faculty 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Ph.D in Applied Chemistry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Research Chemist at the Center for Disease Control and Prevention (CDC)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Current research involves dealing with cholesterol/lipids.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Request:  Develop an android application to compute the mass value of lipid ions.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250" y="220250"/>
            <a:ext cx="2383749" cy="470299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819150" y="5389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Documentation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819150" y="1247550"/>
            <a:ext cx="4233300" cy="352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200" b="1" dirty="0"/>
              <a:t>Direct Application Download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200" dirty="0"/>
              <a:t> Transfer through USB cable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200" dirty="0"/>
              <a:t> Or download APK file from email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200" b="1" dirty="0"/>
              <a:t>User Documentation Screens: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200" dirty="0"/>
              <a:t> About App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200" dirty="0"/>
              <a:t> Help</a:t>
            </a:r>
          </a:p>
          <a:p>
            <a:pPr marL="914400" lvl="1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200" dirty="0"/>
              <a:t> Contact Us</a:t>
            </a:r>
          </a:p>
          <a:p>
            <a:pPr marL="1371600" lvl="2" rtl="0">
              <a:lnSpc>
                <a:spcPct val="100000"/>
              </a:lnSpc>
              <a:spcBef>
                <a:spcPts val="0"/>
              </a:spcBef>
              <a:buSzPct val="100000"/>
              <a:buChar char="■"/>
            </a:pPr>
            <a:r>
              <a:rPr lang="en" sz="1200" dirty="0"/>
              <a:t> Contain information about our team members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900" dirty="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450" y="266213"/>
            <a:ext cx="3901899" cy="461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19150" y="488575"/>
            <a:ext cx="45678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Documentation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819150" y="1127750"/>
            <a:ext cx="4567800" cy="176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Organization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Folders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Subfolders</a:t>
            </a: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Files &amp; Classes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Comments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75" y="216775"/>
            <a:ext cx="3555374" cy="472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25" y="3161800"/>
            <a:ext cx="4955550" cy="16819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31875" y="333100"/>
            <a:ext cx="4567800" cy="109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Documentation: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Naming &amp; Layout Convention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675" y="220725"/>
            <a:ext cx="3911525" cy="46867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75" y="1425100"/>
            <a:ext cx="3011902" cy="338154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431575" y="389125"/>
            <a:ext cx="52239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Repo Documentation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75" y="1137225"/>
            <a:ext cx="5477499" cy="34719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625" y="3293845"/>
            <a:ext cx="5477501" cy="150453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Nunito</vt:lpstr>
      <vt:lpstr>Shift</vt:lpstr>
      <vt:lpstr>Documentation Lead</vt:lpstr>
      <vt:lpstr>T E A M   T R I P L E   J</vt:lpstr>
      <vt:lpstr>T E A M   T R I P L E   J</vt:lpstr>
      <vt:lpstr>Our Client: Dr. Jon Rees</vt:lpstr>
      <vt:lpstr>User Documentation</vt:lpstr>
      <vt:lpstr>Code Documentation</vt:lpstr>
      <vt:lpstr>Code Documentation: Naming &amp; Layout Convention</vt:lpstr>
      <vt:lpstr>Github Repo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Lead</dc:title>
  <cp:lastModifiedBy>Jessica Sok</cp:lastModifiedBy>
  <cp:revision>1</cp:revision>
  <dcterms:modified xsi:type="dcterms:W3CDTF">2017-10-17T20:57:20Z</dcterms:modified>
</cp:coreProperties>
</file>