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1" r:id="rId3"/>
    <p:sldId id="265" r:id="rId4"/>
    <p:sldId id="269" r:id="rId5"/>
    <p:sldId id="268" r:id="rId6"/>
    <p:sldId id="258" r:id="rId7"/>
    <p:sldId id="257" r:id="rId8"/>
    <p:sldId id="263" r:id="rId9"/>
    <p:sldId id="264" r:id="rId10"/>
    <p:sldId id="270" r:id="rId11"/>
    <p:sldId id="267" r:id="rId12"/>
    <p:sldId id="266" r:id="rId13"/>
    <p:sldId id="26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209"/>
    <a:srgbClr val="012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3908" autoAdjust="0"/>
  </p:normalViewPr>
  <p:slideViewPr>
    <p:cSldViewPr snapToGrid="0">
      <p:cViewPr varScale="1">
        <p:scale>
          <a:sx n="60" d="100"/>
          <a:sy n="60" d="100"/>
        </p:scale>
        <p:origin x="902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D1C183-388E-4918-ACC3-A05DC63776F0}" type="doc">
      <dgm:prSet loTypeId="urn:microsoft.com/office/officeart/2016/7/layout/BasicLinearProcessNumbered" loCatId="process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675FBFA-287E-47E1-886B-6E35E661D4F0}">
      <dgm:prSet/>
      <dgm:spPr/>
      <dgm:t>
        <a:bodyPr/>
        <a:lstStyle/>
        <a:p>
          <a:r>
            <a:rPr lang="en-US" b="1" baseline="0"/>
            <a:t>Documentation</a:t>
          </a:r>
          <a:endParaRPr lang="en-US" b="1"/>
        </a:p>
      </dgm:t>
    </dgm:pt>
    <dgm:pt modelId="{54F2A318-A503-4EEA-A2A8-7F36A32B21CC}" type="parTrans" cxnId="{6135B8F5-F602-426F-8DD0-460D9062857F}">
      <dgm:prSet/>
      <dgm:spPr/>
      <dgm:t>
        <a:bodyPr/>
        <a:lstStyle/>
        <a:p>
          <a:endParaRPr lang="en-US"/>
        </a:p>
      </dgm:t>
    </dgm:pt>
    <dgm:pt modelId="{9E6EBD6C-3B9C-49F6-B17A-F09D627511F2}" type="sibTrans" cxnId="{6135B8F5-F602-426F-8DD0-460D9062857F}">
      <dgm:prSet phldrT="1" phldr="0"/>
      <dgm:spPr>
        <a:solidFill>
          <a:schemeClr val="tx2"/>
        </a:solidFill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3DF87B70-CDF2-43C5-811E-7B3F9F238F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 dirty="0"/>
            <a:t>Control</a:t>
          </a:r>
          <a:r>
            <a:rPr lang="en-US" baseline="0" dirty="0"/>
            <a:t> </a:t>
          </a:r>
        </a:p>
        <a:p>
          <a:pPr>
            <a:lnSpc>
              <a:spcPct val="100000"/>
            </a:lnSpc>
          </a:pPr>
          <a:r>
            <a:rPr lang="en-US" b="1" baseline="0" dirty="0"/>
            <a:t>Testing Sessions</a:t>
          </a:r>
          <a:endParaRPr lang="en-US" b="1" dirty="0"/>
        </a:p>
      </dgm:t>
    </dgm:pt>
    <dgm:pt modelId="{7BB74B5E-AFAA-4F89-8E3F-906D89AF7F05}" type="parTrans" cxnId="{37B87AA2-A882-43FC-90E0-0C50B84B161D}">
      <dgm:prSet/>
      <dgm:spPr/>
      <dgm:t>
        <a:bodyPr/>
        <a:lstStyle/>
        <a:p>
          <a:endParaRPr lang="en-US"/>
        </a:p>
      </dgm:t>
    </dgm:pt>
    <dgm:pt modelId="{AFF0ECFD-27CB-4B35-B511-E2D6881F166D}" type="sibTrans" cxnId="{37B87AA2-A882-43FC-90E0-0C50B84B161D}">
      <dgm:prSet phldrT="2" phldr="0"/>
      <dgm:spPr>
        <a:solidFill>
          <a:schemeClr val="tx2"/>
        </a:solidFill>
      </dgm:spPr>
      <dgm:t>
        <a:bodyPr/>
        <a:lstStyle/>
        <a:p>
          <a:r>
            <a:rPr lang="en-US"/>
            <a:t>2</a:t>
          </a:r>
        </a:p>
      </dgm:t>
    </dgm:pt>
    <dgm:pt modelId="{42D9258F-9B3A-4AC0-BF5B-0586722717F6}">
      <dgm:prSet/>
      <dgm:spPr/>
      <dgm:t>
        <a:bodyPr/>
        <a:lstStyle/>
        <a:p>
          <a:r>
            <a:rPr lang="en-US" b="1" baseline="0"/>
            <a:t>Replicate Failures </a:t>
          </a:r>
          <a:endParaRPr lang="en-US" b="1"/>
        </a:p>
      </dgm:t>
    </dgm:pt>
    <dgm:pt modelId="{6FB8448E-7143-4071-A71C-EAC058E24851}" type="parTrans" cxnId="{DBD652B2-6DBD-4A8B-B872-57C1E225FC21}">
      <dgm:prSet/>
      <dgm:spPr/>
      <dgm:t>
        <a:bodyPr/>
        <a:lstStyle/>
        <a:p>
          <a:endParaRPr lang="en-US"/>
        </a:p>
      </dgm:t>
    </dgm:pt>
    <dgm:pt modelId="{6151D416-1DB8-498A-88C8-61F7524FB74D}" type="sibTrans" cxnId="{DBD652B2-6DBD-4A8B-B872-57C1E225FC21}">
      <dgm:prSet phldrT="3" phldr="0"/>
      <dgm:spPr>
        <a:solidFill>
          <a:schemeClr val="tx1"/>
        </a:solidFill>
      </dgm:spPr>
      <dgm:t>
        <a:bodyPr/>
        <a:lstStyle/>
        <a:p>
          <a:r>
            <a:rPr lang="en-US"/>
            <a:t>3</a:t>
          </a:r>
          <a:endParaRPr lang="en-US" dirty="0"/>
        </a:p>
      </dgm:t>
    </dgm:pt>
    <dgm:pt modelId="{34035282-56E0-4877-8CFA-ACF34388D74A}">
      <dgm:prSet/>
      <dgm:spPr/>
      <dgm:t>
        <a:bodyPr/>
        <a:lstStyle/>
        <a:p>
          <a:r>
            <a:rPr lang="en-US" b="1" baseline="0"/>
            <a:t>Understand the Bugs</a:t>
          </a:r>
          <a:endParaRPr lang="en-US" b="1"/>
        </a:p>
      </dgm:t>
    </dgm:pt>
    <dgm:pt modelId="{7A4AED00-5656-4E8C-BDFF-614E079DE1E9}" type="parTrans" cxnId="{72B7936D-8F3B-46F8-A2DE-A7866355E1BD}">
      <dgm:prSet/>
      <dgm:spPr/>
      <dgm:t>
        <a:bodyPr/>
        <a:lstStyle/>
        <a:p>
          <a:endParaRPr lang="en-US"/>
        </a:p>
      </dgm:t>
    </dgm:pt>
    <dgm:pt modelId="{AF48CD54-A116-4D01-86C0-933209A13BB7}" type="sibTrans" cxnId="{72B7936D-8F3B-46F8-A2DE-A7866355E1BD}">
      <dgm:prSet phldrT="4" phldr="0"/>
      <dgm:spPr>
        <a:solidFill>
          <a:schemeClr val="tx1"/>
        </a:solidFill>
      </dgm:spPr>
      <dgm:t>
        <a:bodyPr/>
        <a:lstStyle/>
        <a:p>
          <a:r>
            <a:rPr lang="en-US" dirty="0"/>
            <a:t>4</a:t>
          </a:r>
        </a:p>
      </dgm:t>
    </dgm:pt>
    <dgm:pt modelId="{C295690A-5613-4FEF-B581-98CA8A8E8DD5}">
      <dgm:prSet/>
      <dgm:spPr/>
      <dgm:t>
        <a:bodyPr/>
        <a:lstStyle/>
        <a:p>
          <a:r>
            <a:rPr lang="en-US" b="1" baseline="0" dirty="0"/>
            <a:t>Sophisticated Application</a:t>
          </a:r>
          <a:endParaRPr lang="en-US" b="1" dirty="0"/>
        </a:p>
      </dgm:t>
    </dgm:pt>
    <dgm:pt modelId="{DA5BA4D5-A3E7-48BC-9F2B-3DAEFFEA245C}" type="parTrans" cxnId="{D47570A2-482B-4A63-9C5D-CE704CFE2AF8}">
      <dgm:prSet/>
      <dgm:spPr/>
      <dgm:t>
        <a:bodyPr/>
        <a:lstStyle/>
        <a:p>
          <a:endParaRPr lang="en-US"/>
        </a:p>
      </dgm:t>
    </dgm:pt>
    <dgm:pt modelId="{EE359B31-2E3B-4913-BCBA-4EE64B14E573}" type="sibTrans" cxnId="{D47570A2-482B-4A63-9C5D-CE704CFE2AF8}">
      <dgm:prSet phldrT="5" phldr="0"/>
      <dgm:spPr>
        <a:solidFill>
          <a:srgbClr val="00B050"/>
        </a:solidFill>
      </dgm:spPr>
      <dgm:t>
        <a:bodyPr/>
        <a:lstStyle/>
        <a:p>
          <a:r>
            <a:rPr lang="en-US"/>
            <a:t>5</a:t>
          </a:r>
        </a:p>
      </dgm:t>
    </dgm:pt>
    <dgm:pt modelId="{730150F4-FA68-4705-9466-D06A24BBCEA0}" type="pres">
      <dgm:prSet presAssocID="{47D1C183-388E-4918-ACC3-A05DC63776F0}" presName="Name0" presStyleCnt="0">
        <dgm:presLayoutVars>
          <dgm:animLvl val="lvl"/>
          <dgm:resizeHandles val="exact"/>
        </dgm:presLayoutVars>
      </dgm:prSet>
      <dgm:spPr/>
    </dgm:pt>
    <dgm:pt modelId="{F056A9A5-464B-4ABD-89CC-4006992031D5}" type="pres">
      <dgm:prSet presAssocID="{5675FBFA-287E-47E1-886B-6E35E661D4F0}" presName="compositeNode" presStyleCnt="0">
        <dgm:presLayoutVars>
          <dgm:bulletEnabled val="1"/>
        </dgm:presLayoutVars>
      </dgm:prSet>
      <dgm:spPr/>
    </dgm:pt>
    <dgm:pt modelId="{CB2BAE10-3E54-4DB4-A310-7268D271989A}" type="pres">
      <dgm:prSet presAssocID="{5675FBFA-287E-47E1-886B-6E35E661D4F0}" presName="bgRect" presStyleLbl="bgAccFollowNode1" presStyleIdx="0" presStyleCnt="5"/>
      <dgm:spPr/>
    </dgm:pt>
    <dgm:pt modelId="{086B909C-AB43-44F0-BED0-B76D5CEC8083}" type="pres">
      <dgm:prSet presAssocID="{9E6EBD6C-3B9C-49F6-B17A-F09D627511F2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07DB5AF8-816F-4497-BBF6-DB7733D330A1}" type="pres">
      <dgm:prSet presAssocID="{5675FBFA-287E-47E1-886B-6E35E661D4F0}" presName="bottomLine" presStyleLbl="alignNode1" presStyleIdx="1" presStyleCnt="10">
        <dgm:presLayoutVars/>
      </dgm:prSet>
      <dgm:spPr/>
    </dgm:pt>
    <dgm:pt modelId="{0E7E1871-1306-45AB-B7C7-77C07A3F4125}" type="pres">
      <dgm:prSet presAssocID="{5675FBFA-287E-47E1-886B-6E35E661D4F0}" presName="nodeText" presStyleLbl="bgAccFollowNode1" presStyleIdx="0" presStyleCnt="5">
        <dgm:presLayoutVars>
          <dgm:bulletEnabled val="1"/>
        </dgm:presLayoutVars>
      </dgm:prSet>
      <dgm:spPr/>
    </dgm:pt>
    <dgm:pt modelId="{F99F861A-9FC8-404E-9F41-C1F2CA4B27CA}" type="pres">
      <dgm:prSet presAssocID="{9E6EBD6C-3B9C-49F6-B17A-F09D627511F2}" presName="sibTrans" presStyleCnt="0"/>
      <dgm:spPr/>
    </dgm:pt>
    <dgm:pt modelId="{DC009051-0C6B-4329-827F-0D973ACA4108}" type="pres">
      <dgm:prSet presAssocID="{3DF87B70-CDF2-43C5-811E-7B3F9F238F79}" presName="compositeNode" presStyleCnt="0">
        <dgm:presLayoutVars>
          <dgm:bulletEnabled val="1"/>
        </dgm:presLayoutVars>
      </dgm:prSet>
      <dgm:spPr/>
    </dgm:pt>
    <dgm:pt modelId="{EC421916-3CB1-477E-8C3A-9922F0CB1572}" type="pres">
      <dgm:prSet presAssocID="{3DF87B70-CDF2-43C5-811E-7B3F9F238F79}" presName="bgRect" presStyleLbl="bgAccFollowNode1" presStyleIdx="1" presStyleCnt="5"/>
      <dgm:spPr/>
    </dgm:pt>
    <dgm:pt modelId="{8BAF7F1E-2A15-4BD4-8F21-CE8FA75108C0}" type="pres">
      <dgm:prSet presAssocID="{AFF0ECFD-27CB-4B35-B511-E2D6881F166D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B154F313-958F-4EDD-BEEA-F39F3504ED2D}" type="pres">
      <dgm:prSet presAssocID="{3DF87B70-CDF2-43C5-811E-7B3F9F238F79}" presName="bottomLine" presStyleLbl="alignNode1" presStyleIdx="3" presStyleCnt="10">
        <dgm:presLayoutVars/>
      </dgm:prSet>
      <dgm:spPr/>
    </dgm:pt>
    <dgm:pt modelId="{0F590D69-4345-4985-8CA5-24A44D7817D9}" type="pres">
      <dgm:prSet presAssocID="{3DF87B70-CDF2-43C5-811E-7B3F9F238F79}" presName="nodeText" presStyleLbl="bgAccFollowNode1" presStyleIdx="1" presStyleCnt="5">
        <dgm:presLayoutVars>
          <dgm:bulletEnabled val="1"/>
        </dgm:presLayoutVars>
      </dgm:prSet>
      <dgm:spPr/>
    </dgm:pt>
    <dgm:pt modelId="{0BECC3C3-A5C6-4E49-89C5-50A5CD8F9F1A}" type="pres">
      <dgm:prSet presAssocID="{AFF0ECFD-27CB-4B35-B511-E2D6881F166D}" presName="sibTrans" presStyleCnt="0"/>
      <dgm:spPr/>
    </dgm:pt>
    <dgm:pt modelId="{BA76C7E2-680E-4AB9-A6EA-CB2F8A4D49DA}" type="pres">
      <dgm:prSet presAssocID="{42D9258F-9B3A-4AC0-BF5B-0586722717F6}" presName="compositeNode" presStyleCnt="0">
        <dgm:presLayoutVars>
          <dgm:bulletEnabled val="1"/>
        </dgm:presLayoutVars>
      </dgm:prSet>
      <dgm:spPr/>
    </dgm:pt>
    <dgm:pt modelId="{CE35AF4C-6EA9-4DD7-945C-9D49C26D930A}" type="pres">
      <dgm:prSet presAssocID="{42D9258F-9B3A-4AC0-BF5B-0586722717F6}" presName="bgRect" presStyleLbl="bgAccFollowNode1" presStyleIdx="2" presStyleCnt="5"/>
      <dgm:spPr/>
    </dgm:pt>
    <dgm:pt modelId="{DFA6A333-6E8F-48A1-BD5E-86C39F878E15}" type="pres">
      <dgm:prSet presAssocID="{6151D416-1DB8-498A-88C8-61F7524FB74D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11A565BC-2F70-453A-8AF1-6A632D9DA3D0}" type="pres">
      <dgm:prSet presAssocID="{42D9258F-9B3A-4AC0-BF5B-0586722717F6}" presName="bottomLine" presStyleLbl="alignNode1" presStyleIdx="5" presStyleCnt="10">
        <dgm:presLayoutVars/>
      </dgm:prSet>
      <dgm:spPr/>
    </dgm:pt>
    <dgm:pt modelId="{E1C41621-6E08-4C2A-A6AB-18075923DDA4}" type="pres">
      <dgm:prSet presAssocID="{42D9258F-9B3A-4AC0-BF5B-0586722717F6}" presName="nodeText" presStyleLbl="bgAccFollowNode1" presStyleIdx="2" presStyleCnt="5">
        <dgm:presLayoutVars>
          <dgm:bulletEnabled val="1"/>
        </dgm:presLayoutVars>
      </dgm:prSet>
      <dgm:spPr/>
    </dgm:pt>
    <dgm:pt modelId="{A48B18E5-70C9-4F51-A73F-EAF39821DA6F}" type="pres">
      <dgm:prSet presAssocID="{6151D416-1DB8-498A-88C8-61F7524FB74D}" presName="sibTrans" presStyleCnt="0"/>
      <dgm:spPr/>
    </dgm:pt>
    <dgm:pt modelId="{F4DD2156-8078-491C-9D06-DAE58F210F8A}" type="pres">
      <dgm:prSet presAssocID="{34035282-56E0-4877-8CFA-ACF34388D74A}" presName="compositeNode" presStyleCnt="0">
        <dgm:presLayoutVars>
          <dgm:bulletEnabled val="1"/>
        </dgm:presLayoutVars>
      </dgm:prSet>
      <dgm:spPr/>
    </dgm:pt>
    <dgm:pt modelId="{648E364D-76C4-49A8-9C4A-E598BC462377}" type="pres">
      <dgm:prSet presAssocID="{34035282-56E0-4877-8CFA-ACF34388D74A}" presName="bgRect" presStyleLbl="bgAccFollowNode1" presStyleIdx="3" presStyleCnt="5"/>
      <dgm:spPr/>
    </dgm:pt>
    <dgm:pt modelId="{87FE8438-1056-4724-B18F-4A3ED57D8D6A}" type="pres">
      <dgm:prSet presAssocID="{AF48CD54-A116-4D01-86C0-933209A13BB7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9832702C-70A7-43D8-849E-B72E9A174E55}" type="pres">
      <dgm:prSet presAssocID="{34035282-56E0-4877-8CFA-ACF34388D74A}" presName="bottomLine" presStyleLbl="alignNode1" presStyleIdx="7" presStyleCnt="10">
        <dgm:presLayoutVars/>
      </dgm:prSet>
      <dgm:spPr/>
    </dgm:pt>
    <dgm:pt modelId="{580F6D20-AD31-4869-8EC6-AB06590986E0}" type="pres">
      <dgm:prSet presAssocID="{34035282-56E0-4877-8CFA-ACF34388D74A}" presName="nodeText" presStyleLbl="bgAccFollowNode1" presStyleIdx="3" presStyleCnt="5">
        <dgm:presLayoutVars>
          <dgm:bulletEnabled val="1"/>
        </dgm:presLayoutVars>
      </dgm:prSet>
      <dgm:spPr/>
    </dgm:pt>
    <dgm:pt modelId="{59804B69-078E-4DA1-AB50-6371E27B8B79}" type="pres">
      <dgm:prSet presAssocID="{AF48CD54-A116-4D01-86C0-933209A13BB7}" presName="sibTrans" presStyleCnt="0"/>
      <dgm:spPr/>
    </dgm:pt>
    <dgm:pt modelId="{A03ED3A1-9944-4688-B810-34E04D0F653E}" type="pres">
      <dgm:prSet presAssocID="{C295690A-5613-4FEF-B581-98CA8A8E8DD5}" presName="compositeNode" presStyleCnt="0">
        <dgm:presLayoutVars>
          <dgm:bulletEnabled val="1"/>
        </dgm:presLayoutVars>
      </dgm:prSet>
      <dgm:spPr/>
    </dgm:pt>
    <dgm:pt modelId="{CE33B065-BFB7-4F64-A2E3-4114CB4C194F}" type="pres">
      <dgm:prSet presAssocID="{C295690A-5613-4FEF-B581-98CA8A8E8DD5}" presName="bgRect" presStyleLbl="bgAccFollowNode1" presStyleIdx="4" presStyleCnt="5"/>
      <dgm:spPr/>
    </dgm:pt>
    <dgm:pt modelId="{2531245C-33F7-46F3-BE83-0F29A6017C0C}" type="pres">
      <dgm:prSet presAssocID="{EE359B31-2E3B-4913-BCBA-4EE64B14E573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370C9099-F5EA-4CDB-9DDA-8688422C4B0E}" type="pres">
      <dgm:prSet presAssocID="{C295690A-5613-4FEF-B581-98CA8A8E8DD5}" presName="bottomLine" presStyleLbl="alignNode1" presStyleIdx="9" presStyleCnt="10">
        <dgm:presLayoutVars/>
      </dgm:prSet>
      <dgm:spPr/>
    </dgm:pt>
    <dgm:pt modelId="{3398E469-9074-4BE3-AE3B-C5FAC37E5887}" type="pres">
      <dgm:prSet presAssocID="{C295690A-5613-4FEF-B581-98CA8A8E8DD5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FB05DD26-E7C9-4431-A0E4-953463029951}" type="presOf" srcId="{C295690A-5613-4FEF-B581-98CA8A8E8DD5}" destId="{3398E469-9074-4BE3-AE3B-C5FAC37E5887}" srcOrd="1" destOrd="0" presId="urn:microsoft.com/office/officeart/2016/7/layout/BasicLinearProcessNumbered"/>
    <dgm:cxn modelId="{69459C67-ABF5-4A8E-8CB0-61945A5003F4}" type="presOf" srcId="{3DF87B70-CDF2-43C5-811E-7B3F9F238F79}" destId="{EC421916-3CB1-477E-8C3A-9922F0CB1572}" srcOrd="0" destOrd="0" presId="urn:microsoft.com/office/officeart/2016/7/layout/BasicLinearProcessNumbered"/>
    <dgm:cxn modelId="{3A11326B-9BAB-4CDB-A3EF-A1F31EAD9824}" type="presOf" srcId="{AF48CD54-A116-4D01-86C0-933209A13BB7}" destId="{87FE8438-1056-4724-B18F-4A3ED57D8D6A}" srcOrd="0" destOrd="0" presId="urn:microsoft.com/office/officeart/2016/7/layout/BasicLinearProcessNumbered"/>
    <dgm:cxn modelId="{72B7936D-8F3B-46F8-A2DE-A7866355E1BD}" srcId="{47D1C183-388E-4918-ACC3-A05DC63776F0}" destId="{34035282-56E0-4877-8CFA-ACF34388D74A}" srcOrd="3" destOrd="0" parTransId="{7A4AED00-5656-4E8C-BDFF-614E079DE1E9}" sibTransId="{AF48CD54-A116-4D01-86C0-933209A13BB7}"/>
    <dgm:cxn modelId="{176B2D6F-D422-42DE-9E01-133A84227001}" type="presOf" srcId="{5675FBFA-287E-47E1-886B-6E35E661D4F0}" destId="{0E7E1871-1306-45AB-B7C7-77C07A3F4125}" srcOrd="1" destOrd="0" presId="urn:microsoft.com/office/officeart/2016/7/layout/BasicLinearProcessNumbered"/>
    <dgm:cxn modelId="{9CB1C051-9DB2-4F33-93F9-23C75A8FEEB5}" type="presOf" srcId="{34035282-56E0-4877-8CFA-ACF34388D74A}" destId="{580F6D20-AD31-4869-8EC6-AB06590986E0}" srcOrd="1" destOrd="0" presId="urn:microsoft.com/office/officeart/2016/7/layout/BasicLinearProcessNumbered"/>
    <dgm:cxn modelId="{17B6BF74-FF59-488F-97C4-461D9FC36E1D}" type="presOf" srcId="{42D9258F-9B3A-4AC0-BF5B-0586722717F6}" destId="{E1C41621-6E08-4C2A-A6AB-18075923DDA4}" srcOrd="1" destOrd="0" presId="urn:microsoft.com/office/officeart/2016/7/layout/BasicLinearProcessNumbered"/>
    <dgm:cxn modelId="{DB3F7280-71A2-4235-BDFA-33F458DAC771}" type="presOf" srcId="{47D1C183-388E-4918-ACC3-A05DC63776F0}" destId="{730150F4-FA68-4705-9466-D06A24BBCEA0}" srcOrd="0" destOrd="0" presId="urn:microsoft.com/office/officeart/2016/7/layout/BasicLinearProcessNumbered"/>
    <dgm:cxn modelId="{E1775691-5BAE-4AE0-BC95-FB83C5CF7E2D}" type="presOf" srcId="{5675FBFA-287E-47E1-886B-6E35E661D4F0}" destId="{CB2BAE10-3E54-4DB4-A310-7268D271989A}" srcOrd="0" destOrd="0" presId="urn:microsoft.com/office/officeart/2016/7/layout/BasicLinearProcessNumbered"/>
    <dgm:cxn modelId="{99CE3C9A-3E72-474D-8B86-3F86D107117E}" type="presOf" srcId="{EE359B31-2E3B-4913-BCBA-4EE64B14E573}" destId="{2531245C-33F7-46F3-BE83-0F29A6017C0C}" srcOrd="0" destOrd="0" presId="urn:microsoft.com/office/officeart/2016/7/layout/BasicLinearProcessNumbered"/>
    <dgm:cxn modelId="{D47570A2-482B-4A63-9C5D-CE704CFE2AF8}" srcId="{47D1C183-388E-4918-ACC3-A05DC63776F0}" destId="{C295690A-5613-4FEF-B581-98CA8A8E8DD5}" srcOrd="4" destOrd="0" parTransId="{DA5BA4D5-A3E7-48BC-9F2B-3DAEFFEA245C}" sibTransId="{EE359B31-2E3B-4913-BCBA-4EE64B14E573}"/>
    <dgm:cxn modelId="{37B87AA2-A882-43FC-90E0-0C50B84B161D}" srcId="{47D1C183-388E-4918-ACC3-A05DC63776F0}" destId="{3DF87B70-CDF2-43C5-811E-7B3F9F238F79}" srcOrd="1" destOrd="0" parTransId="{7BB74B5E-AFAA-4F89-8E3F-906D89AF7F05}" sibTransId="{AFF0ECFD-27CB-4B35-B511-E2D6881F166D}"/>
    <dgm:cxn modelId="{441AC1AC-7131-4D26-973F-3F8182B791D1}" type="presOf" srcId="{3DF87B70-CDF2-43C5-811E-7B3F9F238F79}" destId="{0F590D69-4345-4985-8CA5-24A44D7817D9}" srcOrd="1" destOrd="0" presId="urn:microsoft.com/office/officeart/2016/7/layout/BasicLinearProcessNumbered"/>
    <dgm:cxn modelId="{21410AAD-4674-4397-9433-CAC40C3AB7E3}" type="presOf" srcId="{6151D416-1DB8-498A-88C8-61F7524FB74D}" destId="{DFA6A333-6E8F-48A1-BD5E-86C39F878E15}" srcOrd="0" destOrd="0" presId="urn:microsoft.com/office/officeart/2016/7/layout/BasicLinearProcessNumbered"/>
    <dgm:cxn modelId="{DBD652B2-6DBD-4A8B-B872-57C1E225FC21}" srcId="{47D1C183-388E-4918-ACC3-A05DC63776F0}" destId="{42D9258F-9B3A-4AC0-BF5B-0586722717F6}" srcOrd="2" destOrd="0" parTransId="{6FB8448E-7143-4071-A71C-EAC058E24851}" sibTransId="{6151D416-1DB8-498A-88C8-61F7524FB74D}"/>
    <dgm:cxn modelId="{B7004BC5-57FB-458C-8EE7-C904E68E81DE}" type="presOf" srcId="{C295690A-5613-4FEF-B581-98CA8A8E8DD5}" destId="{CE33B065-BFB7-4F64-A2E3-4114CB4C194F}" srcOrd="0" destOrd="0" presId="urn:microsoft.com/office/officeart/2016/7/layout/BasicLinearProcessNumbered"/>
    <dgm:cxn modelId="{29F63EDC-F080-44DF-ADB0-C82140D01CD3}" type="presOf" srcId="{AFF0ECFD-27CB-4B35-B511-E2D6881F166D}" destId="{8BAF7F1E-2A15-4BD4-8F21-CE8FA75108C0}" srcOrd="0" destOrd="0" presId="urn:microsoft.com/office/officeart/2016/7/layout/BasicLinearProcessNumbered"/>
    <dgm:cxn modelId="{1AD3CFE6-A464-4E13-807B-C3A73084205E}" type="presOf" srcId="{34035282-56E0-4877-8CFA-ACF34388D74A}" destId="{648E364D-76C4-49A8-9C4A-E598BC462377}" srcOrd="0" destOrd="0" presId="urn:microsoft.com/office/officeart/2016/7/layout/BasicLinearProcessNumbered"/>
    <dgm:cxn modelId="{E3A688EA-D634-43F8-BE48-21D89065932C}" type="presOf" srcId="{9E6EBD6C-3B9C-49F6-B17A-F09D627511F2}" destId="{086B909C-AB43-44F0-BED0-B76D5CEC8083}" srcOrd="0" destOrd="0" presId="urn:microsoft.com/office/officeart/2016/7/layout/BasicLinearProcessNumbered"/>
    <dgm:cxn modelId="{5986A1EF-3399-4B1A-91B1-B22DA9964DC6}" type="presOf" srcId="{42D9258F-9B3A-4AC0-BF5B-0586722717F6}" destId="{CE35AF4C-6EA9-4DD7-945C-9D49C26D930A}" srcOrd="0" destOrd="0" presId="urn:microsoft.com/office/officeart/2016/7/layout/BasicLinearProcessNumbered"/>
    <dgm:cxn modelId="{6135B8F5-F602-426F-8DD0-460D9062857F}" srcId="{47D1C183-388E-4918-ACC3-A05DC63776F0}" destId="{5675FBFA-287E-47E1-886B-6E35E661D4F0}" srcOrd="0" destOrd="0" parTransId="{54F2A318-A503-4EEA-A2A8-7F36A32B21CC}" sibTransId="{9E6EBD6C-3B9C-49F6-B17A-F09D627511F2}"/>
    <dgm:cxn modelId="{1C340CF1-6163-402A-B8BE-490B7A946459}" type="presParOf" srcId="{730150F4-FA68-4705-9466-D06A24BBCEA0}" destId="{F056A9A5-464B-4ABD-89CC-4006992031D5}" srcOrd="0" destOrd="0" presId="urn:microsoft.com/office/officeart/2016/7/layout/BasicLinearProcessNumbered"/>
    <dgm:cxn modelId="{ACFFA5F9-9C1A-492B-A926-2C2E77BAD996}" type="presParOf" srcId="{F056A9A5-464B-4ABD-89CC-4006992031D5}" destId="{CB2BAE10-3E54-4DB4-A310-7268D271989A}" srcOrd="0" destOrd="0" presId="urn:microsoft.com/office/officeart/2016/7/layout/BasicLinearProcessNumbered"/>
    <dgm:cxn modelId="{AAD69AB3-EEBD-452B-A21E-39A6B94BE68F}" type="presParOf" srcId="{F056A9A5-464B-4ABD-89CC-4006992031D5}" destId="{086B909C-AB43-44F0-BED0-B76D5CEC8083}" srcOrd="1" destOrd="0" presId="urn:microsoft.com/office/officeart/2016/7/layout/BasicLinearProcessNumbered"/>
    <dgm:cxn modelId="{4E889C41-CF76-4AC4-992A-0005602B2CA8}" type="presParOf" srcId="{F056A9A5-464B-4ABD-89CC-4006992031D5}" destId="{07DB5AF8-816F-4497-BBF6-DB7733D330A1}" srcOrd="2" destOrd="0" presId="urn:microsoft.com/office/officeart/2016/7/layout/BasicLinearProcessNumbered"/>
    <dgm:cxn modelId="{B2F847D3-EE16-4255-AF6C-2CB0B510EB4A}" type="presParOf" srcId="{F056A9A5-464B-4ABD-89CC-4006992031D5}" destId="{0E7E1871-1306-45AB-B7C7-77C07A3F4125}" srcOrd="3" destOrd="0" presId="urn:microsoft.com/office/officeart/2016/7/layout/BasicLinearProcessNumbered"/>
    <dgm:cxn modelId="{3D533B5C-D245-4261-976E-08F3965476E7}" type="presParOf" srcId="{730150F4-FA68-4705-9466-D06A24BBCEA0}" destId="{F99F861A-9FC8-404E-9F41-C1F2CA4B27CA}" srcOrd="1" destOrd="0" presId="urn:microsoft.com/office/officeart/2016/7/layout/BasicLinearProcessNumbered"/>
    <dgm:cxn modelId="{94C951EF-12DE-44CB-95EC-8309CA28313A}" type="presParOf" srcId="{730150F4-FA68-4705-9466-D06A24BBCEA0}" destId="{DC009051-0C6B-4329-827F-0D973ACA4108}" srcOrd="2" destOrd="0" presId="urn:microsoft.com/office/officeart/2016/7/layout/BasicLinearProcessNumbered"/>
    <dgm:cxn modelId="{EF04342B-AAD6-4768-A9F0-89250C6439A6}" type="presParOf" srcId="{DC009051-0C6B-4329-827F-0D973ACA4108}" destId="{EC421916-3CB1-477E-8C3A-9922F0CB1572}" srcOrd="0" destOrd="0" presId="urn:microsoft.com/office/officeart/2016/7/layout/BasicLinearProcessNumbered"/>
    <dgm:cxn modelId="{204663E6-A7C4-42B4-BEB9-A591E45024FA}" type="presParOf" srcId="{DC009051-0C6B-4329-827F-0D973ACA4108}" destId="{8BAF7F1E-2A15-4BD4-8F21-CE8FA75108C0}" srcOrd="1" destOrd="0" presId="urn:microsoft.com/office/officeart/2016/7/layout/BasicLinearProcessNumbered"/>
    <dgm:cxn modelId="{1AEF38F9-5508-4A98-A9D7-39FF743F6FBD}" type="presParOf" srcId="{DC009051-0C6B-4329-827F-0D973ACA4108}" destId="{B154F313-958F-4EDD-BEEA-F39F3504ED2D}" srcOrd="2" destOrd="0" presId="urn:microsoft.com/office/officeart/2016/7/layout/BasicLinearProcessNumbered"/>
    <dgm:cxn modelId="{90543A26-C8B6-4E36-B5E4-08A8F1FC2A46}" type="presParOf" srcId="{DC009051-0C6B-4329-827F-0D973ACA4108}" destId="{0F590D69-4345-4985-8CA5-24A44D7817D9}" srcOrd="3" destOrd="0" presId="urn:microsoft.com/office/officeart/2016/7/layout/BasicLinearProcessNumbered"/>
    <dgm:cxn modelId="{879E4410-411D-427A-8D2B-94878146D64C}" type="presParOf" srcId="{730150F4-FA68-4705-9466-D06A24BBCEA0}" destId="{0BECC3C3-A5C6-4E49-89C5-50A5CD8F9F1A}" srcOrd="3" destOrd="0" presId="urn:microsoft.com/office/officeart/2016/7/layout/BasicLinearProcessNumbered"/>
    <dgm:cxn modelId="{CB7E49E2-6438-4DFC-ACAA-0C48B9E40B01}" type="presParOf" srcId="{730150F4-FA68-4705-9466-D06A24BBCEA0}" destId="{BA76C7E2-680E-4AB9-A6EA-CB2F8A4D49DA}" srcOrd="4" destOrd="0" presId="urn:microsoft.com/office/officeart/2016/7/layout/BasicLinearProcessNumbered"/>
    <dgm:cxn modelId="{777883CE-CD08-4F14-9CA1-06E6862EB809}" type="presParOf" srcId="{BA76C7E2-680E-4AB9-A6EA-CB2F8A4D49DA}" destId="{CE35AF4C-6EA9-4DD7-945C-9D49C26D930A}" srcOrd="0" destOrd="0" presId="urn:microsoft.com/office/officeart/2016/7/layout/BasicLinearProcessNumbered"/>
    <dgm:cxn modelId="{E5341664-63E5-440F-82D1-02E0F1070792}" type="presParOf" srcId="{BA76C7E2-680E-4AB9-A6EA-CB2F8A4D49DA}" destId="{DFA6A333-6E8F-48A1-BD5E-86C39F878E15}" srcOrd="1" destOrd="0" presId="urn:microsoft.com/office/officeart/2016/7/layout/BasicLinearProcessNumbered"/>
    <dgm:cxn modelId="{F98BE7D0-2197-4AD6-93F9-56ABBC6B7CA0}" type="presParOf" srcId="{BA76C7E2-680E-4AB9-A6EA-CB2F8A4D49DA}" destId="{11A565BC-2F70-453A-8AF1-6A632D9DA3D0}" srcOrd="2" destOrd="0" presId="urn:microsoft.com/office/officeart/2016/7/layout/BasicLinearProcessNumbered"/>
    <dgm:cxn modelId="{4EA01DA8-DDA5-43DB-BCA4-C6BDE98AC433}" type="presParOf" srcId="{BA76C7E2-680E-4AB9-A6EA-CB2F8A4D49DA}" destId="{E1C41621-6E08-4C2A-A6AB-18075923DDA4}" srcOrd="3" destOrd="0" presId="urn:microsoft.com/office/officeart/2016/7/layout/BasicLinearProcessNumbered"/>
    <dgm:cxn modelId="{F4D382CC-C015-4679-9CF1-A0338DC2487F}" type="presParOf" srcId="{730150F4-FA68-4705-9466-D06A24BBCEA0}" destId="{A48B18E5-70C9-4F51-A73F-EAF39821DA6F}" srcOrd="5" destOrd="0" presId="urn:microsoft.com/office/officeart/2016/7/layout/BasicLinearProcessNumbered"/>
    <dgm:cxn modelId="{3844D2F4-D661-42C7-BCDF-C81A90B16DFD}" type="presParOf" srcId="{730150F4-FA68-4705-9466-D06A24BBCEA0}" destId="{F4DD2156-8078-491C-9D06-DAE58F210F8A}" srcOrd="6" destOrd="0" presId="urn:microsoft.com/office/officeart/2016/7/layout/BasicLinearProcessNumbered"/>
    <dgm:cxn modelId="{AED0696F-0FA3-493E-8CD6-1EF629B943E6}" type="presParOf" srcId="{F4DD2156-8078-491C-9D06-DAE58F210F8A}" destId="{648E364D-76C4-49A8-9C4A-E598BC462377}" srcOrd="0" destOrd="0" presId="urn:microsoft.com/office/officeart/2016/7/layout/BasicLinearProcessNumbered"/>
    <dgm:cxn modelId="{CB88E80C-3ADF-4EF9-AF49-9203EF20FE3D}" type="presParOf" srcId="{F4DD2156-8078-491C-9D06-DAE58F210F8A}" destId="{87FE8438-1056-4724-B18F-4A3ED57D8D6A}" srcOrd="1" destOrd="0" presId="urn:microsoft.com/office/officeart/2016/7/layout/BasicLinearProcessNumbered"/>
    <dgm:cxn modelId="{3A9EE6C2-0A6A-4FE9-857E-CAA9FB536701}" type="presParOf" srcId="{F4DD2156-8078-491C-9D06-DAE58F210F8A}" destId="{9832702C-70A7-43D8-849E-B72E9A174E55}" srcOrd="2" destOrd="0" presId="urn:microsoft.com/office/officeart/2016/7/layout/BasicLinearProcessNumbered"/>
    <dgm:cxn modelId="{D36C6EC7-532D-42CB-AAAF-A57166B2CDC8}" type="presParOf" srcId="{F4DD2156-8078-491C-9D06-DAE58F210F8A}" destId="{580F6D20-AD31-4869-8EC6-AB06590986E0}" srcOrd="3" destOrd="0" presId="urn:microsoft.com/office/officeart/2016/7/layout/BasicLinearProcessNumbered"/>
    <dgm:cxn modelId="{717E550B-867D-4075-94DC-5A0858A1CB6D}" type="presParOf" srcId="{730150F4-FA68-4705-9466-D06A24BBCEA0}" destId="{59804B69-078E-4DA1-AB50-6371E27B8B79}" srcOrd="7" destOrd="0" presId="urn:microsoft.com/office/officeart/2016/7/layout/BasicLinearProcessNumbered"/>
    <dgm:cxn modelId="{B3871370-7452-4243-A508-4434B2E59CA9}" type="presParOf" srcId="{730150F4-FA68-4705-9466-D06A24BBCEA0}" destId="{A03ED3A1-9944-4688-B810-34E04D0F653E}" srcOrd="8" destOrd="0" presId="urn:microsoft.com/office/officeart/2016/7/layout/BasicLinearProcessNumbered"/>
    <dgm:cxn modelId="{DB330B89-BC7F-4A20-B0DD-7680F46223FE}" type="presParOf" srcId="{A03ED3A1-9944-4688-B810-34E04D0F653E}" destId="{CE33B065-BFB7-4F64-A2E3-4114CB4C194F}" srcOrd="0" destOrd="0" presId="urn:microsoft.com/office/officeart/2016/7/layout/BasicLinearProcessNumbered"/>
    <dgm:cxn modelId="{98A35278-0BE5-4EEB-9C6E-B186FB864AC7}" type="presParOf" srcId="{A03ED3A1-9944-4688-B810-34E04D0F653E}" destId="{2531245C-33F7-46F3-BE83-0F29A6017C0C}" srcOrd="1" destOrd="0" presId="urn:microsoft.com/office/officeart/2016/7/layout/BasicLinearProcessNumbered"/>
    <dgm:cxn modelId="{EA6D69F9-5CB3-4DF1-BB83-8A7E74AD1280}" type="presParOf" srcId="{A03ED3A1-9944-4688-B810-34E04D0F653E}" destId="{370C9099-F5EA-4CDB-9DDA-8688422C4B0E}" srcOrd="2" destOrd="0" presId="urn:microsoft.com/office/officeart/2016/7/layout/BasicLinearProcessNumbered"/>
    <dgm:cxn modelId="{52C91334-4C0A-41F2-81DA-CA2B8E646E06}" type="presParOf" srcId="{A03ED3A1-9944-4688-B810-34E04D0F653E}" destId="{3398E469-9074-4BE3-AE3B-C5FAC37E588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230FF-3EB0-48CF-B740-68AE0674B1F2}" type="doc">
      <dgm:prSet loTypeId="urn:microsoft.com/office/officeart/2005/8/layout/hierarchy2" loCatId="Inbo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61B5672-4AEA-4DC6-A901-F2F85396A264}">
      <dgm:prSet/>
      <dgm:spPr/>
      <dgm:t>
        <a:bodyPr/>
        <a:lstStyle/>
        <a:p>
          <a:r>
            <a:rPr lang="en-US" baseline="0" dirty="0"/>
            <a:t>Testing Session will consists of:</a:t>
          </a:r>
          <a:endParaRPr lang="en-US" dirty="0"/>
        </a:p>
      </dgm:t>
    </dgm:pt>
    <dgm:pt modelId="{52DC1DE0-3F50-411F-9FD4-A65E1DFC878F}" type="parTrans" cxnId="{11CC5BFF-D6DA-49C2-AC85-A165F509058C}">
      <dgm:prSet/>
      <dgm:spPr/>
      <dgm:t>
        <a:bodyPr/>
        <a:lstStyle/>
        <a:p>
          <a:endParaRPr lang="en-US"/>
        </a:p>
      </dgm:t>
    </dgm:pt>
    <dgm:pt modelId="{D2D040CB-374C-407E-A20D-05CA0708D5B0}" type="sibTrans" cxnId="{11CC5BFF-D6DA-49C2-AC85-A165F509058C}">
      <dgm:prSet/>
      <dgm:spPr/>
      <dgm:t>
        <a:bodyPr/>
        <a:lstStyle/>
        <a:p>
          <a:endParaRPr lang="en-US"/>
        </a:p>
      </dgm:t>
    </dgm:pt>
    <dgm:pt modelId="{F4969D09-B308-4ACA-A487-16C4C40ED82C}">
      <dgm:prSet/>
      <dgm:spPr/>
      <dgm:t>
        <a:bodyPr/>
        <a:lstStyle/>
        <a:p>
          <a:r>
            <a:rPr lang="en-US" baseline="0" dirty="0"/>
            <a:t>- 3 Different Technical Users </a:t>
          </a:r>
        </a:p>
      </dgm:t>
    </dgm:pt>
    <dgm:pt modelId="{A6F7F721-861A-47F2-9DBE-A25A787C04D8}" type="parTrans" cxnId="{39C00AE0-90F7-4C46-8D70-5BBAB5861AFB}">
      <dgm:prSet/>
      <dgm:spPr/>
      <dgm:t>
        <a:bodyPr/>
        <a:lstStyle/>
        <a:p>
          <a:endParaRPr lang="en-US"/>
        </a:p>
      </dgm:t>
    </dgm:pt>
    <dgm:pt modelId="{5232FFFB-EE3A-497B-BC55-020714E377B7}" type="sibTrans" cxnId="{39C00AE0-90F7-4C46-8D70-5BBAB5861AFB}">
      <dgm:prSet/>
      <dgm:spPr/>
      <dgm:t>
        <a:bodyPr/>
        <a:lstStyle/>
        <a:p>
          <a:endParaRPr lang="en-US"/>
        </a:p>
      </dgm:t>
    </dgm:pt>
    <dgm:pt modelId="{5BBF6D76-B02A-438B-BFA7-DFC0659898C6}">
      <dgm:prSet/>
      <dgm:spPr/>
      <dgm:t>
        <a:bodyPr/>
        <a:lstStyle/>
        <a:p>
          <a:r>
            <a:rPr lang="en-US" baseline="0" dirty="0"/>
            <a:t>Testing session will be controlled </a:t>
          </a:r>
          <a:endParaRPr lang="en-US" dirty="0"/>
        </a:p>
      </dgm:t>
    </dgm:pt>
    <dgm:pt modelId="{CDADBCDB-0C5A-450E-96EA-4E04B39A6A3F}" type="parTrans" cxnId="{C0279F13-8E10-4DF5-A304-D2E7B79DA352}">
      <dgm:prSet/>
      <dgm:spPr/>
      <dgm:t>
        <a:bodyPr/>
        <a:lstStyle/>
        <a:p>
          <a:endParaRPr lang="en-US"/>
        </a:p>
      </dgm:t>
    </dgm:pt>
    <dgm:pt modelId="{150A77FE-59FD-44B1-8646-CDC1BE0FC659}" type="sibTrans" cxnId="{C0279F13-8E10-4DF5-A304-D2E7B79DA352}">
      <dgm:prSet/>
      <dgm:spPr/>
      <dgm:t>
        <a:bodyPr/>
        <a:lstStyle/>
        <a:p>
          <a:endParaRPr lang="en-US"/>
        </a:p>
      </dgm:t>
    </dgm:pt>
    <dgm:pt modelId="{6D476899-488F-4898-9300-F98AAA9F8DF4}">
      <dgm:prSet/>
      <dgm:spPr/>
      <dgm:t>
        <a:bodyPr/>
        <a:lstStyle/>
        <a:p>
          <a:r>
            <a:rPr lang="en-US" baseline="0" dirty="0"/>
            <a:t>User Feedback will be collected by a survey</a:t>
          </a:r>
          <a:endParaRPr lang="en-US" dirty="0"/>
        </a:p>
      </dgm:t>
    </dgm:pt>
    <dgm:pt modelId="{9013756F-89A6-4263-8108-F12037E6162D}" type="parTrans" cxnId="{F049CEBD-5C12-4598-ABBB-66D9E6005CB5}">
      <dgm:prSet/>
      <dgm:spPr/>
      <dgm:t>
        <a:bodyPr/>
        <a:lstStyle/>
        <a:p>
          <a:endParaRPr lang="en-US"/>
        </a:p>
      </dgm:t>
    </dgm:pt>
    <dgm:pt modelId="{3325CA6E-7D22-4D09-8E18-212D2B8D7B34}" type="sibTrans" cxnId="{F049CEBD-5C12-4598-ABBB-66D9E6005CB5}">
      <dgm:prSet/>
      <dgm:spPr/>
      <dgm:t>
        <a:bodyPr/>
        <a:lstStyle/>
        <a:p>
          <a:endParaRPr lang="en-US"/>
        </a:p>
      </dgm:t>
    </dgm:pt>
    <dgm:pt modelId="{06CCEC6C-466F-4C87-ACBF-F43F2DA22016}">
      <dgm:prSet/>
      <dgm:spPr/>
      <dgm:t>
        <a:bodyPr/>
        <a:lstStyle/>
        <a:p>
          <a:r>
            <a:rPr lang="en-US" baseline="0" dirty="0"/>
            <a:t>- 3 Different Non-Technical Users </a:t>
          </a:r>
        </a:p>
      </dgm:t>
    </dgm:pt>
    <dgm:pt modelId="{76E83A67-3D7B-424A-83BC-2D1F04741A8A}" type="parTrans" cxnId="{FCA1745B-6E5E-49A1-B777-7ABBEDA46192}">
      <dgm:prSet/>
      <dgm:spPr/>
      <dgm:t>
        <a:bodyPr/>
        <a:lstStyle/>
        <a:p>
          <a:endParaRPr lang="en-US"/>
        </a:p>
      </dgm:t>
    </dgm:pt>
    <dgm:pt modelId="{B1E385E7-78E7-42C4-AF68-42FDCAF09349}" type="sibTrans" cxnId="{FCA1745B-6E5E-49A1-B777-7ABBEDA46192}">
      <dgm:prSet/>
      <dgm:spPr/>
      <dgm:t>
        <a:bodyPr/>
        <a:lstStyle/>
        <a:p>
          <a:endParaRPr lang="en-US"/>
        </a:p>
      </dgm:t>
    </dgm:pt>
    <dgm:pt modelId="{0FD2D0C5-3F9B-406F-834B-FF01D76DE169}" type="pres">
      <dgm:prSet presAssocID="{01A230FF-3EB0-48CF-B740-68AE0674B1F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A802DC2-7411-40BF-B370-8AB42C3E7395}" type="pres">
      <dgm:prSet presAssocID="{061B5672-4AEA-4DC6-A901-F2F85396A264}" presName="root1" presStyleCnt="0"/>
      <dgm:spPr/>
    </dgm:pt>
    <dgm:pt modelId="{0EFFACEA-5AA0-497B-B12B-02848209FBAF}" type="pres">
      <dgm:prSet presAssocID="{061B5672-4AEA-4DC6-A901-F2F85396A264}" presName="LevelOneTextNode" presStyleLbl="node0" presStyleIdx="0" presStyleCnt="3" custScaleY="120398" custLinFactNeighborX="480" custLinFactNeighborY="69384">
        <dgm:presLayoutVars>
          <dgm:chPref val="3"/>
        </dgm:presLayoutVars>
      </dgm:prSet>
      <dgm:spPr/>
    </dgm:pt>
    <dgm:pt modelId="{8C1AEEA9-97B0-4A6F-9518-39B4F8E67606}" type="pres">
      <dgm:prSet presAssocID="{061B5672-4AEA-4DC6-A901-F2F85396A264}" presName="level2hierChild" presStyleCnt="0"/>
      <dgm:spPr/>
    </dgm:pt>
    <dgm:pt modelId="{A1B20A95-B675-42B1-96BD-B362F90F9C5D}" type="pres">
      <dgm:prSet presAssocID="{A6F7F721-861A-47F2-9DBE-A25A787C04D8}" presName="conn2-1" presStyleLbl="parChTrans1D2" presStyleIdx="0" presStyleCnt="2"/>
      <dgm:spPr/>
    </dgm:pt>
    <dgm:pt modelId="{4DCD02BA-7042-47E3-9630-DFCEC1707226}" type="pres">
      <dgm:prSet presAssocID="{A6F7F721-861A-47F2-9DBE-A25A787C04D8}" presName="connTx" presStyleLbl="parChTrans1D2" presStyleIdx="0" presStyleCnt="2"/>
      <dgm:spPr/>
    </dgm:pt>
    <dgm:pt modelId="{37487F64-DA1A-40AD-ACF4-C8E0E174DC34}" type="pres">
      <dgm:prSet presAssocID="{F4969D09-B308-4ACA-A487-16C4C40ED82C}" presName="root2" presStyleCnt="0"/>
      <dgm:spPr/>
    </dgm:pt>
    <dgm:pt modelId="{0F7854E7-A640-4081-870E-917C021F38BE}" type="pres">
      <dgm:prSet presAssocID="{F4969D09-B308-4ACA-A487-16C4C40ED82C}" presName="LevelTwoTextNode" presStyleLbl="node2" presStyleIdx="0" presStyleCnt="2" custScaleY="122347">
        <dgm:presLayoutVars>
          <dgm:chPref val="3"/>
        </dgm:presLayoutVars>
      </dgm:prSet>
      <dgm:spPr/>
    </dgm:pt>
    <dgm:pt modelId="{A8275925-364A-4BF4-9C74-E49C6C4BAF65}" type="pres">
      <dgm:prSet presAssocID="{F4969D09-B308-4ACA-A487-16C4C40ED82C}" presName="level3hierChild" presStyleCnt="0"/>
      <dgm:spPr/>
    </dgm:pt>
    <dgm:pt modelId="{A3982D21-74AA-4925-BAD7-671E7AD8DE46}" type="pres">
      <dgm:prSet presAssocID="{76E83A67-3D7B-424A-83BC-2D1F04741A8A}" presName="conn2-1" presStyleLbl="parChTrans1D2" presStyleIdx="1" presStyleCnt="2"/>
      <dgm:spPr/>
    </dgm:pt>
    <dgm:pt modelId="{06EC75FF-66D3-4BFA-B7CC-8A295B301C91}" type="pres">
      <dgm:prSet presAssocID="{76E83A67-3D7B-424A-83BC-2D1F04741A8A}" presName="connTx" presStyleLbl="parChTrans1D2" presStyleIdx="1" presStyleCnt="2"/>
      <dgm:spPr/>
    </dgm:pt>
    <dgm:pt modelId="{54CBCD89-9DE7-44F8-A4FE-678E143DCA26}" type="pres">
      <dgm:prSet presAssocID="{06CCEC6C-466F-4C87-ACBF-F43F2DA22016}" presName="root2" presStyleCnt="0"/>
      <dgm:spPr/>
    </dgm:pt>
    <dgm:pt modelId="{BB8DF2AE-DEFE-4AB1-98E6-DCB73277A397}" type="pres">
      <dgm:prSet presAssocID="{06CCEC6C-466F-4C87-ACBF-F43F2DA22016}" presName="LevelTwoTextNode" presStyleLbl="node2" presStyleIdx="1" presStyleCnt="2" custScaleY="145116" custLinFactNeighborX="4637" custLinFactNeighborY="82574">
        <dgm:presLayoutVars>
          <dgm:chPref val="3"/>
        </dgm:presLayoutVars>
      </dgm:prSet>
      <dgm:spPr/>
    </dgm:pt>
    <dgm:pt modelId="{0F418380-0195-4260-85B0-191C4ED1AF2D}" type="pres">
      <dgm:prSet presAssocID="{06CCEC6C-466F-4C87-ACBF-F43F2DA22016}" presName="level3hierChild" presStyleCnt="0"/>
      <dgm:spPr/>
    </dgm:pt>
    <dgm:pt modelId="{4573482B-1317-4EA5-A065-55B1EA646E44}" type="pres">
      <dgm:prSet presAssocID="{5BBF6D76-B02A-438B-BFA7-DFC0659898C6}" presName="root1" presStyleCnt="0"/>
      <dgm:spPr/>
    </dgm:pt>
    <dgm:pt modelId="{6FBA1A2A-CDA2-4FCA-81F4-75E5EEE03C69}" type="pres">
      <dgm:prSet presAssocID="{5BBF6D76-B02A-438B-BFA7-DFC0659898C6}" presName="LevelOneTextNode" presStyleLbl="node0" presStyleIdx="1" presStyleCnt="3" custScaleY="108819" custLinFactY="-96691" custLinFactNeighborX="2159" custLinFactNeighborY="-100000">
        <dgm:presLayoutVars>
          <dgm:chPref val="3"/>
        </dgm:presLayoutVars>
      </dgm:prSet>
      <dgm:spPr/>
    </dgm:pt>
    <dgm:pt modelId="{A4981F10-C35F-47CF-8231-A27DBC5FACE2}" type="pres">
      <dgm:prSet presAssocID="{5BBF6D76-B02A-438B-BFA7-DFC0659898C6}" presName="level2hierChild" presStyleCnt="0"/>
      <dgm:spPr/>
    </dgm:pt>
    <dgm:pt modelId="{92B0A779-9F3A-4159-A8C3-EB0D6AAAE196}" type="pres">
      <dgm:prSet presAssocID="{6D476899-488F-4898-9300-F98AAA9F8DF4}" presName="root1" presStyleCnt="0"/>
      <dgm:spPr/>
    </dgm:pt>
    <dgm:pt modelId="{892C1804-5693-4D76-8E88-85295BA8D858}" type="pres">
      <dgm:prSet presAssocID="{6D476899-488F-4898-9300-F98AAA9F8DF4}" presName="LevelOneTextNode" presStyleLbl="node0" presStyleIdx="2" presStyleCnt="3" custLinFactNeighborY="84">
        <dgm:presLayoutVars>
          <dgm:chPref val="3"/>
        </dgm:presLayoutVars>
      </dgm:prSet>
      <dgm:spPr/>
    </dgm:pt>
    <dgm:pt modelId="{5168C273-6D22-4378-A865-6E95E28F1A5A}" type="pres">
      <dgm:prSet presAssocID="{6D476899-488F-4898-9300-F98AAA9F8DF4}" presName="level2hierChild" presStyleCnt="0"/>
      <dgm:spPr/>
    </dgm:pt>
  </dgm:ptLst>
  <dgm:cxnLst>
    <dgm:cxn modelId="{C0279F13-8E10-4DF5-A304-D2E7B79DA352}" srcId="{01A230FF-3EB0-48CF-B740-68AE0674B1F2}" destId="{5BBF6D76-B02A-438B-BFA7-DFC0659898C6}" srcOrd="1" destOrd="0" parTransId="{CDADBCDB-0C5A-450E-96EA-4E04B39A6A3F}" sibTransId="{150A77FE-59FD-44B1-8646-CDC1BE0FC659}"/>
    <dgm:cxn modelId="{D72AB617-0649-4C6C-9F48-CD4159DB4F61}" type="presOf" srcId="{6D476899-488F-4898-9300-F98AAA9F8DF4}" destId="{892C1804-5693-4D76-8E88-85295BA8D858}" srcOrd="0" destOrd="0" presId="urn:microsoft.com/office/officeart/2005/8/layout/hierarchy2"/>
    <dgm:cxn modelId="{FCA1745B-6E5E-49A1-B777-7ABBEDA46192}" srcId="{061B5672-4AEA-4DC6-A901-F2F85396A264}" destId="{06CCEC6C-466F-4C87-ACBF-F43F2DA22016}" srcOrd="1" destOrd="0" parTransId="{76E83A67-3D7B-424A-83BC-2D1F04741A8A}" sibTransId="{B1E385E7-78E7-42C4-AF68-42FDCAF09349}"/>
    <dgm:cxn modelId="{1FCEF448-F125-472B-940E-05123ECC0BB4}" type="presOf" srcId="{5BBF6D76-B02A-438B-BFA7-DFC0659898C6}" destId="{6FBA1A2A-CDA2-4FCA-81F4-75E5EEE03C69}" srcOrd="0" destOrd="0" presId="urn:microsoft.com/office/officeart/2005/8/layout/hierarchy2"/>
    <dgm:cxn modelId="{8DB5CC4A-E6EC-4E4F-8709-340DC1D4319C}" type="presOf" srcId="{76E83A67-3D7B-424A-83BC-2D1F04741A8A}" destId="{06EC75FF-66D3-4BFA-B7CC-8A295B301C91}" srcOrd="1" destOrd="0" presId="urn:microsoft.com/office/officeart/2005/8/layout/hierarchy2"/>
    <dgm:cxn modelId="{DA17484F-952D-469A-B157-9BC8061878F8}" type="presOf" srcId="{A6F7F721-861A-47F2-9DBE-A25A787C04D8}" destId="{4DCD02BA-7042-47E3-9630-DFCEC1707226}" srcOrd="1" destOrd="0" presId="urn:microsoft.com/office/officeart/2005/8/layout/hierarchy2"/>
    <dgm:cxn modelId="{74984153-C265-47AD-AEF6-829B270F1254}" type="presOf" srcId="{A6F7F721-861A-47F2-9DBE-A25A787C04D8}" destId="{A1B20A95-B675-42B1-96BD-B362F90F9C5D}" srcOrd="0" destOrd="0" presId="urn:microsoft.com/office/officeart/2005/8/layout/hierarchy2"/>
    <dgm:cxn modelId="{8B70F49C-8CA1-4BE9-AF23-F5D20154D03B}" type="presOf" srcId="{06CCEC6C-466F-4C87-ACBF-F43F2DA22016}" destId="{BB8DF2AE-DEFE-4AB1-98E6-DCB73277A397}" srcOrd="0" destOrd="0" presId="urn:microsoft.com/office/officeart/2005/8/layout/hierarchy2"/>
    <dgm:cxn modelId="{733913BA-1334-48F4-A059-982C1696022E}" type="presOf" srcId="{01A230FF-3EB0-48CF-B740-68AE0674B1F2}" destId="{0FD2D0C5-3F9B-406F-834B-FF01D76DE169}" srcOrd="0" destOrd="0" presId="urn:microsoft.com/office/officeart/2005/8/layout/hierarchy2"/>
    <dgm:cxn modelId="{F049CEBD-5C12-4598-ABBB-66D9E6005CB5}" srcId="{01A230FF-3EB0-48CF-B740-68AE0674B1F2}" destId="{6D476899-488F-4898-9300-F98AAA9F8DF4}" srcOrd="2" destOrd="0" parTransId="{9013756F-89A6-4263-8108-F12037E6162D}" sibTransId="{3325CA6E-7D22-4D09-8E18-212D2B8D7B34}"/>
    <dgm:cxn modelId="{39C00AE0-90F7-4C46-8D70-5BBAB5861AFB}" srcId="{061B5672-4AEA-4DC6-A901-F2F85396A264}" destId="{F4969D09-B308-4ACA-A487-16C4C40ED82C}" srcOrd="0" destOrd="0" parTransId="{A6F7F721-861A-47F2-9DBE-A25A787C04D8}" sibTransId="{5232FFFB-EE3A-497B-BC55-020714E377B7}"/>
    <dgm:cxn modelId="{616B88E5-EEF6-4EF1-ACB2-65A76C1E46E7}" type="presOf" srcId="{061B5672-4AEA-4DC6-A901-F2F85396A264}" destId="{0EFFACEA-5AA0-497B-B12B-02848209FBAF}" srcOrd="0" destOrd="0" presId="urn:microsoft.com/office/officeart/2005/8/layout/hierarchy2"/>
    <dgm:cxn modelId="{1BE41AEA-4538-4C7E-82A1-305CFE01D19B}" type="presOf" srcId="{F4969D09-B308-4ACA-A487-16C4C40ED82C}" destId="{0F7854E7-A640-4081-870E-917C021F38BE}" srcOrd="0" destOrd="0" presId="urn:microsoft.com/office/officeart/2005/8/layout/hierarchy2"/>
    <dgm:cxn modelId="{3A1BF6F1-E40A-47BB-B9B1-4271EC9AD117}" type="presOf" srcId="{76E83A67-3D7B-424A-83BC-2D1F04741A8A}" destId="{A3982D21-74AA-4925-BAD7-671E7AD8DE46}" srcOrd="0" destOrd="0" presId="urn:microsoft.com/office/officeart/2005/8/layout/hierarchy2"/>
    <dgm:cxn modelId="{11CC5BFF-D6DA-49C2-AC85-A165F509058C}" srcId="{01A230FF-3EB0-48CF-B740-68AE0674B1F2}" destId="{061B5672-4AEA-4DC6-A901-F2F85396A264}" srcOrd="0" destOrd="0" parTransId="{52DC1DE0-3F50-411F-9FD4-A65E1DFC878F}" sibTransId="{D2D040CB-374C-407E-A20D-05CA0708D5B0}"/>
    <dgm:cxn modelId="{37848843-09FA-438D-B55C-6649D8DCC600}" type="presParOf" srcId="{0FD2D0C5-3F9B-406F-834B-FF01D76DE169}" destId="{AA802DC2-7411-40BF-B370-8AB42C3E7395}" srcOrd="0" destOrd="0" presId="urn:microsoft.com/office/officeart/2005/8/layout/hierarchy2"/>
    <dgm:cxn modelId="{CC2ECED4-46AE-4F70-BA30-DE4578549732}" type="presParOf" srcId="{AA802DC2-7411-40BF-B370-8AB42C3E7395}" destId="{0EFFACEA-5AA0-497B-B12B-02848209FBAF}" srcOrd="0" destOrd="0" presId="urn:microsoft.com/office/officeart/2005/8/layout/hierarchy2"/>
    <dgm:cxn modelId="{ED9D8720-DB16-43E1-8603-1D948A501E3D}" type="presParOf" srcId="{AA802DC2-7411-40BF-B370-8AB42C3E7395}" destId="{8C1AEEA9-97B0-4A6F-9518-39B4F8E67606}" srcOrd="1" destOrd="0" presId="urn:microsoft.com/office/officeart/2005/8/layout/hierarchy2"/>
    <dgm:cxn modelId="{AD17D5A5-C6BA-4059-8CF1-0A913C0350AF}" type="presParOf" srcId="{8C1AEEA9-97B0-4A6F-9518-39B4F8E67606}" destId="{A1B20A95-B675-42B1-96BD-B362F90F9C5D}" srcOrd="0" destOrd="0" presId="urn:microsoft.com/office/officeart/2005/8/layout/hierarchy2"/>
    <dgm:cxn modelId="{BE217259-8765-43BA-B08D-D15D0D63EDED}" type="presParOf" srcId="{A1B20A95-B675-42B1-96BD-B362F90F9C5D}" destId="{4DCD02BA-7042-47E3-9630-DFCEC1707226}" srcOrd="0" destOrd="0" presId="urn:microsoft.com/office/officeart/2005/8/layout/hierarchy2"/>
    <dgm:cxn modelId="{F906A7B4-A57E-4F84-9224-44D7A56CA5C1}" type="presParOf" srcId="{8C1AEEA9-97B0-4A6F-9518-39B4F8E67606}" destId="{37487F64-DA1A-40AD-ACF4-C8E0E174DC34}" srcOrd="1" destOrd="0" presId="urn:microsoft.com/office/officeart/2005/8/layout/hierarchy2"/>
    <dgm:cxn modelId="{A21C285C-5173-4D33-B0C5-E960D0A6F3B5}" type="presParOf" srcId="{37487F64-DA1A-40AD-ACF4-C8E0E174DC34}" destId="{0F7854E7-A640-4081-870E-917C021F38BE}" srcOrd="0" destOrd="0" presId="urn:microsoft.com/office/officeart/2005/8/layout/hierarchy2"/>
    <dgm:cxn modelId="{09F4554C-4E86-459D-A4C4-F1789A566370}" type="presParOf" srcId="{37487F64-DA1A-40AD-ACF4-C8E0E174DC34}" destId="{A8275925-364A-4BF4-9C74-E49C6C4BAF65}" srcOrd="1" destOrd="0" presId="urn:microsoft.com/office/officeart/2005/8/layout/hierarchy2"/>
    <dgm:cxn modelId="{0E18FAA9-266B-4CF1-9DC9-E9081B8C8D11}" type="presParOf" srcId="{8C1AEEA9-97B0-4A6F-9518-39B4F8E67606}" destId="{A3982D21-74AA-4925-BAD7-671E7AD8DE46}" srcOrd="2" destOrd="0" presId="urn:microsoft.com/office/officeart/2005/8/layout/hierarchy2"/>
    <dgm:cxn modelId="{43429B24-7094-40BA-B85C-AA65011E6D5C}" type="presParOf" srcId="{A3982D21-74AA-4925-BAD7-671E7AD8DE46}" destId="{06EC75FF-66D3-4BFA-B7CC-8A295B301C91}" srcOrd="0" destOrd="0" presId="urn:microsoft.com/office/officeart/2005/8/layout/hierarchy2"/>
    <dgm:cxn modelId="{44EABDF7-781F-4FF8-ABE7-1700F56ECF12}" type="presParOf" srcId="{8C1AEEA9-97B0-4A6F-9518-39B4F8E67606}" destId="{54CBCD89-9DE7-44F8-A4FE-678E143DCA26}" srcOrd="3" destOrd="0" presId="urn:microsoft.com/office/officeart/2005/8/layout/hierarchy2"/>
    <dgm:cxn modelId="{55FCAD85-8AEC-443B-87D9-AB07A1572076}" type="presParOf" srcId="{54CBCD89-9DE7-44F8-A4FE-678E143DCA26}" destId="{BB8DF2AE-DEFE-4AB1-98E6-DCB73277A397}" srcOrd="0" destOrd="0" presId="urn:microsoft.com/office/officeart/2005/8/layout/hierarchy2"/>
    <dgm:cxn modelId="{141F2C78-06A7-4DFB-89A7-5968F0BA77D7}" type="presParOf" srcId="{54CBCD89-9DE7-44F8-A4FE-678E143DCA26}" destId="{0F418380-0195-4260-85B0-191C4ED1AF2D}" srcOrd="1" destOrd="0" presId="urn:microsoft.com/office/officeart/2005/8/layout/hierarchy2"/>
    <dgm:cxn modelId="{E097B0AC-89CF-44B7-91D4-F928ABD3ACA6}" type="presParOf" srcId="{0FD2D0C5-3F9B-406F-834B-FF01D76DE169}" destId="{4573482B-1317-4EA5-A065-55B1EA646E44}" srcOrd="1" destOrd="0" presId="urn:microsoft.com/office/officeart/2005/8/layout/hierarchy2"/>
    <dgm:cxn modelId="{1A591B60-5789-4FE6-92D3-BB971361F904}" type="presParOf" srcId="{4573482B-1317-4EA5-A065-55B1EA646E44}" destId="{6FBA1A2A-CDA2-4FCA-81F4-75E5EEE03C69}" srcOrd="0" destOrd="0" presId="urn:microsoft.com/office/officeart/2005/8/layout/hierarchy2"/>
    <dgm:cxn modelId="{5F6D6092-B0BA-48CB-9C0F-DC210066878A}" type="presParOf" srcId="{4573482B-1317-4EA5-A065-55B1EA646E44}" destId="{A4981F10-C35F-47CF-8231-A27DBC5FACE2}" srcOrd="1" destOrd="0" presId="urn:microsoft.com/office/officeart/2005/8/layout/hierarchy2"/>
    <dgm:cxn modelId="{36CBE1BD-64EE-4B3B-BE97-5C978EA29C45}" type="presParOf" srcId="{0FD2D0C5-3F9B-406F-834B-FF01D76DE169}" destId="{92B0A779-9F3A-4159-A8C3-EB0D6AAAE196}" srcOrd="2" destOrd="0" presId="urn:microsoft.com/office/officeart/2005/8/layout/hierarchy2"/>
    <dgm:cxn modelId="{4A3BE0AC-2D6F-4FEC-A55C-F9480954C887}" type="presParOf" srcId="{92B0A779-9F3A-4159-A8C3-EB0D6AAAE196}" destId="{892C1804-5693-4D76-8E88-85295BA8D858}" srcOrd="0" destOrd="0" presId="urn:microsoft.com/office/officeart/2005/8/layout/hierarchy2"/>
    <dgm:cxn modelId="{53B56E42-0F9C-4273-ABB5-15C095D4283D}" type="presParOf" srcId="{92B0A779-9F3A-4159-A8C3-EB0D6AAAE196}" destId="{5168C273-6D22-4378-A865-6E95E28F1A5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84BF1B-99D0-457E-8798-51C53CF969A4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>
          <a:lvl1pPr>
            <a:defRPr b="1"/>
          </a:lvl1pPr>
        </a:lstStyle>
        <a:p>
          <a:endParaRPr lang="en-US"/>
        </a:p>
      </dgm:t>
    </dgm:pt>
    <dgm:pt modelId="{675CCB6A-BB4F-4A00-BB19-76A971DFDD7E}">
      <dgm:prSet/>
      <dgm:spPr/>
      <dgm:t>
        <a:bodyPr/>
        <a:lstStyle>
          <a:lvl1pPr>
            <a:defRPr b="1"/>
          </a:lvl1pPr>
        </a:lstStyle>
        <a:p>
          <a:r>
            <a:rPr lang="en-US" dirty="0"/>
            <a:t>Unit Testing Complete</a:t>
          </a:r>
        </a:p>
      </dgm:t>
    </dgm:pt>
    <dgm:pt modelId="{67207F97-763F-4E9E-8A27-580DE76B33A4}" type="parTrans" cxnId="{E07D5291-E5E3-4F5C-82CA-108745A5444F}">
      <dgm:prSet/>
      <dgm:spPr/>
      <dgm:t>
        <a:bodyPr/>
        <a:lstStyle/>
        <a:p>
          <a:endParaRPr lang="en-US"/>
        </a:p>
      </dgm:t>
    </dgm:pt>
    <dgm:pt modelId="{47D8367D-751B-4ACC-8446-1931A7B2BE82}" type="sibTrans" cxnId="{E07D5291-E5E3-4F5C-82CA-108745A5444F}">
      <dgm:prSet/>
      <dgm:spPr/>
      <dgm:t>
        <a:bodyPr/>
        <a:lstStyle/>
        <a:p>
          <a:endParaRPr lang="en-US"/>
        </a:p>
      </dgm:t>
    </dgm:pt>
    <dgm:pt modelId="{13BF44D9-5BD1-4826-A1C0-4684317E5698}">
      <dgm:prSet/>
      <dgm:spPr/>
      <dgm:t>
        <a:bodyPr/>
        <a:lstStyle/>
        <a:p>
          <a:r>
            <a:rPr lang="en-US" dirty="0"/>
            <a:t>Among all team members</a:t>
          </a:r>
        </a:p>
      </dgm:t>
    </dgm:pt>
    <dgm:pt modelId="{974618BE-0C71-48CF-94AE-E2FEFAF2BDFC}" type="parTrans" cxnId="{62537B9A-F04B-4C34-9CD7-39983E248E5B}">
      <dgm:prSet/>
      <dgm:spPr/>
      <dgm:t>
        <a:bodyPr/>
        <a:lstStyle/>
        <a:p>
          <a:endParaRPr lang="en-US"/>
        </a:p>
      </dgm:t>
    </dgm:pt>
    <dgm:pt modelId="{7E7D56A7-AE80-4BE0-AFD7-13C419D6D402}" type="sibTrans" cxnId="{62537B9A-F04B-4C34-9CD7-39983E248E5B}">
      <dgm:prSet/>
      <dgm:spPr/>
      <dgm:t>
        <a:bodyPr/>
        <a:lstStyle/>
        <a:p>
          <a:endParaRPr lang="en-US"/>
        </a:p>
      </dgm:t>
    </dgm:pt>
    <dgm:pt modelId="{40076935-6651-48B2-9481-1A05F3904FA8}">
      <dgm:prSet/>
      <dgm:spPr>
        <a:solidFill>
          <a:srgbClr val="FFC000"/>
        </a:solidFill>
      </dgm:spPr>
      <dgm:t>
        <a:bodyPr/>
        <a:lstStyle>
          <a:lvl1pPr>
            <a:defRPr b="1"/>
          </a:lvl1pPr>
        </a:lstStyle>
        <a:p>
          <a:r>
            <a:rPr lang="en-US" dirty="0">
              <a:solidFill>
                <a:schemeClr val="tx1"/>
              </a:solidFill>
            </a:rPr>
            <a:t>Nov. 18</a:t>
          </a:r>
        </a:p>
      </dgm:t>
    </dgm:pt>
    <dgm:pt modelId="{3667059B-3556-451B-BFB8-25A692EBB83B}" type="parTrans" cxnId="{A715C466-8270-4A25-A925-9DD6AB37365C}">
      <dgm:prSet/>
      <dgm:spPr/>
      <dgm:t>
        <a:bodyPr/>
        <a:lstStyle/>
        <a:p>
          <a:endParaRPr lang="en-US"/>
        </a:p>
      </dgm:t>
    </dgm:pt>
    <dgm:pt modelId="{793D3B85-60C2-44E7-B89C-9209B8538183}" type="sibTrans" cxnId="{A715C466-8270-4A25-A925-9DD6AB37365C}">
      <dgm:prSet/>
      <dgm:spPr/>
      <dgm:t>
        <a:bodyPr/>
        <a:lstStyle>
          <a:lvl1pPr>
            <a:defRPr b="1"/>
          </a:lvl1pPr>
        </a:lstStyle>
        <a:p>
          <a:endParaRPr lang="en-US"/>
        </a:p>
      </dgm:t>
    </dgm:pt>
    <dgm:pt modelId="{886E8643-C92C-4B18-B25D-81AD2BF68866}">
      <dgm:prSet/>
      <dgm:spPr/>
      <dgm:t>
        <a:bodyPr/>
        <a:lstStyle>
          <a:lvl1pPr>
            <a:defRPr b="1"/>
          </a:lvl1pPr>
        </a:lstStyle>
        <a:p>
          <a:r>
            <a:rPr lang="en-US" dirty="0"/>
            <a:t>System Testing Complete</a:t>
          </a:r>
        </a:p>
      </dgm:t>
    </dgm:pt>
    <dgm:pt modelId="{3794CCC2-4A48-489C-9D5F-BCEC63249A42}" type="parTrans" cxnId="{91002C3B-2E92-4458-9777-865064A8B7FE}">
      <dgm:prSet/>
      <dgm:spPr/>
      <dgm:t>
        <a:bodyPr/>
        <a:lstStyle/>
        <a:p>
          <a:endParaRPr lang="en-US"/>
        </a:p>
      </dgm:t>
    </dgm:pt>
    <dgm:pt modelId="{56B97322-408E-4603-AFF7-866E0A8D4DB6}" type="sibTrans" cxnId="{91002C3B-2E92-4458-9777-865064A8B7FE}">
      <dgm:prSet/>
      <dgm:spPr/>
      <dgm:t>
        <a:bodyPr/>
        <a:lstStyle/>
        <a:p>
          <a:endParaRPr lang="en-US"/>
        </a:p>
      </dgm:t>
    </dgm:pt>
    <dgm:pt modelId="{F8D7C0DE-6D31-4BED-BA5B-8BCAF7CB6B88}">
      <dgm:prSet/>
      <dgm:spPr/>
      <dgm:t>
        <a:bodyPr/>
        <a:lstStyle/>
        <a:p>
          <a:r>
            <a:rPr lang="en-US"/>
            <a:t>Among all members and non-technical users</a:t>
          </a:r>
        </a:p>
      </dgm:t>
    </dgm:pt>
    <dgm:pt modelId="{539412AE-FB8C-47D7-B8E7-A9E0763A6DBF}" type="parTrans" cxnId="{94B398E9-7C67-4D03-B265-CEBCB1F43207}">
      <dgm:prSet/>
      <dgm:spPr/>
      <dgm:t>
        <a:bodyPr/>
        <a:lstStyle/>
        <a:p>
          <a:endParaRPr lang="en-US"/>
        </a:p>
      </dgm:t>
    </dgm:pt>
    <dgm:pt modelId="{C99D24F0-421F-40F0-952B-D1E7D88CD7D7}" type="sibTrans" cxnId="{94B398E9-7C67-4D03-B265-CEBCB1F43207}">
      <dgm:prSet/>
      <dgm:spPr/>
      <dgm:t>
        <a:bodyPr/>
        <a:lstStyle/>
        <a:p>
          <a:endParaRPr lang="en-US"/>
        </a:p>
      </dgm:t>
    </dgm:pt>
    <dgm:pt modelId="{80943C72-29B9-4F5B-96FA-27AEF8BC6E4F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>
          <a:lvl1pPr>
            <a:defRPr b="1"/>
          </a:lvl1pPr>
        </a:lstStyle>
        <a:p>
          <a:r>
            <a:rPr lang="en-US" dirty="0">
              <a:solidFill>
                <a:schemeClr val="tx1"/>
              </a:solidFill>
            </a:rPr>
            <a:t>Nov. 22</a:t>
          </a:r>
        </a:p>
      </dgm:t>
    </dgm:pt>
    <dgm:pt modelId="{99569541-58A1-4A38-9A50-62701043EBBF}" type="parTrans" cxnId="{E6D47F02-1632-4C84-BB64-39B3C3701D05}">
      <dgm:prSet/>
      <dgm:spPr/>
      <dgm:t>
        <a:bodyPr/>
        <a:lstStyle/>
        <a:p>
          <a:endParaRPr lang="en-US"/>
        </a:p>
      </dgm:t>
    </dgm:pt>
    <dgm:pt modelId="{DB583957-2E89-417B-B452-741AF1C5117B}" type="sibTrans" cxnId="{E6D47F02-1632-4C84-BB64-39B3C3701D05}">
      <dgm:prSet/>
      <dgm:spPr/>
      <dgm:t>
        <a:bodyPr/>
        <a:lstStyle>
          <a:lvl1pPr>
            <a:defRPr b="1"/>
          </a:lvl1pPr>
        </a:lstStyle>
        <a:p>
          <a:endParaRPr lang="en-US"/>
        </a:p>
      </dgm:t>
    </dgm:pt>
    <dgm:pt modelId="{E14194D6-3B5F-4626-A150-6D0957DC9D76}">
      <dgm:prSet/>
      <dgm:spPr/>
      <dgm:t>
        <a:bodyPr/>
        <a:lstStyle>
          <a:lvl1pPr>
            <a:defRPr b="1"/>
          </a:lvl1pPr>
        </a:lstStyle>
        <a:p>
          <a:r>
            <a:rPr lang="en-US" dirty="0"/>
            <a:t>Client Acceptance Testing Complete</a:t>
          </a:r>
        </a:p>
      </dgm:t>
    </dgm:pt>
    <dgm:pt modelId="{1662EEA8-9733-4687-BF08-B4BD52AF9841}" type="parTrans" cxnId="{A095FD4D-ABFD-4818-9260-956E60070E69}">
      <dgm:prSet/>
      <dgm:spPr/>
      <dgm:t>
        <a:bodyPr/>
        <a:lstStyle/>
        <a:p>
          <a:endParaRPr lang="en-US"/>
        </a:p>
      </dgm:t>
    </dgm:pt>
    <dgm:pt modelId="{C3AC3906-F0A8-4CF5-84D7-BE1CCF224F5D}" type="sibTrans" cxnId="{A095FD4D-ABFD-4818-9260-956E60070E69}">
      <dgm:prSet/>
      <dgm:spPr/>
      <dgm:t>
        <a:bodyPr/>
        <a:lstStyle/>
        <a:p>
          <a:endParaRPr lang="en-US"/>
        </a:p>
      </dgm:t>
    </dgm:pt>
    <dgm:pt modelId="{53A70954-0FB7-4DBA-B835-645FC900F316}">
      <dgm:prSet/>
      <dgm:spPr>
        <a:solidFill>
          <a:srgbClr val="FFFF00"/>
        </a:solidFill>
      </dgm:spPr>
      <dgm:t>
        <a:bodyPr/>
        <a:lstStyle>
          <a:lvl1pPr>
            <a:defRPr b="1"/>
          </a:lvl1pPr>
        </a:lstStyle>
        <a:p>
          <a:r>
            <a:rPr lang="en-US" dirty="0">
              <a:solidFill>
                <a:schemeClr val="tx1"/>
              </a:solidFill>
            </a:rPr>
            <a:t>Nov. 25</a:t>
          </a:r>
        </a:p>
      </dgm:t>
    </dgm:pt>
    <dgm:pt modelId="{A1153CB4-2B7F-4451-8C18-1D7012304DD6}" type="parTrans" cxnId="{764EE098-F77F-41D7-B6BD-F75B42D3F00D}">
      <dgm:prSet/>
      <dgm:spPr/>
      <dgm:t>
        <a:bodyPr/>
        <a:lstStyle/>
        <a:p>
          <a:endParaRPr lang="en-US"/>
        </a:p>
      </dgm:t>
    </dgm:pt>
    <dgm:pt modelId="{AAAA30CA-00AA-4592-A52D-ADD7FC0565D3}" type="sibTrans" cxnId="{764EE098-F77F-41D7-B6BD-F75B42D3F00D}">
      <dgm:prSet/>
      <dgm:spPr/>
      <dgm:t>
        <a:bodyPr/>
        <a:lstStyle/>
        <a:p>
          <a:endParaRPr lang="en-US"/>
        </a:p>
      </dgm:t>
    </dgm:pt>
    <dgm:pt modelId="{D7D5F3B3-CAB5-45E4-B692-2367F4F26317}">
      <dgm:prSet/>
      <dgm:spPr/>
      <dgm:t>
        <a:bodyPr/>
        <a:lstStyle>
          <a:lvl1pPr>
            <a:defRPr b="1"/>
          </a:lvl1pPr>
        </a:lstStyle>
        <a:p>
          <a:r>
            <a:rPr lang="en-US" dirty="0"/>
            <a:t>CREATE Usability Testing Complete</a:t>
          </a:r>
        </a:p>
      </dgm:t>
    </dgm:pt>
    <dgm:pt modelId="{3E231C2D-B43E-4DB6-A25F-1FE051B0A409}" type="parTrans" cxnId="{5761C875-301F-4231-852C-5E322006DD60}">
      <dgm:prSet/>
      <dgm:spPr/>
      <dgm:t>
        <a:bodyPr/>
        <a:lstStyle/>
        <a:p>
          <a:endParaRPr lang="en-US"/>
        </a:p>
      </dgm:t>
    </dgm:pt>
    <dgm:pt modelId="{0B159F23-F01B-40C2-A755-5061038E6B2A}" type="sibTrans" cxnId="{5761C875-301F-4231-852C-5E322006DD60}">
      <dgm:prSet/>
      <dgm:spPr/>
      <dgm:t>
        <a:bodyPr/>
        <a:lstStyle/>
        <a:p>
          <a:endParaRPr lang="en-US"/>
        </a:p>
      </dgm:t>
    </dgm:pt>
    <dgm:pt modelId="{04E14195-3B1F-4D17-8FD0-E6B052C2A765}">
      <dgm:prSet/>
      <dgm:spPr>
        <a:solidFill>
          <a:srgbClr val="92D050"/>
        </a:solidFill>
      </dgm:spPr>
      <dgm:t>
        <a:bodyPr/>
        <a:lstStyle>
          <a:lvl1pPr>
            <a:defRPr b="1"/>
          </a:lvl1pPr>
        </a:lstStyle>
        <a:p>
          <a:r>
            <a:rPr lang="en-US" dirty="0">
              <a:solidFill>
                <a:schemeClr val="tx1"/>
              </a:solidFill>
            </a:rPr>
            <a:t>Nov. 11</a:t>
          </a:r>
        </a:p>
      </dgm:t>
    </dgm:pt>
    <dgm:pt modelId="{C6454FB4-BC6E-46BD-BC42-06834773E325}" type="sibTrans" cxnId="{9238D5DC-1DC3-4E6A-9E44-7CF97ADC23ED}">
      <dgm:prSet/>
      <dgm:spPr/>
      <dgm:t>
        <a:bodyPr/>
        <a:lstStyle>
          <a:lvl1pPr>
            <a:defRPr b="1"/>
          </a:lvl1pPr>
        </a:lstStyle>
        <a:p>
          <a:endParaRPr lang="en-US"/>
        </a:p>
      </dgm:t>
    </dgm:pt>
    <dgm:pt modelId="{BC2D9680-7A6D-48A7-A31E-555D7E79B893}" type="parTrans" cxnId="{9238D5DC-1DC3-4E6A-9E44-7CF97ADC23ED}">
      <dgm:prSet/>
      <dgm:spPr/>
      <dgm:t>
        <a:bodyPr/>
        <a:lstStyle/>
        <a:p>
          <a:endParaRPr lang="en-US"/>
        </a:p>
      </dgm:t>
    </dgm:pt>
    <dgm:pt modelId="{B2FD1EE1-6199-4953-A497-D77A20C72FBA}" type="pres">
      <dgm:prSet presAssocID="{DF84BF1B-99D0-457E-8798-51C53CF969A4}" presName="root" presStyleCnt="0">
        <dgm:presLayoutVars>
          <dgm:chMax/>
          <dgm:chPref/>
          <dgm:animLvl val="lvl"/>
        </dgm:presLayoutVars>
      </dgm:prSet>
      <dgm:spPr/>
    </dgm:pt>
    <dgm:pt modelId="{39091B69-8BD1-4D3C-B1DE-33BED9679F40}" type="pres">
      <dgm:prSet presAssocID="{DF84BF1B-99D0-457E-8798-51C53CF969A4}" presName="divider" presStyleLbl="fgAcc1" presStyleIdx="0" presStyleCnt="1"/>
      <dgm:spPr/>
    </dgm:pt>
    <dgm:pt modelId="{88873D2D-544F-4F16-BAE7-3BC58E460387}" type="pres">
      <dgm:prSet presAssocID="{DF84BF1B-99D0-457E-8798-51C53CF969A4}" presName="nodes" presStyleCnt="0">
        <dgm:presLayoutVars>
          <dgm:chMax/>
          <dgm:chPref/>
          <dgm:animLvl val="lvl"/>
        </dgm:presLayoutVars>
      </dgm:prSet>
      <dgm:spPr/>
    </dgm:pt>
    <dgm:pt modelId="{A23DC85F-5E02-42D2-98CD-4B374804B22B}" type="pres">
      <dgm:prSet presAssocID="{04E14195-3B1F-4D17-8FD0-E6B052C2A765}" presName="composite" presStyleCnt="0"/>
      <dgm:spPr/>
    </dgm:pt>
    <dgm:pt modelId="{279E23FF-C4B4-411E-9340-694EBB30E582}" type="pres">
      <dgm:prSet presAssocID="{04E14195-3B1F-4D17-8FD0-E6B052C2A765}" presName="L1TextContainer" presStyleLbl="alignNode1" presStyleIdx="0" presStyleCnt="4">
        <dgm:presLayoutVars>
          <dgm:chMax val="1"/>
          <dgm:chPref val="1"/>
          <dgm:bulletEnabled val="1"/>
        </dgm:presLayoutVars>
      </dgm:prSet>
      <dgm:spPr/>
    </dgm:pt>
    <dgm:pt modelId="{A5FF281E-EAD6-4E0C-89DE-13F96E8AFCD1}" type="pres">
      <dgm:prSet presAssocID="{04E14195-3B1F-4D17-8FD0-E6B052C2A765}" presName="L2TextContainerWrapper" presStyleCnt="0">
        <dgm:presLayoutVars>
          <dgm:bulletEnabled val="1"/>
        </dgm:presLayoutVars>
      </dgm:prSet>
      <dgm:spPr/>
    </dgm:pt>
    <dgm:pt modelId="{22ACACF5-7F92-4CED-B18F-5240D659E94D}" type="pres">
      <dgm:prSet presAssocID="{04E14195-3B1F-4D17-8FD0-E6B052C2A765}" presName="L2TextContainer" presStyleLbl="bgAccFollowNode1" presStyleIdx="0" presStyleCnt="4"/>
      <dgm:spPr/>
    </dgm:pt>
    <dgm:pt modelId="{EA867E55-A70D-4C89-A1E6-6FAC74A3D5DE}" type="pres">
      <dgm:prSet presAssocID="{04E14195-3B1F-4D17-8FD0-E6B052C2A765}" presName="FlexibleEmptyPlaceHolder" presStyleCnt="0"/>
      <dgm:spPr/>
    </dgm:pt>
    <dgm:pt modelId="{BDBCF74A-7E85-4CF1-ABFB-690D97573880}" type="pres">
      <dgm:prSet presAssocID="{04E14195-3B1F-4D17-8FD0-E6B052C2A765}" presName="ConnectLine" presStyleLbl="sibTrans1D1" presStyleIdx="0" presStyleCnt="4"/>
      <dgm:spPr/>
    </dgm:pt>
    <dgm:pt modelId="{E336871F-E771-47D6-B2B6-09839F580A37}" type="pres">
      <dgm:prSet presAssocID="{04E14195-3B1F-4D17-8FD0-E6B052C2A765}" presName="ConnectorPoint" presStyleLbl="node1" presStyleIdx="0" presStyleCnt="4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AECE35D-6A38-4A06-A25C-0E02E9F27A07}" type="pres">
      <dgm:prSet presAssocID="{04E14195-3B1F-4D17-8FD0-E6B052C2A765}" presName="EmptyPlaceHolder" presStyleCnt="0"/>
      <dgm:spPr/>
    </dgm:pt>
    <dgm:pt modelId="{67173341-0879-446A-890D-590B12E5897A}" type="pres">
      <dgm:prSet presAssocID="{C6454FB4-BC6E-46BD-BC42-06834773E325}" presName="spaceBetweenRectangles" presStyleCnt="0"/>
      <dgm:spPr/>
    </dgm:pt>
    <dgm:pt modelId="{FB0A9183-1D68-4035-B417-1A9D41C0574D}" type="pres">
      <dgm:prSet presAssocID="{40076935-6651-48B2-9481-1A05F3904FA8}" presName="composite" presStyleCnt="0"/>
      <dgm:spPr/>
    </dgm:pt>
    <dgm:pt modelId="{A907FAAD-ABA4-4BC5-B2EC-F9DEE2F641B7}" type="pres">
      <dgm:prSet presAssocID="{40076935-6651-48B2-9481-1A05F3904FA8}" presName="L1TextContainer" presStyleLbl="alignNode1" presStyleIdx="1" presStyleCnt="4">
        <dgm:presLayoutVars>
          <dgm:chMax val="1"/>
          <dgm:chPref val="1"/>
          <dgm:bulletEnabled val="1"/>
        </dgm:presLayoutVars>
      </dgm:prSet>
      <dgm:spPr/>
    </dgm:pt>
    <dgm:pt modelId="{3577ABFC-A18E-467B-AEB3-E71031205C17}" type="pres">
      <dgm:prSet presAssocID="{40076935-6651-48B2-9481-1A05F3904FA8}" presName="L2TextContainerWrapper" presStyleCnt="0">
        <dgm:presLayoutVars>
          <dgm:bulletEnabled val="1"/>
        </dgm:presLayoutVars>
      </dgm:prSet>
      <dgm:spPr/>
    </dgm:pt>
    <dgm:pt modelId="{F85213F8-259B-44A2-9060-FFCAB039B709}" type="pres">
      <dgm:prSet presAssocID="{40076935-6651-48B2-9481-1A05F3904FA8}" presName="L2TextContainer" presStyleLbl="bgAccFollowNode1" presStyleIdx="1" presStyleCnt="4"/>
      <dgm:spPr/>
    </dgm:pt>
    <dgm:pt modelId="{BDD4B52B-C024-4E86-A20F-D759B36D6B12}" type="pres">
      <dgm:prSet presAssocID="{40076935-6651-48B2-9481-1A05F3904FA8}" presName="FlexibleEmptyPlaceHolder" presStyleCnt="0"/>
      <dgm:spPr/>
    </dgm:pt>
    <dgm:pt modelId="{BB284A9B-93B6-4415-B482-9202F016579B}" type="pres">
      <dgm:prSet presAssocID="{40076935-6651-48B2-9481-1A05F3904FA8}" presName="ConnectLine" presStyleLbl="sibTrans1D1" presStyleIdx="1" presStyleCnt="4"/>
      <dgm:spPr/>
    </dgm:pt>
    <dgm:pt modelId="{FD9339A9-076D-4C82-BBB8-8A2DA4785FF7}" type="pres">
      <dgm:prSet presAssocID="{40076935-6651-48B2-9481-1A05F3904FA8}" presName="ConnectorPoint" presStyleLbl="node1" presStyleIdx="1" presStyleCnt="4"/>
      <dgm:spPr>
        <a:solidFill>
          <a:schemeClr val="accent3">
            <a:hueOff val="1659989"/>
            <a:satOff val="-648"/>
            <a:lumOff val="5098"/>
            <a:alphaOff val="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11404F9C-9FAC-40D0-AEE2-B0E359641DE3}" type="pres">
      <dgm:prSet presAssocID="{40076935-6651-48B2-9481-1A05F3904FA8}" presName="EmptyPlaceHolder" presStyleCnt="0"/>
      <dgm:spPr/>
    </dgm:pt>
    <dgm:pt modelId="{97399DE2-5056-41AF-8090-A5A1790691E9}" type="pres">
      <dgm:prSet presAssocID="{793D3B85-60C2-44E7-B89C-9209B8538183}" presName="spaceBetweenRectangles" presStyleCnt="0"/>
      <dgm:spPr/>
    </dgm:pt>
    <dgm:pt modelId="{5C6C63DC-8E64-4F48-AD46-585FA288DBB4}" type="pres">
      <dgm:prSet presAssocID="{80943C72-29B9-4F5B-96FA-27AEF8BC6E4F}" presName="composite" presStyleCnt="0"/>
      <dgm:spPr/>
    </dgm:pt>
    <dgm:pt modelId="{C545478F-B524-4E6F-A981-F1045DA01620}" type="pres">
      <dgm:prSet presAssocID="{80943C72-29B9-4F5B-96FA-27AEF8BC6E4F}" presName="L1TextContainer" presStyleLbl="alignNode1" presStyleIdx="2" presStyleCnt="4">
        <dgm:presLayoutVars>
          <dgm:chMax val="1"/>
          <dgm:chPref val="1"/>
          <dgm:bulletEnabled val="1"/>
        </dgm:presLayoutVars>
      </dgm:prSet>
      <dgm:spPr/>
    </dgm:pt>
    <dgm:pt modelId="{B2103C2B-3AE3-4C5F-8C2B-B06C9C87D115}" type="pres">
      <dgm:prSet presAssocID="{80943C72-29B9-4F5B-96FA-27AEF8BC6E4F}" presName="L2TextContainerWrapper" presStyleCnt="0">
        <dgm:presLayoutVars>
          <dgm:bulletEnabled val="1"/>
        </dgm:presLayoutVars>
      </dgm:prSet>
      <dgm:spPr/>
    </dgm:pt>
    <dgm:pt modelId="{90FE190B-A13C-4229-8E1D-F3A8CB00D382}" type="pres">
      <dgm:prSet presAssocID="{80943C72-29B9-4F5B-96FA-27AEF8BC6E4F}" presName="L2TextContainer" presStyleLbl="bgAccFollowNode1" presStyleIdx="2" presStyleCnt="4"/>
      <dgm:spPr/>
    </dgm:pt>
    <dgm:pt modelId="{086305D5-5C10-4DC2-9569-E7AD01642D75}" type="pres">
      <dgm:prSet presAssocID="{80943C72-29B9-4F5B-96FA-27AEF8BC6E4F}" presName="FlexibleEmptyPlaceHolder" presStyleCnt="0"/>
      <dgm:spPr/>
    </dgm:pt>
    <dgm:pt modelId="{D01399AF-4113-49FF-9A8C-C0A973CFB69E}" type="pres">
      <dgm:prSet presAssocID="{80943C72-29B9-4F5B-96FA-27AEF8BC6E4F}" presName="ConnectLine" presStyleLbl="sibTrans1D1" presStyleIdx="2" presStyleCnt="4"/>
      <dgm:spPr/>
    </dgm:pt>
    <dgm:pt modelId="{D8125E5B-90F5-46CD-9BD0-8983E4F7BA56}" type="pres">
      <dgm:prSet presAssocID="{80943C72-29B9-4F5B-96FA-27AEF8BC6E4F}" presName="ConnectorPoint" presStyleLbl="node1" presStyleIdx="2" presStyleCnt="4"/>
      <dgm:spPr>
        <a:solidFill>
          <a:schemeClr val="accent3">
            <a:hueOff val="3319977"/>
            <a:satOff val="-1295"/>
            <a:lumOff val="10196"/>
            <a:alphaOff val="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DAB9886-71D4-4F09-B71B-F9F08B67402E}" type="pres">
      <dgm:prSet presAssocID="{80943C72-29B9-4F5B-96FA-27AEF8BC6E4F}" presName="EmptyPlaceHolder" presStyleCnt="0"/>
      <dgm:spPr/>
    </dgm:pt>
    <dgm:pt modelId="{B13D8513-02CC-4628-A77F-5083F5ECF567}" type="pres">
      <dgm:prSet presAssocID="{DB583957-2E89-417B-B452-741AF1C5117B}" presName="spaceBetweenRectangles" presStyleCnt="0"/>
      <dgm:spPr/>
    </dgm:pt>
    <dgm:pt modelId="{166531BD-9081-4E3A-AFC7-A2EAAE26C72D}" type="pres">
      <dgm:prSet presAssocID="{53A70954-0FB7-4DBA-B835-645FC900F316}" presName="composite" presStyleCnt="0"/>
      <dgm:spPr/>
    </dgm:pt>
    <dgm:pt modelId="{D4B7B9B9-6CC3-45C5-B980-86196803063A}" type="pres">
      <dgm:prSet presAssocID="{53A70954-0FB7-4DBA-B835-645FC900F316}" presName="L1TextContainer" presStyleLbl="alignNode1" presStyleIdx="3" presStyleCnt="4">
        <dgm:presLayoutVars>
          <dgm:chMax val="1"/>
          <dgm:chPref val="1"/>
          <dgm:bulletEnabled val="1"/>
        </dgm:presLayoutVars>
      </dgm:prSet>
      <dgm:spPr/>
    </dgm:pt>
    <dgm:pt modelId="{55527D76-142E-412B-A124-E80633C46077}" type="pres">
      <dgm:prSet presAssocID="{53A70954-0FB7-4DBA-B835-645FC900F316}" presName="L2TextContainerWrapper" presStyleCnt="0">
        <dgm:presLayoutVars>
          <dgm:bulletEnabled val="1"/>
        </dgm:presLayoutVars>
      </dgm:prSet>
      <dgm:spPr/>
    </dgm:pt>
    <dgm:pt modelId="{84302095-7A92-4503-8F40-BD6E7312F265}" type="pres">
      <dgm:prSet presAssocID="{53A70954-0FB7-4DBA-B835-645FC900F316}" presName="L2TextContainer" presStyleLbl="bgAccFollowNode1" presStyleIdx="3" presStyleCnt="4"/>
      <dgm:spPr/>
    </dgm:pt>
    <dgm:pt modelId="{965821AD-145E-4699-BD9B-60A32B8ED9A2}" type="pres">
      <dgm:prSet presAssocID="{53A70954-0FB7-4DBA-B835-645FC900F316}" presName="FlexibleEmptyPlaceHolder" presStyleCnt="0"/>
      <dgm:spPr/>
    </dgm:pt>
    <dgm:pt modelId="{4268C49A-DB5E-4180-9FA8-45108CA82FD1}" type="pres">
      <dgm:prSet presAssocID="{53A70954-0FB7-4DBA-B835-645FC900F316}" presName="ConnectLine" presStyleLbl="sibTrans1D1" presStyleIdx="3" presStyleCnt="4"/>
      <dgm:spPr/>
    </dgm:pt>
    <dgm:pt modelId="{AEAC4DDC-18CB-45B8-980C-D141511D93E4}" type="pres">
      <dgm:prSet presAssocID="{53A70954-0FB7-4DBA-B835-645FC900F316}" presName="ConnectorPoint" presStyleLbl="node1" presStyleIdx="3" presStyleCnt="4"/>
      <dgm:spPr>
        <a:solidFill>
          <a:schemeClr val="accent3">
            <a:hueOff val="4979966"/>
            <a:satOff val="-1943"/>
            <a:lumOff val="15294"/>
            <a:alphaOff val="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8A07793-737A-4215-9BBC-CF868B85044E}" type="pres">
      <dgm:prSet presAssocID="{53A70954-0FB7-4DBA-B835-645FC900F316}" presName="EmptyPlaceHolder" presStyleCnt="0"/>
      <dgm:spPr/>
    </dgm:pt>
  </dgm:ptLst>
  <dgm:cxnLst>
    <dgm:cxn modelId="{E6D47F02-1632-4C84-BB64-39B3C3701D05}" srcId="{DF84BF1B-99D0-457E-8798-51C53CF969A4}" destId="{80943C72-29B9-4F5B-96FA-27AEF8BC6E4F}" srcOrd="2" destOrd="0" parTransId="{99569541-58A1-4A38-9A50-62701043EBBF}" sibTransId="{DB583957-2E89-417B-B452-741AF1C5117B}"/>
    <dgm:cxn modelId="{F2A57C2D-1244-4492-A5D3-15C8C81B44E9}" type="presOf" srcId="{40076935-6651-48B2-9481-1A05F3904FA8}" destId="{A907FAAD-ABA4-4BC5-B2EC-F9DEE2F641B7}" srcOrd="0" destOrd="0" presId="urn:microsoft.com/office/officeart/2017/3/layout/HorizontalLabelsTimeline"/>
    <dgm:cxn modelId="{91002C3B-2E92-4458-9777-865064A8B7FE}" srcId="{40076935-6651-48B2-9481-1A05F3904FA8}" destId="{886E8643-C92C-4B18-B25D-81AD2BF68866}" srcOrd="0" destOrd="0" parTransId="{3794CCC2-4A48-489C-9D5F-BCEC63249A42}" sibTransId="{56B97322-408E-4603-AFF7-866E0A8D4DB6}"/>
    <dgm:cxn modelId="{B407CC3F-52E9-4E68-BA44-16B18319A16E}" type="presOf" srcId="{DF84BF1B-99D0-457E-8798-51C53CF969A4}" destId="{B2FD1EE1-6199-4953-A497-D77A20C72FBA}" srcOrd="0" destOrd="0" presId="urn:microsoft.com/office/officeart/2017/3/layout/HorizontalLabelsTimeline"/>
    <dgm:cxn modelId="{9E4EB75F-518F-4BAD-B306-4019ECA0776C}" type="presOf" srcId="{E14194D6-3B5F-4626-A150-6D0957DC9D76}" destId="{90FE190B-A13C-4229-8E1D-F3A8CB00D382}" srcOrd="0" destOrd="0" presId="urn:microsoft.com/office/officeart/2017/3/layout/HorizontalLabelsTimeline"/>
    <dgm:cxn modelId="{A715C466-8270-4A25-A925-9DD6AB37365C}" srcId="{DF84BF1B-99D0-457E-8798-51C53CF969A4}" destId="{40076935-6651-48B2-9481-1A05F3904FA8}" srcOrd="1" destOrd="0" parTransId="{3667059B-3556-451B-BFB8-25A692EBB83B}" sibTransId="{793D3B85-60C2-44E7-B89C-9209B8538183}"/>
    <dgm:cxn modelId="{6D271448-970E-46F0-94B8-3844F84583A4}" type="presOf" srcId="{D7D5F3B3-CAB5-45E4-B692-2367F4F26317}" destId="{84302095-7A92-4503-8F40-BD6E7312F265}" srcOrd="0" destOrd="0" presId="urn:microsoft.com/office/officeart/2017/3/layout/HorizontalLabelsTimeline"/>
    <dgm:cxn modelId="{A095FD4D-ABFD-4818-9260-956E60070E69}" srcId="{80943C72-29B9-4F5B-96FA-27AEF8BC6E4F}" destId="{E14194D6-3B5F-4626-A150-6D0957DC9D76}" srcOrd="0" destOrd="0" parTransId="{1662EEA8-9733-4687-BF08-B4BD52AF9841}" sibTransId="{C3AC3906-F0A8-4CF5-84D7-BE1CCF224F5D}"/>
    <dgm:cxn modelId="{FDD93252-3BFF-45E5-99AB-170E2C7803BB}" type="presOf" srcId="{675CCB6A-BB4F-4A00-BB19-76A971DFDD7E}" destId="{22ACACF5-7F92-4CED-B18F-5240D659E94D}" srcOrd="0" destOrd="0" presId="urn:microsoft.com/office/officeart/2017/3/layout/HorizontalLabelsTimeline"/>
    <dgm:cxn modelId="{5761C875-301F-4231-852C-5E322006DD60}" srcId="{53A70954-0FB7-4DBA-B835-645FC900F316}" destId="{D7D5F3B3-CAB5-45E4-B692-2367F4F26317}" srcOrd="0" destOrd="0" parTransId="{3E231C2D-B43E-4DB6-A25F-1FE051B0A409}" sibTransId="{0B159F23-F01B-40C2-A755-5061038E6B2A}"/>
    <dgm:cxn modelId="{0F7B9278-F7EB-4C43-9BD8-D3822605FB8F}" type="presOf" srcId="{53A70954-0FB7-4DBA-B835-645FC900F316}" destId="{D4B7B9B9-6CC3-45C5-B980-86196803063A}" srcOrd="0" destOrd="0" presId="urn:microsoft.com/office/officeart/2017/3/layout/HorizontalLabelsTimeline"/>
    <dgm:cxn modelId="{13FF357C-0DEF-4081-8DBA-A49A7FF92107}" type="presOf" srcId="{F8D7C0DE-6D31-4BED-BA5B-8BCAF7CB6B88}" destId="{F85213F8-259B-44A2-9060-FFCAB039B709}" srcOrd="0" destOrd="1" presId="urn:microsoft.com/office/officeart/2017/3/layout/HorizontalLabelsTimeline"/>
    <dgm:cxn modelId="{51CB2C7F-3685-486C-8DF1-DCE12DA809B5}" type="presOf" srcId="{886E8643-C92C-4B18-B25D-81AD2BF68866}" destId="{F85213F8-259B-44A2-9060-FFCAB039B709}" srcOrd="0" destOrd="0" presId="urn:microsoft.com/office/officeart/2017/3/layout/HorizontalLabelsTimeline"/>
    <dgm:cxn modelId="{E07D5291-E5E3-4F5C-82CA-108745A5444F}" srcId="{04E14195-3B1F-4D17-8FD0-E6B052C2A765}" destId="{675CCB6A-BB4F-4A00-BB19-76A971DFDD7E}" srcOrd="0" destOrd="0" parTransId="{67207F97-763F-4E9E-8A27-580DE76B33A4}" sibTransId="{47D8367D-751B-4ACC-8446-1931A7B2BE82}"/>
    <dgm:cxn modelId="{764EE098-F77F-41D7-B6BD-F75B42D3F00D}" srcId="{DF84BF1B-99D0-457E-8798-51C53CF969A4}" destId="{53A70954-0FB7-4DBA-B835-645FC900F316}" srcOrd="3" destOrd="0" parTransId="{A1153CB4-2B7F-4451-8C18-1D7012304DD6}" sibTransId="{AAAA30CA-00AA-4592-A52D-ADD7FC0565D3}"/>
    <dgm:cxn modelId="{62537B9A-F04B-4C34-9CD7-39983E248E5B}" srcId="{675CCB6A-BB4F-4A00-BB19-76A971DFDD7E}" destId="{13BF44D9-5BD1-4826-A1C0-4684317E5698}" srcOrd="0" destOrd="0" parTransId="{974618BE-0C71-48CF-94AE-E2FEFAF2BDFC}" sibTransId="{7E7D56A7-AE80-4BE0-AFD7-13C419D6D402}"/>
    <dgm:cxn modelId="{341F16A1-69EE-4776-8CDE-6E0F7A51E18D}" type="presOf" srcId="{04E14195-3B1F-4D17-8FD0-E6B052C2A765}" destId="{279E23FF-C4B4-411E-9340-694EBB30E582}" srcOrd="0" destOrd="0" presId="urn:microsoft.com/office/officeart/2017/3/layout/HorizontalLabelsTimeline"/>
    <dgm:cxn modelId="{441CFAD1-C78A-4230-B99E-2EE98EC7E4DB}" type="presOf" srcId="{80943C72-29B9-4F5B-96FA-27AEF8BC6E4F}" destId="{C545478F-B524-4E6F-A981-F1045DA01620}" srcOrd="0" destOrd="0" presId="urn:microsoft.com/office/officeart/2017/3/layout/HorizontalLabelsTimeline"/>
    <dgm:cxn modelId="{9238D5DC-1DC3-4E6A-9E44-7CF97ADC23ED}" srcId="{DF84BF1B-99D0-457E-8798-51C53CF969A4}" destId="{04E14195-3B1F-4D17-8FD0-E6B052C2A765}" srcOrd="0" destOrd="0" parTransId="{BC2D9680-7A6D-48A7-A31E-555D7E79B893}" sibTransId="{C6454FB4-BC6E-46BD-BC42-06834773E325}"/>
    <dgm:cxn modelId="{9754B7E5-D48B-4F3E-A743-769B1F98CE1D}" type="presOf" srcId="{13BF44D9-5BD1-4826-A1C0-4684317E5698}" destId="{22ACACF5-7F92-4CED-B18F-5240D659E94D}" srcOrd="0" destOrd="1" presId="urn:microsoft.com/office/officeart/2017/3/layout/HorizontalLabelsTimeline"/>
    <dgm:cxn modelId="{94B398E9-7C67-4D03-B265-CEBCB1F43207}" srcId="{886E8643-C92C-4B18-B25D-81AD2BF68866}" destId="{F8D7C0DE-6D31-4BED-BA5B-8BCAF7CB6B88}" srcOrd="0" destOrd="0" parTransId="{539412AE-FB8C-47D7-B8E7-A9E0763A6DBF}" sibTransId="{C99D24F0-421F-40F0-952B-D1E7D88CD7D7}"/>
    <dgm:cxn modelId="{DD26ABEF-EEE9-4273-B422-99F37D706D5B}" type="presParOf" srcId="{B2FD1EE1-6199-4953-A497-D77A20C72FBA}" destId="{39091B69-8BD1-4D3C-B1DE-33BED9679F40}" srcOrd="0" destOrd="0" presId="urn:microsoft.com/office/officeart/2017/3/layout/HorizontalLabelsTimeline"/>
    <dgm:cxn modelId="{5EFD4807-58BB-49BA-A05F-35ECD8E9B402}" type="presParOf" srcId="{B2FD1EE1-6199-4953-A497-D77A20C72FBA}" destId="{88873D2D-544F-4F16-BAE7-3BC58E460387}" srcOrd="1" destOrd="0" presId="urn:microsoft.com/office/officeart/2017/3/layout/HorizontalLabelsTimeline"/>
    <dgm:cxn modelId="{B70C1ADC-9437-4269-8900-7BDBC170F619}" type="presParOf" srcId="{88873D2D-544F-4F16-BAE7-3BC58E460387}" destId="{A23DC85F-5E02-42D2-98CD-4B374804B22B}" srcOrd="0" destOrd="0" presId="urn:microsoft.com/office/officeart/2017/3/layout/HorizontalLabelsTimeline"/>
    <dgm:cxn modelId="{A368E21B-05BB-4DEC-AFA0-279A065A6752}" type="presParOf" srcId="{A23DC85F-5E02-42D2-98CD-4B374804B22B}" destId="{279E23FF-C4B4-411E-9340-694EBB30E582}" srcOrd="0" destOrd="0" presId="urn:microsoft.com/office/officeart/2017/3/layout/HorizontalLabelsTimeline"/>
    <dgm:cxn modelId="{ABC043B7-C35A-430A-800B-1F3BCE57DC39}" type="presParOf" srcId="{A23DC85F-5E02-42D2-98CD-4B374804B22B}" destId="{A5FF281E-EAD6-4E0C-89DE-13F96E8AFCD1}" srcOrd="1" destOrd="0" presId="urn:microsoft.com/office/officeart/2017/3/layout/HorizontalLabelsTimeline"/>
    <dgm:cxn modelId="{73BB373D-E251-4556-B5A3-19C413C9E65E}" type="presParOf" srcId="{A5FF281E-EAD6-4E0C-89DE-13F96E8AFCD1}" destId="{22ACACF5-7F92-4CED-B18F-5240D659E94D}" srcOrd="0" destOrd="0" presId="urn:microsoft.com/office/officeart/2017/3/layout/HorizontalLabelsTimeline"/>
    <dgm:cxn modelId="{C00C42DE-81E4-4EBA-BA91-252F2B6A6209}" type="presParOf" srcId="{A5FF281E-EAD6-4E0C-89DE-13F96E8AFCD1}" destId="{EA867E55-A70D-4C89-A1E6-6FAC74A3D5DE}" srcOrd="1" destOrd="0" presId="urn:microsoft.com/office/officeart/2017/3/layout/HorizontalLabelsTimeline"/>
    <dgm:cxn modelId="{787C01DE-5EB6-4514-AAC9-7B757DF6C77A}" type="presParOf" srcId="{A23DC85F-5E02-42D2-98CD-4B374804B22B}" destId="{BDBCF74A-7E85-4CF1-ABFB-690D97573880}" srcOrd="2" destOrd="0" presId="urn:microsoft.com/office/officeart/2017/3/layout/HorizontalLabelsTimeline"/>
    <dgm:cxn modelId="{88EE8586-646F-4211-AFC5-95A8F84CA701}" type="presParOf" srcId="{A23DC85F-5E02-42D2-98CD-4B374804B22B}" destId="{E336871F-E771-47D6-B2B6-09839F580A37}" srcOrd="3" destOrd="0" presId="urn:microsoft.com/office/officeart/2017/3/layout/HorizontalLabelsTimeline"/>
    <dgm:cxn modelId="{A4BD4671-A4EF-4EE9-A566-EDC3581437B3}" type="presParOf" srcId="{A23DC85F-5E02-42D2-98CD-4B374804B22B}" destId="{7AECE35D-6A38-4A06-A25C-0E02E9F27A07}" srcOrd="4" destOrd="0" presId="urn:microsoft.com/office/officeart/2017/3/layout/HorizontalLabelsTimeline"/>
    <dgm:cxn modelId="{65E1971D-D128-4C68-9484-D4406ED5FAE1}" type="presParOf" srcId="{88873D2D-544F-4F16-BAE7-3BC58E460387}" destId="{67173341-0879-446A-890D-590B12E5897A}" srcOrd="1" destOrd="0" presId="urn:microsoft.com/office/officeart/2017/3/layout/HorizontalLabelsTimeline"/>
    <dgm:cxn modelId="{70E1A539-F2DC-440A-ADCD-2680862C6D0A}" type="presParOf" srcId="{88873D2D-544F-4F16-BAE7-3BC58E460387}" destId="{FB0A9183-1D68-4035-B417-1A9D41C0574D}" srcOrd="2" destOrd="0" presId="urn:microsoft.com/office/officeart/2017/3/layout/HorizontalLabelsTimeline"/>
    <dgm:cxn modelId="{A92616A5-8107-406B-9E6E-56C48CC2DCEE}" type="presParOf" srcId="{FB0A9183-1D68-4035-B417-1A9D41C0574D}" destId="{A907FAAD-ABA4-4BC5-B2EC-F9DEE2F641B7}" srcOrd="0" destOrd="0" presId="urn:microsoft.com/office/officeart/2017/3/layout/HorizontalLabelsTimeline"/>
    <dgm:cxn modelId="{CF5939C2-3499-4C5A-B5EA-8962AE5BCA91}" type="presParOf" srcId="{FB0A9183-1D68-4035-B417-1A9D41C0574D}" destId="{3577ABFC-A18E-467B-AEB3-E71031205C17}" srcOrd="1" destOrd="0" presId="urn:microsoft.com/office/officeart/2017/3/layout/HorizontalLabelsTimeline"/>
    <dgm:cxn modelId="{24B767F6-D2DF-4AD0-A8A9-465EF0E17A37}" type="presParOf" srcId="{3577ABFC-A18E-467B-AEB3-E71031205C17}" destId="{F85213F8-259B-44A2-9060-FFCAB039B709}" srcOrd="0" destOrd="0" presId="urn:microsoft.com/office/officeart/2017/3/layout/HorizontalLabelsTimeline"/>
    <dgm:cxn modelId="{D43C8986-D882-40B9-B76D-F4A9E319CE76}" type="presParOf" srcId="{3577ABFC-A18E-467B-AEB3-E71031205C17}" destId="{BDD4B52B-C024-4E86-A20F-D759B36D6B12}" srcOrd="1" destOrd="0" presId="urn:microsoft.com/office/officeart/2017/3/layout/HorizontalLabelsTimeline"/>
    <dgm:cxn modelId="{1D1E0B3B-AB9A-4F70-8CDF-40FBE074BC12}" type="presParOf" srcId="{FB0A9183-1D68-4035-B417-1A9D41C0574D}" destId="{BB284A9B-93B6-4415-B482-9202F016579B}" srcOrd="2" destOrd="0" presId="urn:microsoft.com/office/officeart/2017/3/layout/HorizontalLabelsTimeline"/>
    <dgm:cxn modelId="{120ED5F7-8ABE-42FC-A22A-F41797FBA973}" type="presParOf" srcId="{FB0A9183-1D68-4035-B417-1A9D41C0574D}" destId="{FD9339A9-076D-4C82-BBB8-8A2DA4785FF7}" srcOrd="3" destOrd="0" presId="urn:microsoft.com/office/officeart/2017/3/layout/HorizontalLabelsTimeline"/>
    <dgm:cxn modelId="{352614B3-EB7A-4822-8415-9F9A1CEC7EBF}" type="presParOf" srcId="{FB0A9183-1D68-4035-B417-1A9D41C0574D}" destId="{11404F9C-9FAC-40D0-AEE2-B0E359641DE3}" srcOrd="4" destOrd="0" presId="urn:microsoft.com/office/officeart/2017/3/layout/HorizontalLabelsTimeline"/>
    <dgm:cxn modelId="{58421047-6844-46B4-ADE4-B7A2C8993B8A}" type="presParOf" srcId="{88873D2D-544F-4F16-BAE7-3BC58E460387}" destId="{97399DE2-5056-41AF-8090-A5A1790691E9}" srcOrd="3" destOrd="0" presId="urn:microsoft.com/office/officeart/2017/3/layout/HorizontalLabelsTimeline"/>
    <dgm:cxn modelId="{255FC4B8-E86D-4217-BF66-B7D8C658A3A3}" type="presParOf" srcId="{88873D2D-544F-4F16-BAE7-3BC58E460387}" destId="{5C6C63DC-8E64-4F48-AD46-585FA288DBB4}" srcOrd="4" destOrd="0" presId="urn:microsoft.com/office/officeart/2017/3/layout/HorizontalLabelsTimeline"/>
    <dgm:cxn modelId="{A7E66DB7-9A3E-4BB6-B3F2-BDF396957A83}" type="presParOf" srcId="{5C6C63DC-8E64-4F48-AD46-585FA288DBB4}" destId="{C545478F-B524-4E6F-A981-F1045DA01620}" srcOrd="0" destOrd="0" presId="urn:microsoft.com/office/officeart/2017/3/layout/HorizontalLabelsTimeline"/>
    <dgm:cxn modelId="{8BD0247F-9CB3-4A7C-AED3-82E7193713B2}" type="presParOf" srcId="{5C6C63DC-8E64-4F48-AD46-585FA288DBB4}" destId="{B2103C2B-3AE3-4C5F-8C2B-B06C9C87D115}" srcOrd="1" destOrd="0" presId="urn:microsoft.com/office/officeart/2017/3/layout/HorizontalLabelsTimeline"/>
    <dgm:cxn modelId="{FFE773FF-983C-4396-8BD9-877FA132394A}" type="presParOf" srcId="{B2103C2B-3AE3-4C5F-8C2B-B06C9C87D115}" destId="{90FE190B-A13C-4229-8E1D-F3A8CB00D382}" srcOrd="0" destOrd="0" presId="urn:microsoft.com/office/officeart/2017/3/layout/HorizontalLabelsTimeline"/>
    <dgm:cxn modelId="{7847B8A6-C53F-4740-AE98-C2EFB65B58A0}" type="presParOf" srcId="{B2103C2B-3AE3-4C5F-8C2B-B06C9C87D115}" destId="{086305D5-5C10-4DC2-9569-E7AD01642D75}" srcOrd="1" destOrd="0" presId="urn:microsoft.com/office/officeart/2017/3/layout/HorizontalLabelsTimeline"/>
    <dgm:cxn modelId="{078A6AB0-624D-40DC-878D-C4144E1ED08B}" type="presParOf" srcId="{5C6C63DC-8E64-4F48-AD46-585FA288DBB4}" destId="{D01399AF-4113-49FF-9A8C-C0A973CFB69E}" srcOrd="2" destOrd="0" presId="urn:microsoft.com/office/officeart/2017/3/layout/HorizontalLabelsTimeline"/>
    <dgm:cxn modelId="{1A044640-A264-40E1-B5BE-61B878743A4A}" type="presParOf" srcId="{5C6C63DC-8E64-4F48-AD46-585FA288DBB4}" destId="{D8125E5B-90F5-46CD-9BD0-8983E4F7BA56}" srcOrd="3" destOrd="0" presId="urn:microsoft.com/office/officeart/2017/3/layout/HorizontalLabelsTimeline"/>
    <dgm:cxn modelId="{AF6E8824-F682-4761-BAEA-9EFCE22D6419}" type="presParOf" srcId="{5C6C63DC-8E64-4F48-AD46-585FA288DBB4}" destId="{0DAB9886-71D4-4F09-B71B-F9F08B67402E}" srcOrd="4" destOrd="0" presId="urn:microsoft.com/office/officeart/2017/3/layout/HorizontalLabelsTimeline"/>
    <dgm:cxn modelId="{3C444B4D-1A4C-4E16-9E15-E587CBF66DC3}" type="presParOf" srcId="{88873D2D-544F-4F16-BAE7-3BC58E460387}" destId="{B13D8513-02CC-4628-A77F-5083F5ECF567}" srcOrd="5" destOrd="0" presId="urn:microsoft.com/office/officeart/2017/3/layout/HorizontalLabelsTimeline"/>
    <dgm:cxn modelId="{F5C730C0-858C-4CF0-8E4E-F70EFD463CF5}" type="presParOf" srcId="{88873D2D-544F-4F16-BAE7-3BC58E460387}" destId="{166531BD-9081-4E3A-AFC7-A2EAAE26C72D}" srcOrd="6" destOrd="0" presId="urn:microsoft.com/office/officeart/2017/3/layout/HorizontalLabelsTimeline"/>
    <dgm:cxn modelId="{46636948-B020-4184-8214-0935C869A55D}" type="presParOf" srcId="{166531BD-9081-4E3A-AFC7-A2EAAE26C72D}" destId="{D4B7B9B9-6CC3-45C5-B980-86196803063A}" srcOrd="0" destOrd="0" presId="urn:microsoft.com/office/officeart/2017/3/layout/HorizontalLabelsTimeline"/>
    <dgm:cxn modelId="{04FB7362-29E8-49C0-89D5-51723A8F327A}" type="presParOf" srcId="{166531BD-9081-4E3A-AFC7-A2EAAE26C72D}" destId="{55527D76-142E-412B-A124-E80633C46077}" srcOrd="1" destOrd="0" presId="urn:microsoft.com/office/officeart/2017/3/layout/HorizontalLabelsTimeline"/>
    <dgm:cxn modelId="{EC24D247-A541-4739-963B-18D8D63DAC46}" type="presParOf" srcId="{55527D76-142E-412B-A124-E80633C46077}" destId="{84302095-7A92-4503-8F40-BD6E7312F265}" srcOrd="0" destOrd="0" presId="urn:microsoft.com/office/officeart/2017/3/layout/HorizontalLabelsTimeline"/>
    <dgm:cxn modelId="{4904463B-867F-46F1-A571-A51D6D350201}" type="presParOf" srcId="{55527D76-142E-412B-A124-E80633C46077}" destId="{965821AD-145E-4699-BD9B-60A32B8ED9A2}" srcOrd="1" destOrd="0" presId="urn:microsoft.com/office/officeart/2017/3/layout/HorizontalLabelsTimeline"/>
    <dgm:cxn modelId="{FC46CBB1-78AF-4716-B971-DC51C2C45E2C}" type="presParOf" srcId="{166531BD-9081-4E3A-AFC7-A2EAAE26C72D}" destId="{4268C49A-DB5E-4180-9FA8-45108CA82FD1}" srcOrd="2" destOrd="0" presId="urn:microsoft.com/office/officeart/2017/3/layout/HorizontalLabelsTimeline"/>
    <dgm:cxn modelId="{03488217-B003-4180-9292-57564A4A97A0}" type="presParOf" srcId="{166531BD-9081-4E3A-AFC7-A2EAAE26C72D}" destId="{AEAC4DDC-18CB-45B8-980C-D141511D93E4}" srcOrd="3" destOrd="0" presId="urn:microsoft.com/office/officeart/2017/3/layout/HorizontalLabelsTimeline"/>
    <dgm:cxn modelId="{F470961D-9D7F-4175-8DF3-D563DBE0CE9A}" type="presParOf" srcId="{166531BD-9081-4E3A-AFC7-A2EAAE26C72D}" destId="{08A07793-737A-4215-9BBC-CF868B85044E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BAE10-3E54-4DB4-A310-7268D271989A}">
      <dsp:nvSpPr>
        <dsp:cNvPr id="0" name=""/>
        <dsp:cNvSpPr/>
      </dsp:nvSpPr>
      <dsp:spPr>
        <a:xfrm>
          <a:off x="3798" y="605175"/>
          <a:ext cx="2056463" cy="287904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30" tIns="330200" rIns="160330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baseline="0"/>
            <a:t>Documentation</a:t>
          </a:r>
          <a:endParaRPr lang="en-US" sz="2100" b="1" kern="1200"/>
        </a:p>
      </dsp:txBody>
      <dsp:txXfrm>
        <a:off x="3798" y="1699214"/>
        <a:ext cx="2056463" cy="1727429"/>
      </dsp:txXfrm>
    </dsp:sp>
    <dsp:sp modelId="{086B909C-AB43-44F0-BED0-B76D5CEC8083}">
      <dsp:nvSpPr>
        <dsp:cNvPr id="0" name=""/>
        <dsp:cNvSpPr/>
      </dsp:nvSpPr>
      <dsp:spPr>
        <a:xfrm>
          <a:off x="600172" y="893080"/>
          <a:ext cx="863714" cy="863714"/>
        </a:xfrm>
        <a:prstGeom prst="ellipse">
          <a:avLst/>
        </a:prstGeom>
        <a:solidFill>
          <a:schemeClr val="tx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339" tIns="12700" rIns="67339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  <a:endParaRPr lang="en-US" sz="4500" kern="1200" dirty="0"/>
        </a:p>
      </dsp:txBody>
      <dsp:txXfrm>
        <a:off x="726660" y="1019568"/>
        <a:ext cx="610738" cy="610738"/>
      </dsp:txXfrm>
    </dsp:sp>
    <dsp:sp modelId="{07DB5AF8-816F-4497-BBF6-DB7733D330A1}">
      <dsp:nvSpPr>
        <dsp:cNvPr id="0" name=""/>
        <dsp:cNvSpPr/>
      </dsp:nvSpPr>
      <dsp:spPr>
        <a:xfrm>
          <a:off x="3798" y="3484152"/>
          <a:ext cx="2056463" cy="72"/>
        </a:xfrm>
        <a:prstGeom prst="rect">
          <a:avLst/>
        </a:prstGeom>
        <a:solidFill>
          <a:schemeClr val="accent3">
            <a:hueOff val="553330"/>
            <a:satOff val="-216"/>
            <a:lumOff val="169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421916-3CB1-477E-8C3A-9922F0CB1572}">
      <dsp:nvSpPr>
        <dsp:cNvPr id="0" name=""/>
        <dsp:cNvSpPr/>
      </dsp:nvSpPr>
      <dsp:spPr>
        <a:xfrm>
          <a:off x="2265908" y="605175"/>
          <a:ext cx="2056463" cy="2879049"/>
        </a:xfrm>
        <a:prstGeom prst="rect">
          <a:avLst/>
        </a:prstGeom>
        <a:solidFill>
          <a:schemeClr val="accent3">
            <a:tint val="40000"/>
            <a:alpha val="90000"/>
            <a:hueOff val="1281098"/>
            <a:satOff val="655"/>
            <a:lumOff val="82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30" tIns="330200" rIns="160330" bIns="33020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baseline="0" dirty="0"/>
            <a:t>Control</a:t>
          </a:r>
          <a:r>
            <a:rPr lang="en-US" sz="2100" kern="1200" baseline="0" dirty="0"/>
            <a:t> </a:t>
          </a: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baseline="0" dirty="0"/>
            <a:t>Testing Sessions</a:t>
          </a:r>
          <a:endParaRPr lang="en-US" sz="2100" b="1" kern="1200" dirty="0"/>
        </a:p>
      </dsp:txBody>
      <dsp:txXfrm>
        <a:off x="2265908" y="1699214"/>
        <a:ext cx="2056463" cy="1727429"/>
      </dsp:txXfrm>
    </dsp:sp>
    <dsp:sp modelId="{8BAF7F1E-2A15-4BD4-8F21-CE8FA75108C0}">
      <dsp:nvSpPr>
        <dsp:cNvPr id="0" name=""/>
        <dsp:cNvSpPr/>
      </dsp:nvSpPr>
      <dsp:spPr>
        <a:xfrm>
          <a:off x="2862282" y="893080"/>
          <a:ext cx="863714" cy="863714"/>
        </a:xfrm>
        <a:prstGeom prst="ellipse">
          <a:avLst/>
        </a:prstGeom>
        <a:solidFill>
          <a:schemeClr val="tx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339" tIns="12700" rIns="67339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2988770" y="1019568"/>
        <a:ext cx="610738" cy="610738"/>
      </dsp:txXfrm>
    </dsp:sp>
    <dsp:sp modelId="{B154F313-958F-4EDD-BEEA-F39F3504ED2D}">
      <dsp:nvSpPr>
        <dsp:cNvPr id="0" name=""/>
        <dsp:cNvSpPr/>
      </dsp:nvSpPr>
      <dsp:spPr>
        <a:xfrm>
          <a:off x="2265908" y="3484152"/>
          <a:ext cx="2056463" cy="72"/>
        </a:xfrm>
        <a:prstGeom prst="rect">
          <a:avLst/>
        </a:prstGeom>
        <a:solidFill>
          <a:schemeClr val="accent3">
            <a:hueOff val="1659989"/>
            <a:satOff val="-648"/>
            <a:lumOff val="509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35AF4C-6EA9-4DD7-945C-9D49C26D930A}">
      <dsp:nvSpPr>
        <dsp:cNvPr id="0" name=""/>
        <dsp:cNvSpPr/>
      </dsp:nvSpPr>
      <dsp:spPr>
        <a:xfrm>
          <a:off x="4528018" y="605175"/>
          <a:ext cx="2056463" cy="2879049"/>
        </a:xfrm>
        <a:prstGeom prst="rect">
          <a:avLst/>
        </a:prstGeom>
        <a:solidFill>
          <a:schemeClr val="accent3">
            <a:tint val="40000"/>
            <a:alpha val="90000"/>
            <a:hueOff val="2562195"/>
            <a:satOff val="1309"/>
            <a:lumOff val="164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30" tIns="330200" rIns="160330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baseline="0"/>
            <a:t>Replicate Failures </a:t>
          </a:r>
          <a:endParaRPr lang="en-US" sz="2100" b="1" kern="1200"/>
        </a:p>
      </dsp:txBody>
      <dsp:txXfrm>
        <a:off x="4528018" y="1699214"/>
        <a:ext cx="2056463" cy="1727429"/>
      </dsp:txXfrm>
    </dsp:sp>
    <dsp:sp modelId="{DFA6A333-6E8F-48A1-BD5E-86C39F878E15}">
      <dsp:nvSpPr>
        <dsp:cNvPr id="0" name=""/>
        <dsp:cNvSpPr/>
      </dsp:nvSpPr>
      <dsp:spPr>
        <a:xfrm>
          <a:off x="5124392" y="893080"/>
          <a:ext cx="863714" cy="863714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339" tIns="12700" rIns="67339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  <a:endParaRPr lang="en-US" sz="4500" kern="1200" dirty="0"/>
        </a:p>
      </dsp:txBody>
      <dsp:txXfrm>
        <a:off x="5250880" y="1019568"/>
        <a:ext cx="610738" cy="610738"/>
      </dsp:txXfrm>
    </dsp:sp>
    <dsp:sp modelId="{11A565BC-2F70-453A-8AF1-6A632D9DA3D0}">
      <dsp:nvSpPr>
        <dsp:cNvPr id="0" name=""/>
        <dsp:cNvSpPr/>
      </dsp:nvSpPr>
      <dsp:spPr>
        <a:xfrm>
          <a:off x="4528018" y="3484152"/>
          <a:ext cx="2056463" cy="72"/>
        </a:xfrm>
        <a:prstGeom prst="rect">
          <a:avLst/>
        </a:prstGeom>
        <a:solidFill>
          <a:schemeClr val="accent3">
            <a:hueOff val="2766648"/>
            <a:satOff val="-1079"/>
            <a:lumOff val="849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8E364D-76C4-49A8-9C4A-E598BC462377}">
      <dsp:nvSpPr>
        <dsp:cNvPr id="0" name=""/>
        <dsp:cNvSpPr/>
      </dsp:nvSpPr>
      <dsp:spPr>
        <a:xfrm>
          <a:off x="6790128" y="605175"/>
          <a:ext cx="2056463" cy="2879049"/>
        </a:xfrm>
        <a:prstGeom prst="rect">
          <a:avLst/>
        </a:prstGeom>
        <a:solidFill>
          <a:schemeClr val="accent3">
            <a:tint val="40000"/>
            <a:alpha val="90000"/>
            <a:hueOff val="3843293"/>
            <a:satOff val="1964"/>
            <a:lumOff val="245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30" tIns="330200" rIns="160330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baseline="0"/>
            <a:t>Understand the Bugs</a:t>
          </a:r>
          <a:endParaRPr lang="en-US" sz="2100" b="1" kern="1200"/>
        </a:p>
      </dsp:txBody>
      <dsp:txXfrm>
        <a:off x="6790128" y="1699214"/>
        <a:ext cx="2056463" cy="1727429"/>
      </dsp:txXfrm>
    </dsp:sp>
    <dsp:sp modelId="{87FE8438-1056-4724-B18F-4A3ED57D8D6A}">
      <dsp:nvSpPr>
        <dsp:cNvPr id="0" name=""/>
        <dsp:cNvSpPr/>
      </dsp:nvSpPr>
      <dsp:spPr>
        <a:xfrm>
          <a:off x="7386502" y="893080"/>
          <a:ext cx="863714" cy="863714"/>
        </a:xfrm>
        <a:prstGeom prst="ellipse">
          <a:avLst/>
        </a:prstGeom>
        <a:solidFill>
          <a:schemeClr val="tx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339" tIns="12700" rIns="67339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4</a:t>
          </a:r>
        </a:p>
      </dsp:txBody>
      <dsp:txXfrm>
        <a:off x="7512990" y="1019568"/>
        <a:ext cx="610738" cy="610738"/>
      </dsp:txXfrm>
    </dsp:sp>
    <dsp:sp modelId="{9832702C-70A7-43D8-849E-B72E9A174E55}">
      <dsp:nvSpPr>
        <dsp:cNvPr id="0" name=""/>
        <dsp:cNvSpPr/>
      </dsp:nvSpPr>
      <dsp:spPr>
        <a:xfrm>
          <a:off x="6790128" y="3484152"/>
          <a:ext cx="2056463" cy="72"/>
        </a:xfrm>
        <a:prstGeom prst="rect">
          <a:avLst/>
        </a:prstGeom>
        <a:solidFill>
          <a:schemeClr val="accent3">
            <a:hueOff val="3873307"/>
            <a:satOff val="-1511"/>
            <a:lumOff val="1189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33B065-BFB7-4F64-A2E3-4114CB4C194F}">
      <dsp:nvSpPr>
        <dsp:cNvPr id="0" name=""/>
        <dsp:cNvSpPr/>
      </dsp:nvSpPr>
      <dsp:spPr>
        <a:xfrm>
          <a:off x="9052238" y="605175"/>
          <a:ext cx="2056463" cy="2879049"/>
        </a:xfrm>
        <a:prstGeom prst="rect">
          <a:avLst/>
        </a:prstGeom>
        <a:solidFill>
          <a:schemeClr val="accent3">
            <a:tint val="40000"/>
            <a:alpha val="90000"/>
            <a:hueOff val="5124390"/>
            <a:satOff val="2619"/>
            <a:lumOff val="327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30" tIns="330200" rIns="160330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baseline="0" dirty="0"/>
            <a:t>Sophisticated Application</a:t>
          </a:r>
          <a:endParaRPr lang="en-US" sz="2100" b="1" kern="1200" dirty="0"/>
        </a:p>
      </dsp:txBody>
      <dsp:txXfrm>
        <a:off x="9052238" y="1699214"/>
        <a:ext cx="2056463" cy="1727429"/>
      </dsp:txXfrm>
    </dsp:sp>
    <dsp:sp modelId="{2531245C-33F7-46F3-BE83-0F29A6017C0C}">
      <dsp:nvSpPr>
        <dsp:cNvPr id="0" name=""/>
        <dsp:cNvSpPr/>
      </dsp:nvSpPr>
      <dsp:spPr>
        <a:xfrm>
          <a:off x="9648612" y="893080"/>
          <a:ext cx="863714" cy="863714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339" tIns="12700" rIns="67339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5</a:t>
          </a:r>
        </a:p>
      </dsp:txBody>
      <dsp:txXfrm>
        <a:off x="9775100" y="1019568"/>
        <a:ext cx="610738" cy="610738"/>
      </dsp:txXfrm>
    </dsp:sp>
    <dsp:sp modelId="{370C9099-F5EA-4CDB-9DDA-8688422C4B0E}">
      <dsp:nvSpPr>
        <dsp:cNvPr id="0" name=""/>
        <dsp:cNvSpPr/>
      </dsp:nvSpPr>
      <dsp:spPr>
        <a:xfrm>
          <a:off x="9052238" y="3484152"/>
          <a:ext cx="2056463" cy="72"/>
        </a:xfrm>
        <a:prstGeom prst="rect">
          <a:avLst/>
        </a:prstGeom>
        <a:solidFill>
          <a:schemeClr val="accent3">
            <a:hueOff val="4979966"/>
            <a:satOff val="-1943"/>
            <a:lumOff val="1529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FACEA-5AA0-497B-B12B-02848209FBAF}">
      <dsp:nvSpPr>
        <dsp:cNvPr id="0" name=""/>
        <dsp:cNvSpPr/>
      </dsp:nvSpPr>
      <dsp:spPr>
        <a:xfrm>
          <a:off x="930308" y="1906097"/>
          <a:ext cx="2532905" cy="15247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Testing Session will consists of:</a:t>
          </a:r>
          <a:endParaRPr lang="en-US" sz="2800" kern="1200" dirty="0"/>
        </a:p>
      </dsp:txBody>
      <dsp:txXfrm>
        <a:off x="974967" y="1950756"/>
        <a:ext cx="2443587" cy="1435465"/>
      </dsp:txXfrm>
    </dsp:sp>
    <dsp:sp modelId="{A1B20A95-B675-42B1-96BD-B362F90F9C5D}">
      <dsp:nvSpPr>
        <dsp:cNvPr id="0" name=""/>
        <dsp:cNvSpPr/>
      </dsp:nvSpPr>
      <dsp:spPr>
        <a:xfrm rot="17872464">
          <a:off x="2893203" y="1701748"/>
          <a:ext cx="2141025" cy="40869"/>
        </a:xfrm>
        <a:custGeom>
          <a:avLst/>
          <a:gdLst/>
          <a:ahLst/>
          <a:cxnLst/>
          <a:rect l="0" t="0" r="0" b="0"/>
          <a:pathLst>
            <a:path>
              <a:moveTo>
                <a:pt x="0" y="20434"/>
              </a:moveTo>
              <a:lnTo>
                <a:pt x="2141025" y="20434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910191" y="1668657"/>
        <a:ext cx="107051" cy="107051"/>
      </dsp:txXfrm>
    </dsp:sp>
    <dsp:sp modelId="{0F7854E7-A640-4081-870E-917C021F38BE}">
      <dsp:nvSpPr>
        <dsp:cNvPr id="0" name=""/>
        <dsp:cNvSpPr/>
      </dsp:nvSpPr>
      <dsp:spPr>
        <a:xfrm>
          <a:off x="4464219" y="1143"/>
          <a:ext cx="2532905" cy="15494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- 3 Different Technical Users </a:t>
          </a:r>
        </a:p>
      </dsp:txBody>
      <dsp:txXfrm>
        <a:off x="4509601" y="46525"/>
        <a:ext cx="2442141" cy="1458703"/>
      </dsp:txXfrm>
    </dsp:sp>
    <dsp:sp modelId="{A3982D21-74AA-4925-BAD7-671E7AD8DE46}">
      <dsp:nvSpPr>
        <dsp:cNvPr id="0" name=""/>
        <dsp:cNvSpPr/>
      </dsp:nvSpPr>
      <dsp:spPr>
        <a:xfrm rot="2569756">
          <a:off x="3259910" y="3166436"/>
          <a:ext cx="1525063" cy="40869"/>
        </a:xfrm>
        <a:custGeom>
          <a:avLst/>
          <a:gdLst/>
          <a:ahLst/>
          <a:cxnLst/>
          <a:rect l="0" t="0" r="0" b="0"/>
          <a:pathLst>
            <a:path>
              <a:moveTo>
                <a:pt x="0" y="20434"/>
              </a:moveTo>
              <a:lnTo>
                <a:pt x="1525063" y="20434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4315" y="3148744"/>
        <a:ext cx="76253" cy="76253"/>
      </dsp:txXfrm>
    </dsp:sp>
    <dsp:sp modelId="{BB8DF2AE-DEFE-4AB1-98E6-DCB73277A397}">
      <dsp:nvSpPr>
        <dsp:cNvPr id="0" name=""/>
        <dsp:cNvSpPr/>
      </dsp:nvSpPr>
      <dsp:spPr>
        <a:xfrm>
          <a:off x="4581670" y="2786339"/>
          <a:ext cx="2532905" cy="18378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- 3 Different Non-Technical Users </a:t>
          </a:r>
        </a:p>
      </dsp:txBody>
      <dsp:txXfrm>
        <a:off x="4635498" y="2840167"/>
        <a:ext cx="2425249" cy="1730169"/>
      </dsp:txXfrm>
    </dsp:sp>
    <dsp:sp modelId="{6FBA1A2A-CDA2-4FCA-81F4-75E5EEE03C69}">
      <dsp:nvSpPr>
        <dsp:cNvPr id="0" name=""/>
        <dsp:cNvSpPr/>
      </dsp:nvSpPr>
      <dsp:spPr>
        <a:xfrm>
          <a:off x="972836" y="251135"/>
          <a:ext cx="2532905" cy="1378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Testing session will be controlled </a:t>
          </a:r>
          <a:endParaRPr lang="en-US" sz="2800" kern="1200" dirty="0"/>
        </a:p>
      </dsp:txBody>
      <dsp:txXfrm>
        <a:off x="1013200" y="291499"/>
        <a:ext cx="2452177" cy="1297413"/>
      </dsp:txXfrm>
    </dsp:sp>
    <dsp:sp modelId="{892C1804-5693-4D76-8E88-85295BA8D858}">
      <dsp:nvSpPr>
        <dsp:cNvPr id="0" name=""/>
        <dsp:cNvSpPr/>
      </dsp:nvSpPr>
      <dsp:spPr>
        <a:xfrm>
          <a:off x="918150" y="4311307"/>
          <a:ext cx="2532905" cy="12664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User Feedback will be collected by a survey</a:t>
          </a:r>
          <a:endParaRPr lang="en-US" sz="2800" kern="1200" dirty="0"/>
        </a:p>
      </dsp:txBody>
      <dsp:txXfrm>
        <a:off x="955243" y="4348400"/>
        <a:ext cx="2458719" cy="1192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91B69-8BD1-4D3C-B1DE-33BED9679F40}">
      <dsp:nvSpPr>
        <dsp:cNvPr id="0" name=""/>
        <dsp:cNvSpPr/>
      </dsp:nvSpPr>
      <dsp:spPr>
        <a:xfrm>
          <a:off x="0" y="1790700"/>
          <a:ext cx="96012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E23FF-C4B4-411E-9340-694EBB30E582}">
      <dsp:nvSpPr>
        <dsp:cNvPr id="0" name=""/>
        <dsp:cNvSpPr/>
      </dsp:nvSpPr>
      <dsp:spPr>
        <a:xfrm>
          <a:off x="231544" y="1110234"/>
          <a:ext cx="3378797" cy="429768"/>
        </a:xfrm>
        <a:prstGeom prst="rect">
          <a:avLst/>
        </a:prstGeom>
        <a:solidFill>
          <a:srgbClr val="92D050"/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Nov. 11</a:t>
          </a:r>
        </a:p>
      </dsp:txBody>
      <dsp:txXfrm>
        <a:off x="231544" y="1110234"/>
        <a:ext cx="3378797" cy="429768"/>
      </dsp:txXfrm>
    </dsp:sp>
    <dsp:sp modelId="{22ACACF5-7F92-4CED-B18F-5240D659E94D}">
      <dsp:nvSpPr>
        <dsp:cNvPr id="0" name=""/>
        <dsp:cNvSpPr/>
      </dsp:nvSpPr>
      <dsp:spPr>
        <a:xfrm>
          <a:off x="231544" y="393092"/>
          <a:ext cx="3378797" cy="71714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Unit Testing Complete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Among all team members</a:t>
          </a:r>
        </a:p>
      </dsp:txBody>
      <dsp:txXfrm>
        <a:off x="231544" y="393092"/>
        <a:ext cx="3378797" cy="717141"/>
      </dsp:txXfrm>
    </dsp:sp>
    <dsp:sp modelId="{BDBCF74A-7E85-4CF1-ABFB-690D97573880}">
      <dsp:nvSpPr>
        <dsp:cNvPr id="0" name=""/>
        <dsp:cNvSpPr/>
      </dsp:nvSpPr>
      <dsp:spPr>
        <a:xfrm>
          <a:off x="1920943" y="1540002"/>
          <a:ext cx="0" cy="250698"/>
        </a:xfrm>
        <a:prstGeom prst="line">
          <a:avLst/>
        </a:prstGeom>
        <a:noFill/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7FAAD-ABA4-4BC5-B2EC-F9DEE2F641B7}">
      <dsp:nvSpPr>
        <dsp:cNvPr id="0" name=""/>
        <dsp:cNvSpPr/>
      </dsp:nvSpPr>
      <dsp:spPr>
        <a:xfrm>
          <a:off x="2151315" y="2041398"/>
          <a:ext cx="3378797" cy="429768"/>
        </a:xfrm>
        <a:prstGeom prst="rect">
          <a:avLst/>
        </a:prstGeom>
        <a:solidFill>
          <a:srgbClr val="FFC000"/>
        </a:solidFill>
        <a:ln w="34925" cap="flat" cmpd="sng" algn="in">
          <a:solidFill>
            <a:schemeClr val="accent3">
              <a:hueOff val="1659989"/>
              <a:satOff val="-648"/>
              <a:lumOff val="5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Nov. 18</a:t>
          </a:r>
        </a:p>
      </dsp:txBody>
      <dsp:txXfrm>
        <a:off x="2151315" y="2041398"/>
        <a:ext cx="3378797" cy="429768"/>
      </dsp:txXfrm>
    </dsp:sp>
    <dsp:sp modelId="{F85213F8-259B-44A2-9060-FFCAB039B709}">
      <dsp:nvSpPr>
        <dsp:cNvPr id="0" name=""/>
        <dsp:cNvSpPr/>
      </dsp:nvSpPr>
      <dsp:spPr>
        <a:xfrm>
          <a:off x="2151315" y="2471166"/>
          <a:ext cx="3378797" cy="717141"/>
        </a:xfrm>
        <a:prstGeom prst="rect">
          <a:avLst/>
        </a:prstGeom>
        <a:solidFill>
          <a:schemeClr val="accent3">
            <a:tint val="40000"/>
            <a:alpha val="90000"/>
            <a:hueOff val="1708130"/>
            <a:satOff val="873"/>
            <a:lumOff val="1093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1708130"/>
              <a:satOff val="873"/>
              <a:lumOff val="10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System Testing Complete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Among all members and non-technical users</a:t>
          </a:r>
        </a:p>
      </dsp:txBody>
      <dsp:txXfrm>
        <a:off x="2151315" y="2471166"/>
        <a:ext cx="3378797" cy="717141"/>
      </dsp:txXfrm>
    </dsp:sp>
    <dsp:sp modelId="{BB284A9B-93B6-4415-B482-9202F016579B}">
      <dsp:nvSpPr>
        <dsp:cNvPr id="0" name=""/>
        <dsp:cNvSpPr/>
      </dsp:nvSpPr>
      <dsp:spPr>
        <a:xfrm>
          <a:off x="3840714" y="1790699"/>
          <a:ext cx="0" cy="250698"/>
        </a:xfrm>
        <a:prstGeom prst="line">
          <a:avLst/>
        </a:prstGeom>
        <a:noFill/>
        <a:ln w="6350" cap="flat" cmpd="sng" algn="in">
          <a:solidFill>
            <a:schemeClr val="accent3">
              <a:hueOff val="1659989"/>
              <a:satOff val="-648"/>
              <a:lumOff val="50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6871F-E771-47D6-B2B6-09839F580A37}">
      <dsp:nvSpPr>
        <dsp:cNvPr id="0" name=""/>
        <dsp:cNvSpPr/>
      </dsp:nvSpPr>
      <dsp:spPr>
        <a:xfrm rot="2700000">
          <a:off x="1893086" y="1762843"/>
          <a:ext cx="55713" cy="557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39A9-076D-4C82-BBB8-8A2DA4785FF7}">
      <dsp:nvSpPr>
        <dsp:cNvPr id="0" name=""/>
        <dsp:cNvSpPr/>
      </dsp:nvSpPr>
      <dsp:spPr>
        <a:xfrm rot="2700000">
          <a:off x="3812857" y="1762843"/>
          <a:ext cx="55713" cy="55713"/>
        </a:xfrm>
        <a:prstGeom prst="rect">
          <a:avLst/>
        </a:prstGeom>
        <a:solidFill>
          <a:schemeClr val="accent3">
            <a:hueOff val="1659989"/>
            <a:satOff val="-648"/>
            <a:lumOff val="5098"/>
            <a:alphaOff val="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5478F-B524-4E6F-A981-F1045DA01620}">
      <dsp:nvSpPr>
        <dsp:cNvPr id="0" name=""/>
        <dsp:cNvSpPr/>
      </dsp:nvSpPr>
      <dsp:spPr>
        <a:xfrm>
          <a:off x="4071086" y="1110234"/>
          <a:ext cx="3378797" cy="42976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34925" cap="flat" cmpd="sng" algn="in">
          <a:solidFill>
            <a:schemeClr val="accent3">
              <a:hueOff val="3319977"/>
              <a:satOff val="-1295"/>
              <a:lumOff val="10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Nov. 22</a:t>
          </a:r>
        </a:p>
      </dsp:txBody>
      <dsp:txXfrm>
        <a:off x="4071086" y="1110234"/>
        <a:ext cx="3378797" cy="429768"/>
      </dsp:txXfrm>
    </dsp:sp>
    <dsp:sp modelId="{90FE190B-A13C-4229-8E1D-F3A8CB00D382}">
      <dsp:nvSpPr>
        <dsp:cNvPr id="0" name=""/>
        <dsp:cNvSpPr/>
      </dsp:nvSpPr>
      <dsp:spPr>
        <a:xfrm>
          <a:off x="4071086" y="623118"/>
          <a:ext cx="3378797" cy="487115"/>
        </a:xfrm>
        <a:prstGeom prst="rect">
          <a:avLst/>
        </a:prstGeom>
        <a:solidFill>
          <a:schemeClr val="accent3">
            <a:tint val="40000"/>
            <a:alpha val="90000"/>
            <a:hueOff val="3416260"/>
            <a:satOff val="1746"/>
            <a:lumOff val="2186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3416260"/>
              <a:satOff val="1746"/>
              <a:lumOff val="21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Client Acceptance Testing Complete</a:t>
          </a:r>
        </a:p>
      </dsp:txBody>
      <dsp:txXfrm>
        <a:off x="4071086" y="623118"/>
        <a:ext cx="3378797" cy="487115"/>
      </dsp:txXfrm>
    </dsp:sp>
    <dsp:sp modelId="{D01399AF-4113-49FF-9A8C-C0A973CFB69E}">
      <dsp:nvSpPr>
        <dsp:cNvPr id="0" name=""/>
        <dsp:cNvSpPr/>
      </dsp:nvSpPr>
      <dsp:spPr>
        <a:xfrm>
          <a:off x="5760485" y="1540002"/>
          <a:ext cx="0" cy="250698"/>
        </a:xfrm>
        <a:prstGeom prst="line">
          <a:avLst/>
        </a:prstGeom>
        <a:noFill/>
        <a:ln w="6350" cap="flat" cmpd="sng" algn="in">
          <a:solidFill>
            <a:schemeClr val="accent3">
              <a:hueOff val="3319977"/>
              <a:satOff val="-1295"/>
              <a:lumOff val="10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7B9B9-6CC3-45C5-B980-86196803063A}">
      <dsp:nvSpPr>
        <dsp:cNvPr id="0" name=""/>
        <dsp:cNvSpPr/>
      </dsp:nvSpPr>
      <dsp:spPr>
        <a:xfrm>
          <a:off x="5990858" y="2041398"/>
          <a:ext cx="3378797" cy="429768"/>
        </a:xfrm>
        <a:prstGeom prst="rect">
          <a:avLst/>
        </a:prstGeom>
        <a:solidFill>
          <a:srgbClr val="FFFF00"/>
        </a:solidFill>
        <a:ln w="34925" cap="flat" cmpd="sng" algn="in">
          <a:solidFill>
            <a:schemeClr val="accent3">
              <a:hueOff val="4979966"/>
              <a:satOff val="-1943"/>
              <a:lumOff val="1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Nov. 25</a:t>
          </a:r>
        </a:p>
      </dsp:txBody>
      <dsp:txXfrm>
        <a:off x="5990858" y="2041398"/>
        <a:ext cx="3378797" cy="429768"/>
      </dsp:txXfrm>
    </dsp:sp>
    <dsp:sp modelId="{84302095-7A92-4503-8F40-BD6E7312F265}">
      <dsp:nvSpPr>
        <dsp:cNvPr id="0" name=""/>
        <dsp:cNvSpPr/>
      </dsp:nvSpPr>
      <dsp:spPr>
        <a:xfrm>
          <a:off x="5990858" y="2471166"/>
          <a:ext cx="3378797" cy="487115"/>
        </a:xfrm>
        <a:prstGeom prst="rect">
          <a:avLst/>
        </a:prstGeom>
        <a:solidFill>
          <a:schemeClr val="accent3">
            <a:tint val="40000"/>
            <a:alpha val="90000"/>
            <a:hueOff val="5124390"/>
            <a:satOff val="2619"/>
            <a:lumOff val="3279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5124390"/>
              <a:satOff val="2619"/>
              <a:lumOff val="32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Usability Testing Complete</a:t>
          </a:r>
        </a:p>
      </dsp:txBody>
      <dsp:txXfrm>
        <a:off x="5990858" y="2471166"/>
        <a:ext cx="3378797" cy="487115"/>
      </dsp:txXfrm>
    </dsp:sp>
    <dsp:sp modelId="{4268C49A-DB5E-4180-9FA8-45108CA82FD1}">
      <dsp:nvSpPr>
        <dsp:cNvPr id="0" name=""/>
        <dsp:cNvSpPr/>
      </dsp:nvSpPr>
      <dsp:spPr>
        <a:xfrm>
          <a:off x="7680256" y="1790699"/>
          <a:ext cx="0" cy="250698"/>
        </a:xfrm>
        <a:prstGeom prst="line">
          <a:avLst/>
        </a:prstGeom>
        <a:noFill/>
        <a:ln w="6350" cap="flat" cmpd="sng" algn="in">
          <a:solidFill>
            <a:schemeClr val="accent3">
              <a:hueOff val="4979966"/>
              <a:satOff val="-1943"/>
              <a:lumOff val="15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25E5B-90F5-46CD-9BD0-8983E4F7BA56}">
      <dsp:nvSpPr>
        <dsp:cNvPr id="0" name=""/>
        <dsp:cNvSpPr/>
      </dsp:nvSpPr>
      <dsp:spPr>
        <a:xfrm rot="2700000">
          <a:off x="5732628" y="1762843"/>
          <a:ext cx="55713" cy="55713"/>
        </a:xfrm>
        <a:prstGeom prst="rect">
          <a:avLst/>
        </a:prstGeom>
        <a:solidFill>
          <a:schemeClr val="accent3">
            <a:hueOff val="3319977"/>
            <a:satOff val="-1295"/>
            <a:lumOff val="10196"/>
            <a:alphaOff val="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C4DDC-18CB-45B8-980C-D141511D93E4}">
      <dsp:nvSpPr>
        <dsp:cNvPr id="0" name=""/>
        <dsp:cNvSpPr/>
      </dsp:nvSpPr>
      <dsp:spPr>
        <a:xfrm rot="2700000">
          <a:off x="7652400" y="1762843"/>
          <a:ext cx="55713" cy="55713"/>
        </a:xfrm>
        <a:prstGeom prst="rect">
          <a:avLst/>
        </a:prstGeom>
        <a:solidFill>
          <a:schemeClr val="accent3">
            <a:hueOff val="4979966"/>
            <a:satOff val="-1943"/>
            <a:lumOff val="15294"/>
            <a:alphaOff val="0"/>
          </a:schemeClr>
        </a:solidFill>
        <a:ln w="63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793DA-6428-4B9E-8A98-2AA47D22C5A0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234BE-F57C-43D6-9532-25388DB5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234BE-F57C-43D6-9532-25388DB5B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5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Professional Standard of Running 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Early detection</a:t>
            </a:r>
            <a:r>
              <a:rPr lang="en-US" dirty="0"/>
              <a:t> of failures in the development cycle.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Faster to Find Bugs</a:t>
            </a:r>
          </a:p>
          <a:p>
            <a:r>
              <a:rPr lang="en-US" dirty="0"/>
              <a:t>Easier to Replicate the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234BE-F57C-43D6-9532-25388DB5B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234BE-F57C-43D6-9532-25388DB5B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2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3 Different Non-technical users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234BE-F57C-43D6-9532-25388DB5BB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52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Also insure the quality and all requirements are upheld!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234BE-F57C-43D6-9532-25388DB5BB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6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 of Testing Scenario!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234BE-F57C-43D6-9532-25388DB5B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234BE-F57C-43D6-9532-25388DB5B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2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3AB971-26F7-4D38-8CD6-3CFD9D0E41F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10B889-033A-41D4-9B14-1B5459DA96D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44537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971-26F7-4D38-8CD6-3CFD9D0E41F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B889-033A-41D4-9B14-1B5459DA9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971-26F7-4D38-8CD6-3CFD9D0E41F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B889-033A-41D4-9B14-1B5459DA9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3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971-26F7-4D38-8CD6-3CFD9D0E41F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B889-033A-41D4-9B14-1B5459DA9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2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3AB971-26F7-4D38-8CD6-3CFD9D0E41F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10B889-033A-41D4-9B14-1B5459DA96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69803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971-26F7-4D38-8CD6-3CFD9D0E41F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B889-033A-41D4-9B14-1B5459DA9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5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971-26F7-4D38-8CD6-3CFD9D0E41F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B889-033A-41D4-9B14-1B5459DA9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0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971-26F7-4D38-8CD6-3CFD9D0E41F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B889-033A-41D4-9B14-1B5459DA9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3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B971-26F7-4D38-8CD6-3CFD9D0E41F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B889-033A-41D4-9B14-1B5459DA9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3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3AB971-26F7-4D38-8CD6-3CFD9D0E41F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10B889-033A-41D4-9B14-1B5459DA96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586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3AB971-26F7-4D38-8CD6-3CFD9D0E41F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10B889-033A-41D4-9B14-1B5459DA96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698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F3AB971-26F7-4D38-8CD6-3CFD9D0E41F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F10B889-033A-41D4-9B14-1B5459DA96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841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tackoverflow.com/questions/16800238/android-project-with-robolectric-and-gradle-android-stud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67A9-0253-480E-ACF1-4A31FEA86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Testing: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Lipid-</a:t>
            </a:r>
            <a:r>
              <a:rPr lang="en-US" dirty="0" err="1"/>
              <a:t>Lator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20614-A4A4-4424-8BCE-642B05A98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By: Joseph Tsegaye</a:t>
            </a:r>
          </a:p>
        </p:txBody>
      </p:sp>
    </p:spTree>
    <p:extLst>
      <p:ext uri="{BB962C8B-B14F-4D97-AF65-F5344CB8AC3E}">
        <p14:creationId xmlns:p14="http://schemas.microsoft.com/office/powerpoint/2010/main" val="174030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C9609-A8AF-411F-A9E0-C3B93C8945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4613F-C081-4FDC-AA83-013CDFB6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b="1" u="sng" dirty="0"/>
              <a:t>Usability Testing: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6080"/>
              </p:ext>
            </p:extLst>
          </p:nvPr>
        </p:nvGraphicFramePr>
        <p:xfrm>
          <a:off x="3492500" y="639705"/>
          <a:ext cx="7915276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5499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C288-6CB5-4F75-8222-DEB3AD84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976256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/>
              <a:t>Testing Review: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E3E71-2D4B-453D-A5D7-A0818967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662" y="2260600"/>
            <a:ext cx="4473388" cy="3581400"/>
          </a:xfrm>
        </p:spPr>
        <p:txBody>
          <a:bodyPr>
            <a:normAutofit/>
          </a:bodyPr>
          <a:lstStyle/>
          <a:p>
            <a:r>
              <a:rPr lang="en-US" sz="1700" dirty="0"/>
              <a:t>Our </a:t>
            </a:r>
            <a:r>
              <a:rPr lang="en-US" sz="1700" b="1" dirty="0"/>
              <a:t>Unit Test</a:t>
            </a:r>
            <a:r>
              <a:rPr lang="en-US" sz="1700" dirty="0"/>
              <a:t> will confirm the major components of the application.</a:t>
            </a:r>
          </a:p>
          <a:p>
            <a:endParaRPr lang="en-US" sz="1700" dirty="0"/>
          </a:p>
          <a:p>
            <a:r>
              <a:rPr lang="en-US" sz="1700" dirty="0"/>
              <a:t>The </a:t>
            </a:r>
            <a:r>
              <a:rPr lang="en-US" sz="1700" b="1" dirty="0"/>
              <a:t>Integration test </a:t>
            </a:r>
            <a:r>
              <a:rPr lang="en-US" sz="1700" dirty="0"/>
              <a:t>will run on emulators or real devices to verify the application functionality is working together. </a:t>
            </a:r>
          </a:p>
          <a:p>
            <a:endParaRPr lang="en-US" sz="1700" dirty="0"/>
          </a:p>
          <a:p>
            <a:r>
              <a:rPr lang="en-US" sz="1700" dirty="0"/>
              <a:t>The </a:t>
            </a:r>
            <a:r>
              <a:rPr lang="en-US" sz="1700" b="1" dirty="0"/>
              <a:t>UI Test </a:t>
            </a:r>
            <a:r>
              <a:rPr lang="en-US" sz="1700" dirty="0"/>
              <a:t>will assure the team that the application is working as expected for the end-user!</a:t>
            </a:r>
          </a:p>
        </p:txBody>
      </p:sp>
      <p:pic>
        <p:nvPicPr>
          <p:cNvPr id="8" name="Picture 2" descr="The testing pyramid contains three layers: UI tests at the top,&#10;           integration tests in the middle, and unit tests at the bottom. As you&#10;           work down the pyramid, the tests decrease in fidelity, but they also&#10;           decrease in execution time and effort to maintain and debug.&#10;           Therefore, you should write more unit tests than integration tests,&#10;           and more integration tests than size.">
            <a:extLst>
              <a:ext uri="{FF2B5EF4-FFF2-40B4-BE49-F238E27FC236}">
                <a16:creationId xmlns:a16="http://schemas.microsoft.com/office/drawing/2014/main" id="{779B6693-D781-4642-8644-F7A39EBB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6" y="1276350"/>
            <a:ext cx="6573894" cy="563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F20CB3-8935-48AF-BF65-B8124B6EF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56" y="3085412"/>
            <a:ext cx="1303394" cy="34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5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Rectangle 1024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252" name="Rectangle 74" title="Side bar">
            <a:extLst>
              <a:ext uri="{FF2B5EF4-FFF2-40B4-BE49-F238E27FC236}">
                <a16:creationId xmlns:a16="http://schemas.microsoft.com/office/drawing/2014/main" id="{9E8A3474-A3A2-4200-9E98-3433E3D193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53" name="Rectangle 76">
            <a:extLst>
              <a:ext uri="{FF2B5EF4-FFF2-40B4-BE49-F238E27FC236}">
                <a16:creationId xmlns:a16="http://schemas.microsoft.com/office/drawing/2014/main" id="{AE6F3CCF-B5C8-4086-AC6E-78B876EF23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4" name="Rectangle 78">
            <a:extLst>
              <a:ext uri="{FF2B5EF4-FFF2-40B4-BE49-F238E27FC236}">
                <a16:creationId xmlns:a16="http://schemas.microsoft.com/office/drawing/2014/main" id="{A35EEE65-63B3-404D-A638-8606471F0A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396100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81D24394-A573-4BE9-AEA5-807296B27FC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5068779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5" name="Rectangle 82">
            <a:extLst>
              <a:ext uri="{FF2B5EF4-FFF2-40B4-BE49-F238E27FC236}">
                <a16:creationId xmlns:a16="http://schemas.microsoft.com/office/drawing/2014/main" id="{7A8183DC-1CD9-41AE-8170-BE53253B51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9256" y="480060"/>
            <a:ext cx="5396100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56" name="Rectangle 84">
            <a:extLst>
              <a:ext uri="{FF2B5EF4-FFF2-40B4-BE49-F238E27FC236}">
                <a16:creationId xmlns:a16="http://schemas.microsoft.com/office/drawing/2014/main" id="{41E16FFE-8842-415C-9E44-C1FEECD782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5710" y="643468"/>
            <a:ext cx="5068779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App testing vs. unit testing">
            <a:extLst>
              <a:ext uri="{FF2B5EF4-FFF2-40B4-BE49-F238E27FC236}">
                <a16:creationId xmlns:a16="http://schemas.microsoft.com/office/drawing/2014/main" id="{14AD2E11-719C-4AFE-9656-8106FFEAC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77" y="1563999"/>
            <a:ext cx="4114757" cy="37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developer.android.com/studio/images/test/test-code-coverage-tool_2x.png">
            <a:extLst>
              <a:ext uri="{FF2B5EF4-FFF2-40B4-BE49-F238E27FC236}">
                <a16:creationId xmlns:a16="http://schemas.microsoft.com/office/drawing/2014/main" id="{BB4A0580-B7F3-4753-8E5D-D9D82F4C2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483" y="1656678"/>
            <a:ext cx="4808668" cy="277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80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FA8B-3FB5-410C-937E-DCD744CA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&amp; Acceptance Testing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CB32-1D5C-4269-87D9-7DD719FE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667250" cy="394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Unit Testing Sessions</a:t>
            </a:r>
            <a:r>
              <a:rPr lang="en-US" dirty="0"/>
              <a:t>: (Nov. 3)</a:t>
            </a:r>
          </a:p>
          <a:p>
            <a:r>
              <a:rPr lang="en-US" dirty="0"/>
              <a:t>Does the application’s results matches the actual results?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System Testing Sessions</a:t>
            </a:r>
            <a:r>
              <a:rPr lang="en-US" dirty="0"/>
              <a:t>: (Nov.11)</a:t>
            </a:r>
          </a:p>
          <a:p>
            <a:r>
              <a:rPr lang="en-US" dirty="0"/>
              <a:t>Record non-technical users feedback.</a:t>
            </a:r>
          </a:p>
          <a:p>
            <a:r>
              <a:rPr lang="en-US" dirty="0"/>
              <a:t>Record technical users feedback.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8F07FD-27AC-406A-A75E-518DF0E6DDD9}"/>
              </a:ext>
            </a:extLst>
          </p:cNvPr>
          <p:cNvSpPr txBox="1">
            <a:spLocks/>
          </p:cNvSpPr>
          <p:nvPr/>
        </p:nvSpPr>
        <p:spPr>
          <a:xfrm>
            <a:off x="6807200" y="2286000"/>
            <a:ext cx="466725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Client Testing:</a:t>
            </a:r>
            <a:r>
              <a:rPr lang="en-US" dirty="0"/>
              <a:t> (Nov. 17)</a:t>
            </a:r>
            <a:endParaRPr lang="en-US" u="sng" dirty="0"/>
          </a:p>
          <a:p>
            <a:r>
              <a:rPr lang="en-US" dirty="0"/>
              <a:t>Did the application meet or exceeds expectation?</a:t>
            </a:r>
          </a:p>
          <a:p>
            <a:r>
              <a:rPr lang="en-US" dirty="0"/>
              <a:t>Did the application fulfill all the user’s requirements?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CREATE Testing:</a:t>
            </a:r>
            <a:r>
              <a:rPr lang="en-US" dirty="0"/>
              <a:t> (Nov. 23)</a:t>
            </a:r>
            <a:endParaRPr lang="en-US" u="sng" dirty="0"/>
          </a:p>
          <a:p>
            <a:r>
              <a:rPr lang="en-US" dirty="0"/>
              <a:t>Is the application ready for the public to view?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9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4A61-5D3D-47A3-89D1-1900D152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Test Plan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30391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320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E7A6-613B-4722-AD9A-2099FA05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Lipid-</a:t>
            </a:r>
            <a:r>
              <a:rPr lang="en-US" b="1" u="sng" dirty="0" err="1"/>
              <a:t>lator</a:t>
            </a:r>
            <a:r>
              <a:rPr lang="en-US" b="1" u="sng" dirty="0"/>
              <a:t>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17D0A-40A5-4403-AC5B-89C821396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479549"/>
            <a:ext cx="10172700" cy="5251451"/>
          </a:xfr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9565AA-9839-4DCA-BFBB-5989657B1F51}"/>
              </a:ext>
            </a:extLst>
          </p:cNvPr>
          <p:cNvSpPr txBox="1"/>
          <p:nvPr/>
        </p:nvSpPr>
        <p:spPr>
          <a:xfrm>
            <a:off x="8896350" y="2590739"/>
            <a:ext cx="1517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LIPID-LATOR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D624D-8ADB-423A-B1F6-177B9DD00FE9}"/>
              </a:ext>
            </a:extLst>
          </p:cNvPr>
          <p:cNvSpPr txBox="1"/>
          <p:nvPr/>
        </p:nvSpPr>
        <p:spPr>
          <a:xfrm>
            <a:off x="3162300" y="3705164"/>
            <a:ext cx="1517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Dr. Jon Rees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9FC9A-1B99-4FAE-B799-A546DF287D96}"/>
              </a:ext>
            </a:extLst>
          </p:cNvPr>
          <p:cNvSpPr txBox="1"/>
          <p:nvPr/>
        </p:nvSpPr>
        <p:spPr>
          <a:xfrm>
            <a:off x="3581400" y="6089558"/>
            <a:ext cx="233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Built-in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86010-4586-46D7-9126-1605A1BE7D05}"/>
              </a:ext>
            </a:extLst>
          </p:cNvPr>
          <p:cNvSpPr txBox="1"/>
          <p:nvPr/>
        </p:nvSpPr>
        <p:spPr>
          <a:xfrm>
            <a:off x="7842250" y="6121216"/>
            <a:ext cx="83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9E570-F285-4E3D-B2ED-0719B572E7F1}"/>
              </a:ext>
            </a:extLst>
          </p:cNvPr>
          <p:cNvSpPr/>
          <p:nvPr/>
        </p:nvSpPr>
        <p:spPr>
          <a:xfrm>
            <a:off x="952500" y="5099050"/>
            <a:ext cx="6718300" cy="14984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AB1603-9EAF-4767-9457-38F6C8010957}"/>
              </a:ext>
            </a:extLst>
          </p:cNvPr>
          <p:cNvSpPr/>
          <p:nvPr/>
        </p:nvSpPr>
        <p:spPr>
          <a:xfrm>
            <a:off x="2051050" y="5459221"/>
            <a:ext cx="6718300" cy="5302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1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15A6-3B75-41DE-BF29-1CB57D2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Framework &amp; Starting Point</a:t>
            </a:r>
          </a:p>
        </p:txBody>
      </p:sp>
      <p:pic>
        <p:nvPicPr>
          <p:cNvPr id="4" name="Picture 2" descr="Image result for android studio">
            <a:extLst>
              <a:ext uri="{FF2B5EF4-FFF2-40B4-BE49-F238E27FC236}">
                <a16:creationId xmlns:a16="http://schemas.microsoft.com/office/drawing/2014/main" id="{A1CC1C4E-BA60-4BEA-95C5-5754186D1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2461035"/>
            <a:ext cx="2641600" cy="208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developer.android.com/studio/images/test/project-window-tests_2-2_2x.png">
            <a:extLst>
              <a:ext uri="{FF2B5EF4-FFF2-40B4-BE49-F238E27FC236}">
                <a16:creationId xmlns:a16="http://schemas.microsoft.com/office/drawing/2014/main" id="{D6C905F9-F28E-4A62-B2A7-A8036B15A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94" y="1984785"/>
            <a:ext cx="8348756" cy="434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669EF8-578D-4FD0-9C42-80A564ABC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00" y="5097331"/>
            <a:ext cx="2641600" cy="96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CCDE-59F8-4C04-90D1-792877EA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Test Scripts?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D90056-9B6E-4848-923D-055787EC3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57" y="1463628"/>
            <a:ext cx="11291343" cy="208602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86D34A-98FF-4FBA-899F-DC55B6EB3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57" y="3784600"/>
            <a:ext cx="11291343" cy="27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1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77E6-D926-4B94-B330-493EE713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Plan of Action:</a:t>
            </a:r>
          </a:p>
        </p:txBody>
      </p:sp>
      <p:graphicFrame>
        <p:nvGraphicFramePr>
          <p:cNvPr id="38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128345"/>
              </p:ext>
            </p:extLst>
          </p:nvPr>
        </p:nvGraphicFramePr>
        <p:xfrm>
          <a:off x="850900" y="1778000"/>
          <a:ext cx="11112500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173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 title="Side bar">
            <a:extLst>
              <a:ext uri="{FF2B5EF4-FFF2-40B4-BE49-F238E27FC236}">
                <a16:creationId xmlns:a16="http://schemas.microsoft.com/office/drawing/2014/main" id="{B9F89C22-0475-4427-B7C8-0269AD40E3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146" name="Picture 2" descr="Image result for test android studio">
            <a:hlinkClick r:id="rId2"/>
            <a:extLst>
              <a:ext uri="{FF2B5EF4-FFF2-40B4-BE49-F238E27FC236}">
                <a16:creationId xmlns:a16="http://schemas.microsoft.com/office/drawing/2014/main" id="{D08532E6-ABFF-4A00-99E1-C8798804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874" y="113553"/>
            <a:ext cx="7834291" cy="653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C287B8-028A-4E6A-803A-498EED4A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sz="4000" u="sng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6E44-43E7-4D6C-845E-B56F1686D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695" y="2292350"/>
            <a:ext cx="3470743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30352" lvl="1" indent="0">
              <a:buNone/>
            </a:pP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functionality of the application through its source code.</a:t>
            </a:r>
          </a:p>
          <a:p>
            <a:pPr lvl="1"/>
            <a:endParaRPr lang="en-US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7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27A2-9650-406F-B2EC-AFEE3BDF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355" y="757518"/>
            <a:ext cx="9601200" cy="1485900"/>
          </a:xfrm>
        </p:spPr>
        <p:txBody>
          <a:bodyPr/>
          <a:lstStyle/>
          <a:p>
            <a:pPr algn="ctr"/>
            <a:r>
              <a:rPr lang="en-US" u="sng" dirty="0"/>
              <a:t>Unit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7C89B-8E9A-4D2E-959E-180E5479E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25" y="1587500"/>
            <a:ext cx="11275359" cy="51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4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effectLst/>
        </p:spPr>
      </p:sp>
      <p:sp>
        <p:nvSpPr>
          <p:cNvPr id="19" name="Rectangle 12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69805AF4-7989-43AB-9A60-14E3F851FB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4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036B63-B0EC-4AF3-95D3-2E2DCA25FB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1A90C4-53BA-4ABA-9112-B29AC01AF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86" y="918744"/>
            <a:ext cx="10625429" cy="502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2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E4AE-9DA2-4677-8AAA-23B2D527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642A-7C65-4CFE-851F-ADF51BFB9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524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</a:t>
            </a:r>
          </a:p>
          <a:p>
            <a:pPr marL="0" indent="0" algn="ctr">
              <a:buNone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UI testing a simple app">
            <a:extLst>
              <a:ext uri="{FF2B5EF4-FFF2-40B4-BE49-F238E27FC236}">
                <a16:creationId xmlns:a16="http://schemas.microsoft.com/office/drawing/2014/main" id="{9E143934-55DC-4C91-AC84-7CCFC2BA6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90162"/>
            <a:ext cx="10586160" cy="25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26F5D3-65EC-4363-B62D-F3B480D79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3060012"/>
            <a:ext cx="2638612" cy="3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166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353</TotalTime>
  <Words>308</Words>
  <Application>Microsoft Office PowerPoint</Application>
  <PresentationFormat>Widescreen</PresentationFormat>
  <Paragraphs>77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Book</vt:lpstr>
      <vt:lpstr>Times New Roman</vt:lpstr>
      <vt:lpstr>Crop</vt:lpstr>
      <vt:lpstr>Testing:  Lipid-Lator</vt:lpstr>
      <vt:lpstr>Lipid-lator Structure</vt:lpstr>
      <vt:lpstr>Framework &amp; Starting Point</vt:lpstr>
      <vt:lpstr>Test Scripts?</vt:lpstr>
      <vt:lpstr>Plan of Action:</vt:lpstr>
      <vt:lpstr>Unit Testing</vt:lpstr>
      <vt:lpstr>Unit Testing</vt:lpstr>
      <vt:lpstr>PowerPoint Presentation</vt:lpstr>
      <vt:lpstr>System Testing</vt:lpstr>
      <vt:lpstr>Usability Testing:</vt:lpstr>
      <vt:lpstr>Testing Review:</vt:lpstr>
      <vt:lpstr>PowerPoint Presentation</vt:lpstr>
      <vt:lpstr>Usability &amp; Acceptance Testing Sessions</vt:lpstr>
      <vt:lpstr>Test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 Lipid-Lator</dc:title>
  <dc:creator>joseph tsegaye</dc:creator>
  <cp:lastModifiedBy>joseph tsegaye</cp:lastModifiedBy>
  <cp:revision>35</cp:revision>
  <dcterms:created xsi:type="dcterms:W3CDTF">2017-09-26T19:50:04Z</dcterms:created>
  <dcterms:modified xsi:type="dcterms:W3CDTF">2017-09-28T21:08:02Z</dcterms:modified>
</cp:coreProperties>
</file>