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5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5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49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2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7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D7166A-65AF-4838-853E-1976FBECB1A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1762FC-5EE9-4DE0-8E17-02DCF67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Lipid-</a:t>
            </a:r>
            <a:r>
              <a:rPr lang="en-US" dirty="0" err="1" smtClean="0"/>
              <a:t>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Team Triple J</a:t>
            </a:r>
          </a:p>
          <a:p>
            <a:r>
              <a:rPr lang="en-US" sz="2800" b="1" dirty="0" smtClean="0"/>
              <a:t>Jessica </a:t>
            </a:r>
            <a:r>
              <a:rPr lang="en-US" sz="2800" b="1" dirty="0" err="1" smtClean="0"/>
              <a:t>Sok</a:t>
            </a:r>
            <a:r>
              <a:rPr lang="en-US" sz="2800" b="1" dirty="0" smtClean="0"/>
              <a:t>, Jose Moreno, Joseph </a:t>
            </a:r>
            <a:r>
              <a:rPr lang="en-US" sz="2800" b="1" dirty="0" err="1" smtClean="0"/>
              <a:t>Tsegaye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91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621"/>
            <a:ext cx="8534400" cy="1507067"/>
          </a:xfrm>
        </p:spPr>
        <p:txBody>
          <a:bodyPr/>
          <a:lstStyle/>
          <a:p>
            <a:r>
              <a:rPr lang="en-US" dirty="0" smtClean="0"/>
              <a:t>Client and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639796" cy="4351338"/>
          </a:xfrm>
        </p:spPr>
        <p:txBody>
          <a:bodyPr/>
          <a:lstStyle/>
          <a:p>
            <a:r>
              <a:rPr lang="en-US" dirty="0" smtClean="0"/>
              <a:t>Dr. Jon Rees</a:t>
            </a:r>
          </a:p>
          <a:p>
            <a:r>
              <a:rPr lang="en-US" dirty="0" smtClean="0"/>
              <a:t>Part-Time Chemistry Professor at GGC</a:t>
            </a:r>
          </a:p>
          <a:p>
            <a:endParaRPr lang="en-US" dirty="0" smtClean="0"/>
          </a:p>
          <a:p>
            <a:r>
              <a:rPr lang="en-US" dirty="0" smtClean="0"/>
              <a:t>A smartphone application with an embedded database to be able to perform various calculations in order to facilitate his work.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03" y="1690688"/>
            <a:ext cx="4903321" cy="31277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768807"/>
            <a:ext cx="5217269" cy="27134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227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16" y="598205"/>
            <a:ext cx="4849728" cy="483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66" y="1716521"/>
            <a:ext cx="2398441" cy="2432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4" y="1716521"/>
            <a:ext cx="2398441" cy="24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6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634"/>
            <a:ext cx="8534400" cy="1507067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08" y="848444"/>
            <a:ext cx="5578366" cy="4351338"/>
          </a:xfrm>
        </p:spPr>
        <p:txBody>
          <a:bodyPr/>
          <a:lstStyle/>
          <a:p>
            <a:r>
              <a:rPr lang="en-US" dirty="0" smtClean="0"/>
              <a:t>Android Application</a:t>
            </a:r>
          </a:p>
          <a:p>
            <a:r>
              <a:rPr lang="en-US" dirty="0" smtClean="0"/>
              <a:t>Embedded Database to work offline</a:t>
            </a:r>
          </a:p>
          <a:p>
            <a:r>
              <a:rPr lang="en-US" dirty="0" smtClean="0"/>
              <a:t>Ease of use </a:t>
            </a:r>
          </a:p>
          <a:p>
            <a:r>
              <a:rPr lang="en-US" dirty="0" smtClean="0"/>
              <a:t>Accurate information to mimic site</a:t>
            </a:r>
          </a:p>
          <a:p>
            <a:r>
              <a:rPr lang="en-US" dirty="0" smtClean="0"/>
              <a:t>Backward compatibility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All results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4949"/>
            <a:ext cx="5906281" cy="809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023" y="3161780"/>
            <a:ext cx="3358056" cy="839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566" y="2131909"/>
            <a:ext cx="1219528" cy="14496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974" y="1355668"/>
            <a:ext cx="2906826" cy="13636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440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92"/>
            <a:ext cx="8534400" cy="1507067"/>
          </a:xfrm>
        </p:spPr>
        <p:txBody>
          <a:bodyPr/>
          <a:lstStyle/>
          <a:p>
            <a:r>
              <a:rPr lang="en-US" dirty="0" smtClean="0"/>
              <a:t>What we will be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91" y="2012059"/>
            <a:ext cx="5015833" cy="3935814"/>
          </a:xfrm>
        </p:spPr>
        <p:txBody>
          <a:bodyPr>
            <a:normAutofit/>
          </a:bodyPr>
          <a:lstStyle/>
          <a:p>
            <a:r>
              <a:rPr lang="en-US" dirty="0" smtClean="0"/>
              <a:t>Platform: Android Devices</a:t>
            </a:r>
          </a:p>
          <a:p>
            <a:r>
              <a:rPr lang="en-US" dirty="0" smtClean="0"/>
              <a:t>Languages Used: Java, SQLite</a:t>
            </a:r>
          </a:p>
          <a:p>
            <a:r>
              <a:rPr lang="en-US" dirty="0" smtClean="0"/>
              <a:t>Framework: Android Studio</a:t>
            </a:r>
          </a:p>
          <a:p>
            <a:endParaRPr lang="en-US" dirty="0"/>
          </a:p>
          <a:p>
            <a:r>
              <a:rPr lang="en-US" dirty="0" smtClean="0"/>
              <a:t>Team Skills: Java Programming, Database Management, Graphic Design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125" y="2203798"/>
            <a:ext cx="1469804" cy="15868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77" y="3691783"/>
            <a:ext cx="3895725" cy="1485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9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20881"/>
            <a:ext cx="8534400" cy="1507067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54483"/>
            <a:ext cx="5314936" cy="4618130"/>
          </a:xfrm>
        </p:spPr>
        <p:txBody>
          <a:bodyPr>
            <a:normAutofit/>
          </a:bodyPr>
          <a:lstStyle/>
          <a:p>
            <a:r>
              <a:rPr lang="en-US" dirty="0" smtClean="0"/>
              <a:t>Sprint 1</a:t>
            </a:r>
          </a:p>
          <a:p>
            <a:r>
              <a:rPr lang="en-US" dirty="0" smtClean="0"/>
              <a:t>Week 1: Focusing a lot on the Database and flow of how things will go from screen to screen</a:t>
            </a:r>
          </a:p>
          <a:p>
            <a:r>
              <a:rPr lang="en-US" dirty="0" smtClean="0"/>
              <a:t>Week 2: Final touches on the flow and database creation</a:t>
            </a:r>
          </a:p>
          <a:p>
            <a:r>
              <a:rPr lang="en-US" dirty="0" smtClean="0"/>
              <a:t>Week 3: Begin to create the calculations needed to acquire desired results </a:t>
            </a:r>
            <a:r>
              <a:rPr lang="en-US" b="1" dirty="0" smtClean="0"/>
              <a:t>for at least 1 of the classes</a:t>
            </a:r>
            <a:endParaRPr lang="en-US" dirty="0" smtClean="0"/>
          </a:p>
          <a:p>
            <a:r>
              <a:rPr lang="en-US" dirty="0" smtClean="0"/>
              <a:t>Week 4: Test, Test, Test and Present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06" y="1772946"/>
            <a:ext cx="4660392" cy="44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52819"/>
            <a:ext cx="8534400" cy="1507067"/>
          </a:xfrm>
        </p:spPr>
        <p:txBody>
          <a:bodyPr/>
          <a:lstStyle/>
          <a:p>
            <a:r>
              <a:rPr lang="en-US" dirty="0" smtClean="0"/>
              <a:t>User story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7524" y="2386647"/>
            <a:ext cx="3691235" cy="3615267"/>
          </a:xfrm>
        </p:spPr>
        <p:txBody>
          <a:bodyPr/>
          <a:lstStyle/>
          <a:p>
            <a:r>
              <a:rPr lang="en-US" b="1" dirty="0" smtClean="0"/>
              <a:t>As a: User</a:t>
            </a:r>
          </a:p>
          <a:p>
            <a:r>
              <a:rPr lang="en-US" b="1" dirty="0" smtClean="0"/>
              <a:t>I need: to be able to navigate easily throughout the app</a:t>
            </a:r>
          </a:p>
          <a:p>
            <a:r>
              <a:rPr lang="en-US" b="1" dirty="0" smtClean="0"/>
              <a:t>Because: I need my results quickly and easy to read.</a:t>
            </a:r>
          </a:p>
          <a:p>
            <a:r>
              <a:rPr lang="en-US" b="1" dirty="0" smtClean="0"/>
              <a:t>Subtask: Create a nice UI for the user to use and navigate through.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8982" y="2070453"/>
            <a:ext cx="3691235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As a: User</a:t>
            </a:r>
          </a:p>
          <a:p>
            <a:r>
              <a:rPr lang="en-US" b="1" smtClean="0"/>
              <a:t>I need: to be able to calculate my solution</a:t>
            </a:r>
          </a:p>
          <a:p>
            <a:r>
              <a:rPr lang="en-US" b="1" smtClean="0"/>
              <a:t>Because: I need it in my day to day tasks.</a:t>
            </a:r>
          </a:p>
          <a:p>
            <a:r>
              <a:rPr lang="en-US" b="1" smtClean="0"/>
              <a:t>Subtask: Create a application which will facilitate this.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448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Ultimate semester long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17292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Have a functioning app</a:t>
            </a:r>
          </a:p>
          <a:p>
            <a:r>
              <a:rPr lang="en-US" sz="2400" b="1" dirty="0" smtClean="0"/>
              <a:t>Accurate calculations</a:t>
            </a:r>
          </a:p>
          <a:p>
            <a:r>
              <a:rPr lang="en-US" sz="2400" b="1" dirty="0" smtClean="0"/>
              <a:t>Continue to develop to perfection (adding images, look appealing, deploy into play store)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964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17" y="2521800"/>
            <a:ext cx="9630561" cy="1507067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you for your time!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17149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276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Lipid-lator</vt:lpstr>
      <vt:lpstr>Client and Vision</vt:lpstr>
      <vt:lpstr>PowerPoint Presentation</vt:lpstr>
      <vt:lpstr>Requirements</vt:lpstr>
      <vt:lpstr>What we will be using</vt:lpstr>
      <vt:lpstr>Timeline</vt:lpstr>
      <vt:lpstr>User story Example</vt:lpstr>
      <vt:lpstr>Ultimate semester long goals</vt:lpstr>
      <vt:lpstr>Thank you for your time!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Lipid-lator</dc:title>
  <dc:creator>Jose Moreno</dc:creator>
  <cp:lastModifiedBy>Jose Moreno</cp:lastModifiedBy>
  <cp:revision>10</cp:revision>
  <dcterms:created xsi:type="dcterms:W3CDTF">2017-09-14T16:20:21Z</dcterms:created>
  <dcterms:modified xsi:type="dcterms:W3CDTF">2017-09-14T19:39:13Z</dcterms:modified>
</cp:coreProperties>
</file>