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00"/>
    <a:srgbClr val="FF8400"/>
    <a:srgbClr val="FFC107"/>
    <a:srgbClr val="E61511"/>
    <a:srgbClr val="FED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19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0722-6E13-43F3-A5D5-912A8D9F236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4E01F-A3C7-4E4B-8488-BEFB47AA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Lipids or “Fats”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interface existing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4E01F-A3C7-4E4B-8488-BEFB47AACE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Web interface </a:t>
            </a:r>
            <a:r>
              <a:rPr lang="en-US" dirty="0">
                <a:sym typeface="Wingdings" panose="05000000000000000000" pitchFamily="2" charset="2"/>
              </a:rPr>
              <a:t> Android application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4E01F-A3C7-4E4B-8488-BEFB47AACE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7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graphical representation/mock up</a:t>
            </a:r>
          </a:p>
          <a:p>
            <a:r>
              <a:rPr lang="en-US" dirty="0"/>
              <a:t>* Each picture and screen has a colored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4E01F-A3C7-4E4B-8488-BEFB47AACE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203-E692-451A-AEAB-9CEC59278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0336" y="2206753"/>
            <a:ext cx="5882640" cy="1202292"/>
          </a:xfrm>
          <a:ln w="5715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6300"/>
                </a:solidFill>
                <a:latin typeface="Showcard Gothic" panose="04020904020102020604" pitchFamily="82" charset="0"/>
              </a:rPr>
              <a:t>Lipid-</a:t>
            </a:r>
            <a:r>
              <a:rPr lang="en-US" sz="7200" dirty="0" err="1">
                <a:solidFill>
                  <a:srgbClr val="FF6300"/>
                </a:solidFill>
                <a:latin typeface="Showcard Gothic" panose="04020904020102020604" pitchFamily="82" charset="0"/>
              </a:rPr>
              <a:t>lator</a:t>
            </a:r>
            <a:endParaRPr lang="en-US" dirty="0">
              <a:solidFill>
                <a:srgbClr val="FF63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5E75-C187-4FAA-9E9A-15AD695BD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7352" y="3640692"/>
            <a:ext cx="6388608" cy="85815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By: Team Triple J</a:t>
            </a:r>
            <a:r>
              <a:rPr lang="en-US" b="1" baseline="30000" dirty="0"/>
              <a:t>3</a:t>
            </a:r>
            <a:endParaRPr lang="en-US" b="1" dirty="0"/>
          </a:p>
          <a:p>
            <a:pPr algn="ctr"/>
            <a:r>
              <a:rPr lang="en-US" b="1" i="1" dirty="0"/>
              <a:t>J</a:t>
            </a:r>
            <a:r>
              <a:rPr lang="en-US" i="1" dirty="0"/>
              <a:t>essica Sok,</a:t>
            </a:r>
            <a:r>
              <a:rPr lang="en-US" b="1" i="1" dirty="0"/>
              <a:t> J</a:t>
            </a:r>
            <a:r>
              <a:rPr lang="en-US" i="1" dirty="0"/>
              <a:t>oseph Tsegaye, </a:t>
            </a:r>
            <a:r>
              <a:rPr lang="en-US" b="1" i="1" dirty="0"/>
              <a:t>J</a:t>
            </a:r>
            <a:r>
              <a:rPr lang="en-US" i="1" dirty="0"/>
              <a:t>ose Moreno</a:t>
            </a:r>
          </a:p>
        </p:txBody>
      </p:sp>
    </p:spTree>
    <p:extLst>
      <p:ext uri="{BB962C8B-B14F-4D97-AF65-F5344CB8AC3E}">
        <p14:creationId xmlns:p14="http://schemas.microsoft.com/office/powerpoint/2010/main" val="5984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CAD0-6179-4BBE-9580-C10F3CB7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912" y="2685148"/>
            <a:ext cx="7195457" cy="17235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THANK YOU!</a:t>
            </a:r>
            <a:b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Team triple j</a:t>
            </a:r>
            <a:r>
              <a:rPr lang="en-US" sz="4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br>
              <a:rPr lang="en-US" sz="4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baseline="30000" dirty="0">
                <a:solidFill>
                  <a:srgbClr val="FF6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Project: Lipid-</a:t>
            </a:r>
            <a:r>
              <a:rPr lang="en-US" sz="4400" b="1" baseline="30000" dirty="0" err="1">
                <a:solidFill>
                  <a:srgbClr val="FF6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Lator</a:t>
            </a:r>
            <a:endParaRPr lang="en-US" b="1" dirty="0">
              <a:solidFill>
                <a:srgbClr val="FF6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265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A45B6-7E52-4DE5-A796-89DF124772AA}"/>
              </a:ext>
            </a:extLst>
          </p:cNvPr>
          <p:cNvCxnSpPr>
            <a:cxnSpLocks/>
          </p:cNvCxnSpPr>
          <p:nvPr/>
        </p:nvCxnSpPr>
        <p:spPr>
          <a:xfrm flipH="1">
            <a:off x="2071160" y="1823020"/>
            <a:ext cx="1773955" cy="1516302"/>
          </a:xfrm>
          <a:prstGeom prst="straightConnector1">
            <a:avLst/>
          </a:prstGeom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167FC7-A66C-4377-B5BE-D9F0B41B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447" y="1649230"/>
            <a:ext cx="7379190" cy="1690092"/>
          </a:xfrm>
        </p:spPr>
        <p:txBody>
          <a:bodyPr>
            <a:normAutofit fontScale="90000"/>
          </a:bodyPr>
          <a:lstStyle/>
          <a:p>
            <a:r>
              <a:rPr lang="en-US" sz="9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UI DESIGN/UX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3B196-330A-4288-9254-7FF8605580EA}"/>
              </a:ext>
            </a:extLst>
          </p:cNvPr>
          <p:cNvCxnSpPr>
            <a:cxnSpLocks/>
          </p:cNvCxnSpPr>
          <p:nvPr/>
        </p:nvCxnSpPr>
        <p:spPr>
          <a:xfrm flipV="1">
            <a:off x="1645920" y="1463789"/>
            <a:ext cx="2199195" cy="1486675"/>
          </a:xfrm>
          <a:prstGeom prst="straightConnector1">
            <a:avLst/>
          </a:prstGeom>
          <a:ln w="76200">
            <a:solidFill>
              <a:srgbClr val="E615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5564F218-FD8F-4843-9C86-BB321B360EDB}"/>
              </a:ext>
            </a:extLst>
          </p:cNvPr>
          <p:cNvSpPr/>
          <p:nvPr/>
        </p:nvSpPr>
        <p:spPr>
          <a:xfrm rot="1578449">
            <a:off x="9656064" y="312583"/>
            <a:ext cx="1999488" cy="1925211"/>
          </a:xfrm>
          <a:prstGeom prst="star5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C2C0D00-14FE-4A48-A98D-433499B51420}"/>
              </a:ext>
            </a:extLst>
          </p:cNvPr>
          <p:cNvSpPr/>
          <p:nvPr/>
        </p:nvSpPr>
        <p:spPr>
          <a:xfrm rot="1578449">
            <a:off x="9872454" y="501184"/>
            <a:ext cx="1999488" cy="1925211"/>
          </a:xfrm>
          <a:prstGeom prst="star5">
            <a:avLst/>
          </a:prstGeom>
          <a:solidFill>
            <a:srgbClr val="FEDF5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F2E7D014-159F-47E3-AC51-D3CDFD45FBD4}"/>
              </a:ext>
            </a:extLst>
          </p:cNvPr>
          <p:cNvSpPr/>
          <p:nvPr/>
        </p:nvSpPr>
        <p:spPr>
          <a:xfrm>
            <a:off x="2978648" y="4181856"/>
            <a:ext cx="3025141" cy="1652391"/>
          </a:xfrm>
          <a:prstGeom prst="cloud">
            <a:avLst/>
          </a:prstGeom>
          <a:gradFill flip="none" rotWithShape="1">
            <a:gsLst>
              <a:gs pos="0">
                <a:srgbClr val="FF8400">
                  <a:tint val="66000"/>
                  <a:satMod val="160000"/>
                </a:srgbClr>
              </a:gs>
              <a:gs pos="50000">
                <a:srgbClr val="FF8400">
                  <a:tint val="44500"/>
                  <a:satMod val="160000"/>
                </a:srgbClr>
              </a:gs>
              <a:gs pos="100000">
                <a:srgbClr val="FF84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DFDE-752D-47DB-B835-64E6CD1F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91F88-9E7E-4C55-A823-4BA768909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96" b="33291"/>
          <a:stretch/>
        </p:blipFill>
        <p:spPr>
          <a:xfrm>
            <a:off x="345497" y="2057401"/>
            <a:ext cx="6518599" cy="4111751"/>
          </a:xfr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5127A-63A5-42F9-A635-E4FF793A3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928" y="3124089"/>
            <a:ext cx="6031993" cy="34667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732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F1DBE4-792B-4292-A1B7-4FDF7CBB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60" y="1133856"/>
            <a:ext cx="5172174" cy="5215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ECA09-D593-44DE-A5BD-6EDA3608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77FE-755A-4C16-9C41-8A33E4AE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680" y="1901953"/>
            <a:ext cx="3398520" cy="1255776"/>
          </a:xfrm>
        </p:spPr>
        <p:txBody>
          <a:bodyPr/>
          <a:lstStyle/>
          <a:p>
            <a:r>
              <a:rPr lang="en-US" dirty="0"/>
              <a:t>Android application</a:t>
            </a:r>
          </a:p>
          <a:p>
            <a:r>
              <a:rPr lang="en-US" dirty="0"/>
              <a:t>Multiple Screens</a:t>
            </a:r>
          </a:p>
          <a:p>
            <a:r>
              <a:rPr lang="en-US" dirty="0"/>
              <a:t>Buttons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D687D-223F-47CC-8235-32CDDAAA2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" y="764373"/>
            <a:ext cx="3148013" cy="55847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8A593-A337-4299-83E9-BE80BD39BABB}"/>
              </a:ext>
            </a:extLst>
          </p:cNvPr>
          <p:cNvCxnSpPr>
            <a:cxnSpLocks/>
          </p:cNvCxnSpPr>
          <p:nvPr/>
        </p:nvCxnSpPr>
        <p:spPr>
          <a:xfrm flipH="1">
            <a:off x="3293078" y="2353056"/>
            <a:ext cx="682752" cy="292608"/>
          </a:xfrm>
          <a:prstGeom prst="straightConnector1">
            <a:avLst/>
          </a:prstGeom>
          <a:ln w="76200">
            <a:solidFill>
              <a:srgbClr val="FFC107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BFD5D1-3CF0-4A40-9C8D-8946CE6B97F4}"/>
              </a:ext>
            </a:extLst>
          </p:cNvPr>
          <p:cNvCxnSpPr>
            <a:cxnSpLocks/>
          </p:cNvCxnSpPr>
          <p:nvPr/>
        </p:nvCxnSpPr>
        <p:spPr>
          <a:xfrm>
            <a:off x="3975830" y="2353056"/>
            <a:ext cx="425482" cy="804672"/>
          </a:xfrm>
          <a:prstGeom prst="straightConnector1">
            <a:avLst/>
          </a:prstGeom>
          <a:ln w="76200">
            <a:solidFill>
              <a:srgbClr val="FFC107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4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86FE-23F9-4577-9BA1-DA165658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Interface/user experience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425C5-81E2-490B-88B7-9C88D41E7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012" y="2057401"/>
            <a:ext cx="2153076" cy="4024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011B2-9011-4BBB-8AB3-1564121E665B}"/>
              </a:ext>
            </a:extLst>
          </p:cNvPr>
          <p:cNvSpPr txBox="1"/>
          <p:nvPr/>
        </p:nvSpPr>
        <p:spPr>
          <a:xfrm>
            <a:off x="1102784" y="612185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07C5E-E843-49C4-AC08-EF14138599A4}"/>
              </a:ext>
            </a:extLst>
          </p:cNvPr>
          <p:cNvSpPr txBox="1"/>
          <p:nvPr/>
        </p:nvSpPr>
        <p:spPr>
          <a:xfrm>
            <a:off x="4277501" y="630652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033E3-65C2-46C3-8295-E6D104488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364" y="1791030"/>
            <a:ext cx="2242068" cy="4515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300312-D96B-43C1-BAA2-6BB080EE7BE0}"/>
              </a:ext>
            </a:extLst>
          </p:cNvPr>
          <p:cNvSpPr txBox="1"/>
          <p:nvPr/>
        </p:nvSpPr>
        <p:spPr>
          <a:xfrm>
            <a:off x="7806481" y="2057401"/>
            <a:ext cx="31454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Interface: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Calculation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Menu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Coded, Images</a:t>
            </a:r>
          </a:p>
          <a:p>
            <a:endParaRPr lang="en-US" dirty="0"/>
          </a:p>
          <a:p>
            <a:r>
              <a:rPr lang="en-US" b="1" dirty="0"/>
              <a:t>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Click on Home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Dropdown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6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ECF35-3C61-47DB-B435-0F6999D1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115" y="1035571"/>
            <a:ext cx="5271453" cy="537075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75221-CF18-4A5A-878D-5E6C72F3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5F45C-F71C-44EB-A682-19AAC67A3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5" y="1410887"/>
            <a:ext cx="2242068" cy="4515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638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B926-354D-4D1C-B4C2-1F4E1DD1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F7B8-EAB7-495A-A895-D1AF9F15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49143" cy="1911738"/>
          </a:xfrm>
        </p:spPr>
        <p:txBody>
          <a:bodyPr/>
          <a:lstStyle/>
          <a:p>
            <a:r>
              <a:rPr lang="en-US" dirty="0"/>
              <a:t>Follow the mock-up skeleton structure</a:t>
            </a:r>
          </a:p>
          <a:p>
            <a:pPr lvl="1"/>
            <a:r>
              <a:rPr lang="en-US" dirty="0"/>
              <a:t>Use default button</a:t>
            </a:r>
          </a:p>
          <a:p>
            <a:pPr lvl="1"/>
            <a:r>
              <a:rPr lang="en-US" dirty="0"/>
              <a:t>Use drop down menus (spinners)</a:t>
            </a:r>
          </a:p>
          <a:p>
            <a:pPr lvl="1"/>
            <a:r>
              <a:rPr lang="en-US" dirty="0"/>
              <a:t>Use text views for texts and labels</a:t>
            </a:r>
          </a:p>
          <a:p>
            <a:pPr lvl="1"/>
            <a:r>
              <a:rPr lang="en-US" dirty="0"/>
              <a:t>For now, theme the screens in black and white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E35F8-82B6-4AE0-BC31-053150D8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907" y="2057401"/>
            <a:ext cx="2242068" cy="4515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281ACD-CD2B-4E40-878E-EAA55A8CF3DC}"/>
              </a:ext>
            </a:extLst>
          </p:cNvPr>
          <p:cNvCxnSpPr>
            <a:cxnSpLocks/>
          </p:cNvCxnSpPr>
          <p:nvPr/>
        </p:nvCxnSpPr>
        <p:spPr>
          <a:xfrm>
            <a:off x="2743200" y="4955383"/>
            <a:ext cx="206828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B6517B-1628-4B0A-A861-EA9EC22C159B}"/>
              </a:ext>
            </a:extLst>
          </p:cNvPr>
          <p:cNvCxnSpPr>
            <a:cxnSpLocks/>
          </p:cNvCxnSpPr>
          <p:nvPr/>
        </p:nvCxnSpPr>
        <p:spPr>
          <a:xfrm>
            <a:off x="2743200" y="5477896"/>
            <a:ext cx="2177143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2E17FA-8806-462E-820E-2ADC97F78C00}"/>
              </a:ext>
            </a:extLst>
          </p:cNvPr>
          <p:cNvCxnSpPr>
            <a:cxnSpLocks/>
          </p:cNvCxnSpPr>
          <p:nvPr/>
        </p:nvCxnSpPr>
        <p:spPr>
          <a:xfrm>
            <a:off x="3015343" y="5194868"/>
            <a:ext cx="1545772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4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5FF488-88D2-44B9-AAEB-E3C126AD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83" y="2194561"/>
            <a:ext cx="4950517" cy="4195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49FE0-3B90-431E-A05A-55B64EC8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7CAE-4174-412E-B9FD-3F92C488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6727371" cy="1909354"/>
          </a:xfrm>
        </p:spPr>
        <p:txBody>
          <a:bodyPr/>
          <a:lstStyle/>
          <a:p>
            <a:r>
              <a:rPr lang="en-US" dirty="0"/>
              <a:t>Customizing each lipid icon</a:t>
            </a:r>
          </a:p>
          <a:p>
            <a:r>
              <a:rPr lang="en-US" dirty="0"/>
              <a:t>Customized background</a:t>
            </a:r>
          </a:p>
          <a:p>
            <a:r>
              <a:rPr lang="en-US" dirty="0"/>
              <a:t>Adding molecular structure to result screen</a:t>
            </a:r>
          </a:p>
          <a:p>
            <a:r>
              <a:rPr lang="en-US" dirty="0"/>
              <a:t>Circle launcher for home screen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07779-4CD3-444F-BAF3-09C60C3A2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03915"/>
            <a:ext cx="5869883" cy="2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ghtning Bolt 7">
            <a:extLst>
              <a:ext uri="{FF2B5EF4-FFF2-40B4-BE49-F238E27FC236}">
                <a16:creationId xmlns:a16="http://schemas.microsoft.com/office/drawing/2014/main" id="{E2CED1E7-06AD-4518-B89F-E667CA9B5ADF}"/>
              </a:ext>
            </a:extLst>
          </p:cNvPr>
          <p:cNvSpPr/>
          <p:nvPr/>
        </p:nvSpPr>
        <p:spPr>
          <a:xfrm rot="635567">
            <a:off x="4947376" y="3272183"/>
            <a:ext cx="2838534" cy="1541911"/>
          </a:xfrm>
          <a:prstGeom prst="lightningBol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C1659488-6F46-450E-9F41-4AC95C02CE49}"/>
              </a:ext>
            </a:extLst>
          </p:cNvPr>
          <p:cNvSpPr/>
          <p:nvPr/>
        </p:nvSpPr>
        <p:spPr>
          <a:xfrm rot="21285193">
            <a:off x="7232341" y="2823846"/>
            <a:ext cx="1625245" cy="1699417"/>
          </a:xfrm>
          <a:prstGeom prst="lightningBolt">
            <a:avLst/>
          </a:prstGeom>
          <a:solidFill>
            <a:srgbClr val="FFFF00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4AF3A65F-A10A-4E3F-8016-E776D286B15B}"/>
              </a:ext>
            </a:extLst>
          </p:cNvPr>
          <p:cNvSpPr/>
          <p:nvPr/>
        </p:nvSpPr>
        <p:spPr>
          <a:xfrm rot="21230806">
            <a:off x="8687930" y="2472870"/>
            <a:ext cx="2424527" cy="2025155"/>
          </a:xfrm>
          <a:prstGeom prst="lightningBolt">
            <a:avLst/>
          </a:prstGeom>
          <a:solidFill>
            <a:srgbClr val="FFFF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5944F66-C91F-400C-B346-D8C6533833E2}"/>
              </a:ext>
            </a:extLst>
          </p:cNvPr>
          <p:cNvSpPr/>
          <p:nvPr/>
        </p:nvSpPr>
        <p:spPr>
          <a:xfrm>
            <a:off x="1273627" y="382738"/>
            <a:ext cx="9285516" cy="3557890"/>
          </a:xfrm>
          <a:prstGeom prst="cloud">
            <a:avLst/>
          </a:prstGeom>
          <a:gradFill flip="none" rotWithShape="1">
            <a:gsLst>
              <a:gs pos="0">
                <a:srgbClr val="FF8400">
                  <a:tint val="66000"/>
                  <a:satMod val="160000"/>
                </a:srgbClr>
              </a:gs>
              <a:gs pos="50000">
                <a:srgbClr val="FF8400">
                  <a:tint val="44500"/>
                  <a:satMod val="160000"/>
                </a:srgbClr>
              </a:gs>
              <a:gs pos="100000">
                <a:srgbClr val="FF84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400B-DAE0-49FD-B2B6-77B4D4A8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39" y="1090991"/>
            <a:ext cx="7673219" cy="1771953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FF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59386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366</TotalTime>
  <Words>155</Words>
  <Application>Microsoft Office PowerPoint</Application>
  <PresentationFormat>Widescreen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Showcard Gothic</vt:lpstr>
      <vt:lpstr>Stencil</vt:lpstr>
      <vt:lpstr>Wingdings</vt:lpstr>
      <vt:lpstr>Vapor Trail</vt:lpstr>
      <vt:lpstr>Lipid-lator</vt:lpstr>
      <vt:lpstr>UI DESIGN/UX</vt:lpstr>
      <vt:lpstr>Existing Interface</vt:lpstr>
      <vt:lpstr>New Design</vt:lpstr>
      <vt:lpstr>User Interface/user experience</vt:lpstr>
      <vt:lpstr>Activity Diagram</vt:lpstr>
      <vt:lpstr>Principles of Organization</vt:lpstr>
      <vt:lpstr>Future Direction</vt:lpstr>
      <vt:lpstr>Questions?</vt:lpstr>
      <vt:lpstr>THANK YOU! - Team triple j3  Project: Lipid-Lator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Lipid-lator</dc:title>
  <dc:creator>Jessica Sok</dc:creator>
  <cp:lastModifiedBy>Jessica Sok</cp:lastModifiedBy>
  <cp:revision>22</cp:revision>
  <dcterms:created xsi:type="dcterms:W3CDTF">2017-09-14T05:29:27Z</dcterms:created>
  <dcterms:modified xsi:type="dcterms:W3CDTF">2017-09-14T11:36:12Z</dcterms:modified>
</cp:coreProperties>
</file>