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7ACE5-C203-450F-ACBF-5DC4B878B68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BEF0-A7D4-46F1-890C-4A4F53DC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BEF0-A7D4-46F1-890C-4A4F53DC3C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41C0-74A2-8DE9-8E87-2026B9C38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656" y="-86355"/>
            <a:ext cx="9448800" cy="1825096"/>
          </a:xfrm>
        </p:spPr>
        <p:txBody>
          <a:bodyPr/>
          <a:lstStyle/>
          <a:p>
            <a:r>
              <a:rPr lang="en-US" dirty="0"/>
              <a:t>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0561-640E-2C44-66C1-90E72C336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04" y="1816100"/>
            <a:ext cx="9448800" cy="3225799"/>
          </a:xfrm>
        </p:spPr>
        <p:txBody>
          <a:bodyPr/>
          <a:lstStyle/>
          <a:p>
            <a:r>
              <a:rPr lang="en-US" sz="3200" b="1" dirty="0"/>
              <a:t>Presenter</a:t>
            </a:r>
            <a:r>
              <a:rPr lang="en-US" dirty="0"/>
              <a:t>:</a:t>
            </a:r>
            <a:r>
              <a:rPr lang="en-US" i="1" dirty="0"/>
              <a:t>Edwin metto</a:t>
            </a:r>
          </a:p>
          <a:p>
            <a:r>
              <a:rPr lang="en-US" sz="3200" b="1" dirty="0"/>
              <a:t>Date of presentation</a:t>
            </a:r>
            <a:r>
              <a:rPr lang="en-US" dirty="0"/>
              <a:t>:</a:t>
            </a:r>
            <a:r>
              <a:rPr lang="en-US" i="1" dirty="0"/>
              <a:t>14 October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8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811-EF40-4694-AABE-5699D219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8160" y="727797"/>
            <a:ext cx="8610600" cy="12930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124A-43D1-17D0-7983-8D4564C3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0"/>
            <a:ext cx="10820400" cy="4024125"/>
          </a:xfrm>
        </p:spPr>
        <p:txBody>
          <a:bodyPr/>
          <a:lstStyle/>
          <a:p>
            <a:r>
              <a:rPr lang="en-US" dirty="0"/>
              <a:t>My project is a task management system that is capable of adding ,editing , deleting, showing the priority of the task if its either of low or high importance and marking the completed task.</a:t>
            </a:r>
          </a:p>
          <a:p>
            <a:r>
              <a:rPr lang="en-US" dirty="0"/>
              <a:t>This project addresses the need that one will no more struggle remembering which task is completed and which is not completed.</a:t>
            </a:r>
          </a:p>
          <a:p>
            <a:endParaRPr lang="en-US" dirty="0"/>
          </a:p>
          <a:p>
            <a:r>
              <a:rPr lang="en-US" i="1" dirty="0"/>
              <a:t>TASK MANAGER SYSTEM HAS COME UP TO HELP THOSE PEOPLE WHO MIGHT BE WORKING IN DIFFERENT FIELDS AND HAS GOT A LOT OF TASK AND BY USE OF THIS SYSTEM THEY WILL MANAGE THEIR TASKS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85A8-22C8-4F60-75FF-B2BDDAC8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7C47-381A-8E59-DB03-EDB63C89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overview of this system is that it can add some subtask to the main task.</a:t>
            </a:r>
          </a:p>
          <a:p>
            <a:r>
              <a:rPr lang="en-US" dirty="0"/>
              <a:t>The main features of task management system is that it adds the task , edits, delete, adds subtask and marks completed task.</a:t>
            </a:r>
          </a:p>
          <a:p>
            <a:r>
              <a:rPr lang="en-US" dirty="0"/>
              <a:t>This application adds value because it avoids the use of pen and paper hence keeping data safe.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A031-EBD5-C093-AA17-8FF5BC8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" y="639315"/>
            <a:ext cx="8610600" cy="1293028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8B08-AB8B-939B-4141-D797EA4F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is suitable for those employed in different fields such as institutions and companies  in running their activities .</a:t>
            </a:r>
          </a:p>
          <a:p>
            <a:r>
              <a:rPr lang="en-US" dirty="0"/>
              <a:t> the need of these people to put down the tasks on paper is made simpler by task management system.</a:t>
            </a:r>
          </a:p>
          <a:p>
            <a:r>
              <a:rPr lang="en-US" dirty="0"/>
              <a:t>This task management system makes it easier because this people will no more need a pen and paper hence keeping their data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146D-187E-2FCE-5C66-0E1A97B1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and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D4D4-FDFA-6FDA-931B-7F2311B3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2947416" cy="2243328"/>
          </a:xfrm>
        </p:spPr>
        <p:txBody>
          <a:bodyPr/>
          <a:lstStyle/>
          <a:p>
            <a:r>
              <a:rPr lang="en-US" dirty="0"/>
              <a:t>User interface : this shows the add button and the priority of the task and also input for date and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9D3D6-56C7-D5A4-D285-369A66AF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88" y="2028629"/>
            <a:ext cx="5725812" cy="24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9770-2014-241D-B92D-415FADE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D35B-2986-4A5A-F667-B184AB7A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9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</TotalTime>
  <Words>266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Task manager</vt:lpstr>
      <vt:lpstr>introduction</vt:lpstr>
      <vt:lpstr>TASK MANAGER OVERVIEW</vt:lpstr>
      <vt:lpstr>Target audience</vt:lpstr>
      <vt:lpstr>User interface and user 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</cp:revision>
  <dcterms:created xsi:type="dcterms:W3CDTF">2024-10-13T11:11:37Z</dcterms:created>
  <dcterms:modified xsi:type="dcterms:W3CDTF">2024-10-14T05:46:07Z</dcterms:modified>
</cp:coreProperties>
</file>