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>
        <p:scale>
          <a:sx n="91" d="100"/>
          <a:sy n="91" d="100"/>
        </p:scale>
        <p:origin x="-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7ACE5-C203-450F-ACBF-5DC4B878B68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BEF0-A7D4-46F1-890C-4A4F53DC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BEF0-A7D4-46F1-890C-4A4F53DC3C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41C0-74A2-8DE9-8E87-2026B9C38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656" y="-86355"/>
            <a:ext cx="9448800" cy="1825096"/>
          </a:xfrm>
        </p:spPr>
        <p:txBody>
          <a:bodyPr/>
          <a:lstStyle/>
          <a:p>
            <a:r>
              <a:rPr lang="en-US" dirty="0"/>
              <a:t>Task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0561-640E-2C44-66C1-90E72C336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704" y="1816100"/>
            <a:ext cx="9448800" cy="3225799"/>
          </a:xfrm>
        </p:spPr>
        <p:txBody>
          <a:bodyPr/>
          <a:lstStyle/>
          <a:p>
            <a:r>
              <a:rPr lang="en-US" sz="3200" b="1" dirty="0"/>
              <a:t>Presenter</a:t>
            </a:r>
            <a:r>
              <a:rPr lang="en-US" dirty="0"/>
              <a:t>:</a:t>
            </a:r>
            <a:r>
              <a:rPr lang="en-US" i="1" dirty="0"/>
              <a:t>Edwin metto</a:t>
            </a:r>
          </a:p>
          <a:p>
            <a:r>
              <a:rPr lang="en-US" sz="3200" b="1" dirty="0"/>
              <a:t>Date of presentation</a:t>
            </a:r>
            <a:r>
              <a:rPr lang="en-US" dirty="0"/>
              <a:t>:</a:t>
            </a:r>
            <a:r>
              <a:rPr lang="en-US" i="1" dirty="0"/>
              <a:t>14 October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8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A811-EF40-4694-AABE-5699D219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8160" y="727797"/>
            <a:ext cx="8610600" cy="12930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124A-43D1-17D0-7983-8D4564C3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5920"/>
            <a:ext cx="10820400" cy="4024125"/>
          </a:xfrm>
        </p:spPr>
        <p:txBody>
          <a:bodyPr/>
          <a:lstStyle/>
          <a:p>
            <a:r>
              <a:rPr lang="en-US" dirty="0"/>
              <a:t>My project is a task management system that is capable of adding ,editing , deleting, showing the priority of the task if its either of low or high importance and marking the completed task.</a:t>
            </a:r>
          </a:p>
          <a:p>
            <a:r>
              <a:rPr lang="en-US" dirty="0"/>
              <a:t>This project addresses the need that one will no more struggle remembering which task is completed and which is not completed.</a:t>
            </a:r>
          </a:p>
          <a:p>
            <a:endParaRPr lang="en-US" dirty="0"/>
          </a:p>
          <a:p>
            <a:r>
              <a:rPr lang="en-US" i="1" dirty="0"/>
              <a:t>TASK MANAGER SYSTEM HAS COME UP TO HELP THOSE PEOPLE WHO MIGHT BE WORKING IN DIFFERENT FIELDS AND HAS GOT A LOT OF TASK AND BY USE OF THIS SYSTEM THEY WILL MANAGE THEIR TASKS WELL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85A8-22C8-4F60-75FF-B2BDDAC8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MANAGER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7C47-381A-8E59-DB03-EDB63C89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overview of this system is that it can add some subtask to the main task.</a:t>
            </a:r>
          </a:p>
          <a:p>
            <a:r>
              <a:rPr lang="en-US" dirty="0"/>
              <a:t>The main features of task management system is that it adds the task , edits, delete, adds subtask and marks completed task.</a:t>
            </a:r>
          </a:p>
          <a:p>
            <a:r>
              <a:rPr lang="en-US" dirty="0"/>
              <a:t>This application adds value because it avoids the use of pen and paper hence keeping </a:t>
            </a:r>
            <a:r>
              <a:rPr lang="en-US"/>
              <a:t>data safe.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F076-227E-FB14-FCB8-5849E627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62" y="364980"/>
            <a:ext cx="8610600" cy="1293028"/>
          </a:xfrm>
        </p:spPr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2709-3327-96B3-ABB5-5398A9A4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Targeted audience for this application are those who are employed in different fields such as institutions and companies and have got different tasks to manage.</a:t>
            </a:r>
          </a:p>
          <a:p>
            <a:r>
              <a:rPr lang="en-US" dirty="0"/>
              <a:t>The  system has add button and the subtask button and also checkbox to show whether the task is completed.</a:t>
            </a:r>
          </a:p>
          <a:p>
            <a:r>
              <a:rPr lang="en-US" dirty="0"/>
              <a:t>It enables addition of task and the subtask and also when the task is completed.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7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F977-43FA-9155-03E2-B82F0E6C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639315"/>
            <a:ext cx="8610600" cy="1293028"/>
          </a:xfrm>
        </p:spPr>
        <p:txBody>
          <a:bodyPr/>
          <a:lstStyle/>
          <a:p>
            <a:r>
              <a:rPr lang="en-US" dirty="0"/>
              <a:t>User interface and user experience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18205D-E97D-7D63-F03F-D89640F2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94" y="1692166"/>
            <a:ext cx="3557752" cy="1944413"/>
          </a:xfrm>
        </p:spPr>
        <p:txBody>
          <a:bodyPr/>
          <a:lstStyle/>
          <a:p>
            <a:r>
              <a:rPr lang="en-US" dirty="0"/>
              <a:t>User interface : this is the page that directs one on how the system works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9F0FD1-7DD4-A106-7DBA-401C29F2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76" y="2028630"/>
            <a:ext cx="4803424" cy="1787604"/>
          </a:xfrm>
          <a:prstGeom prst="rect">
            <a:avLst/>
          </a:prstGeom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6EBA50D-93BF-CDBD-67BE-EA72F98D0E37}"/>
              </a:ext>
            </a:extLst>
          </p:cNvPr>
          <p:cNvSpPr txBox="1">
            <a:spLocks/>
          </p:cNvSpPr>
          <p:nvPr/>
        </p:nvSpPr>
        <p:spPr>
          <a:xfrm>
            <a:off x="630621" y="3636579"/>
            <a:ext cx="3557752" cy="194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interface : this show the edit button and subtask button and the </a:t>
            </a:r>
            <a:r>
              <a:rPr lang="en-US" dirty="0" err="1"/>
              <a:t>the</a:t>
            </a:r>
            <a:r>
              <a:rPr lang="en-US" dirty="0"/>
              <a:t> deleting span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FFBEBE-E0FA-FDFA-E11C-E36AF970D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15" y="4022915"/>
            <a:ext cx="480342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977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</TotalTime>
  <Words>274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Task manager</vt:lpstr>
      <vt:lpstr>introduction</vt:lpstr>
      <vt:lpstr>TASK MANAGER OVERVIEW</vt:lpstr>
      <vt:lpstr>Target audience</vt:lpstr>
      <vt:lpstr>User interface and user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4</cp:revision>
  <dcterms:created xsi:type="dcterms:W3CDTF">2024-10-13T11:11:37Z</dcterms:created>
  <dcterms:modified xsi:type="dcterms:W3CDTF">2024-10-13T13:04:25Z</dcterms:modified>
</cp:coreProperties>
</file>