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6" r:id="rId3"/>
    <p:sldId id="273" r:id="rId4"/>
    <p:sldId id="268" r:id="rId5"/>
    <p:sldId id="272" r:id="rId6"/>
    <p:sldId id="267" r:id="rId7"/>
    <p:sldId id="264" r:id="rId8"/>
    <p:sldId id="265" r:id="rId9"/>
    <p:sldId id="262" r:id="rId10"/>
    <p:sldId id="266" r:id="rId11"/>
    <p:sldId id="271" r:id="rId12"/>
    <p:sldId id="257" r:id="rId13"/>
    <p:sldId id="278" r:id="rId14"/>
    <p:sldId id="27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960AF-C25A-439A-B4AF-88AF9C01F3E9}"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F7AC3E-2BDD-4CF7-8A1A-CE996BFF7035}">
      <dgm:prSet/>
      <dgm:spPr/>
      <dgm:t>
        <a:bodyPr/>
        <a:lstStyle/>
        <a:p>
          <a:r>
            <a:rPr lang="en-US"/>
            <a:t>Additional notes:</a:t>
          </a:r>
        </a:p>
      </dgm:t>
    </dgm:pt>
    <dgm:pt modelId="{E0FEEA72-6590-4F92-820F-E769AA8ECA75}" type="parTrans" cxnId="{87960DEB-821D-4DE7-9266-244635EAC9DD}">
      <dgm:prSet/>
      <dgm:spPr/>
      <dgm:t>
        <a:bodyPr/>
        <a:lstStyle/>
        <a:p>
          <a:endParaRPr lang="en-US"/>
        </a:p>
      </dgm:t>
    </dgm:pt>
    <dgm:pt modelId="{471C843A-D2EE-4456-8B08-D4614CF948A7}" type="sibTrans" cxnId="{87960DEB-821D-4DE7-9266-244635EAC9DD}">
      <dgm:prSet/>
      <dgm:spPr/>
      <dgm:t>
        <a:bodyPr/>
        <a:lstStyle/>
        <a:p>
          <a:endParaRPr lang="en-US"/>
        </a:p>
      </dgm:t>
    </dgm:pt>
    <dgm:pt modelId="{957732EE-4D1B-4A16-8C6E-089FAB514416}">
      <dgm:prSet/>
      <dgm:spPr/>
      <dgm:t>
        <a:bodyPr/>
        <a:lstStyle/>
        <a:p>
          <a:r>
            <a:rPr lang="en-US"/>
            <a:t>The map contains a circle zone such that the center of this circle is chosen randomly.</a:t>
          </a:r>
        </a:p>
      </dgm:t>
    </dgm:pt>
    <dgm:pt modelId="{07CFEFE4-E472-45A9-8FC3-ED56F3DF494A}" type="parTrans" cxnId="{01C41B50-02F2-4A73-8AB0-2E7ACF976F4D}">
      <dgm:prSet/>
      <dgm:spPr/>
      <dgm:t>
        <a:bodyPr/>
        <a:lstStyle/>
        <a:p>
          <a:endParaRPr lang="en-US"/>
        </a:p>
      </dgm:t>
    </dgm:pt>
    <dgm:pt modelId="{7899240C-7AFC-4F38-8DD5-0510F9EBB9E9}" type="sibTrans" cxnId="{01C41B50-02F2-4A73-8AB0-2E7ACF976F4D}">
      <dgm:prSet/>
      <dgm:spPr/>
      <dgm:t>
        <a:bodyPr/>
        <a:lstStyle/>
        <a:p>
          <a:endParaRPr lang="en-US"/>
        </a:p>
      </dgm:t>
    </dgm:pt>
    <dgm:pt modelId="{831A447C-CC98-44AA-AA68-A28F43C1CC93}">
      <dgm:prSet/>
      <dgm:spPr/>
      <dgm:t>
        <a:bodyPr/>
        <a:lstStyle/>
        <a:p>
          <a:r>
            <a:rPr lang="en-US" dirty="0"/>
            <a:t>This circle shrinks every </a:t>
          </a:r>
          <a:r>
            <a:rPr lang="en-US"/>
            <a:t>other second </a:t>
          </a:r>
          <a:r>
            <a:rPr lang="en-US" dirty="0"/>
            <a:t>in size.</a:t>
          </a:r>
        </a:p>
      </dgm:t>
    </dgm:pt>
    <dgm:pt modelId="{26D961C6-935E-465C-9492-AEDB53692059}" type="parTrans" cxnId="{52178FF1-553B-4D47-AC8F-9169392FDEA5}">
      <dgm:prSet/>
      <dgm:spPr/>
      <dgm:t>
        <a:bodyPr/>
        <a:lstStyle/>
        <a:p>
          <a:endParaRPr lang="en-US"/>
        </a:p>
      </dgm:t>
    </dgm:pt>
    <dgm:pt modelId="{EA0C6570-3A34-4F4A-92FC-36FC5C171ABB}" type="sibTrans" cxnId="{52178FF1-553B-4D47-AC8F-9169392FDEA5}">
      <dgm:prSet/>
      <dgm:spPr/>
      <dgm:t>
        <a:bodyPr/>
        <a:lstStyle/>
        <a:p>
          <a:endParaRPr lang="en-US"/>
        </a:p>
      </dgm:t>
    </dgm:pt>
    <dgm:pt modelId="{4F6B486E-6D5F-4E54-99D7-0C9B4E68375C}">
      <dgm:prSet/>
      <dgm:spPr/>
      <dgm:t>
        <a:bodyPr/>
        <a:lstStyle/>
        <a:p>
          <a:r>
            <a:rPr lang="en-US"/>
            <a:t>When the Hiders are outside the circle, a storm appears to them. </a:t>
          </a:r>
        </a:p>
      </dgm:t>
    </dgm:pt>
    <dgm:pt modelId="{F144F989-E540-4128-BB34-4A0138F6EA68}" type="parTrans" cxnId="{C2C8DE70-25A9-4514-B16B-2248836C557A}">
      <dgm:prSet/>
      <dgm:spPr/>
      <dgm:t>
        <a:bodyPr/>
        <a:lstStyle/>
        <a:p>
          <a:endParaRPr lang="en-US"/>
        </a:p>
      </dgm:t>
    </dgm:pt>
    <dgm:pt modelId="{D6877292-F701-4590-B79B-A7EEF7132D7B}" type="sibTrans" cxnId="{C2C8DE70-25A9-4514-B16B-2248836C557A}">
      <dgm:prSet/>
      <dgm:spPr/>
      <dgm:t>
        <a:bodyPr/>
        <a:lstStyle/>
        <a:p>
          <a:endParaRPr lang="en-US"/>
        </a:p>
      </dgm:t>
    </dgm:pt>
    <dgm:pt modelId="{826EABA3-3ECB-4A64-ACC2-5E17F082909C}">
      <dgm:prSet/>
      <dgm:spPr/>
      <dgm:t>
        <a:bodyPr/>
        <a:lstStyle/>
        <a:p>
          <a:r>
            <a:rPr lang="en-US"/>
            <a:t>However, this storm does not appear to the Seekers.</a:t>
          </a:r>
        </a:p>
      </dgm:t>
    </dgm:pt>
    <dgm:pt modelId="{7DF05BFA-5BC5-4762-A2F0-263CF4F29AD6}" type="parTrans" cxnId="{D943501F-E769-4890-80B6-58D85A277F69}">
      <dgm:prSet/>
      <dgm:spPr/>
      <dgm:t>
        <a:bodyPr/>
        <a:lstStyle/>
        <a:p>
          <a:endParaRPr lang="en-US"/>
        </a:p>
      </dgm:t>
    </dgm:pt>
    <dgm:pt modelId="{28F3B450-37A6-43A6-8A84-2DEEDF8D5104}" type="sibTrans" cxnId="{D943501F-E769-4890-80B6-58D85A277F69}">
      <dgm:prSet/>
      <dgm:spPr/>
      <dgm:t>
        <a:bodyPr/>
        <a:lstStyle/>
        <a:p>
          <a:endParaRPr lang="en-US"/>
        </a:p>
      </dgm:t>
    </dgm:pt>
    <dgm:pt modelId="{187249E6-11C8-4ED5-9145-A842ECBF96EC}">
      <dgm:prSet/>
      <dgm:spPr/>
      <dgm:t>
        <a:bodyPr/>
        <a:lstStyle/>
        <a:p>
          <a:r>
            <a:rPr lang="en-US"/>
            <a:t>Because of this storm, the Hiders easily detectable.</a:t>
          </a:r>
        </a:p>
      </dgm:t>
    </dgm:pt>
    <dgm:pt modelId="{EE5D3DEF-EE83-4B2A-90A4-4E42D0EDA745}" type="parTrans" cxnId="{5910B1EF-1143-44B9-A290-8041C34E5925}">
      <dgm:prSet/>
      <dgm:spPr/>
      <dgm:t>
        <a:bodyPr/>
        <a:lstStyle/>
        <a:p>
          <a:endParaRPr lang="en-US"/>
        </a:p>
      </dgm:t>
    </dgm:pt>
    <dgm:pt modelId="{8E242059-225E-44ED-9D1F-CD09492C1C0D}" type="sibTrans" cxnId="{5910B1EF-1143-44B9-A290-8041C34E5925}">
      <dgm:prSet/>
      <dgm:spPr/>
      <dgm:t>
        <a:bodyPr/>
        <a:lstStyle/>
        <a:p>
          <a:endParaRPr lang="en-US"/>
        </a:p>
      </dgm:t>
    </dgm:pt>
    <dgm:pt modelId="{BBE8DDFF-6FB2-4716-84FB-FF969511EB7A}">
      <dgm:prSet/>
      <dgm:spPr/>
      <dgm:t>
        <a:bodyPr/>
        <a:lstStyle/>
        <a:p>
          <a:r>
            <a:rPr lang="en-US"/>
            <a:t>Hiders cannot stay at the same location.</a:t>
          </a:r>
        </a:p>
      </dgm:t>
    </dgm:pt>
    <dgm:pt modelId="{C96A5C6F-D1BB-430D-83C9-AE9E46BF9106}" type="parTrans" cxnId="{251178D2-E77F-4CDC-AF22-EB2A78FBC981}">
      <dgm:prSet/>
      <dgm:spPr/>
      <dgm:t>
        <a:bodyPr/>
        <a:lstStyle/>
        <a:p>
          <a:endParaRPr lang="en-US"/>
        </a:p>
      </dgm:t>
    </dgm:pt>
    <dgm:pt modelId="{13563E32-219E-4499-8FE6-A785AAE53AC7}" type="sibTrans" cxnId="{251178D2-E77F-4CDC-AF22-EB2A78FBC981}">
      <dgm:prSet/>
      <dgm:spPr/>
      <dgm:t>
        <a:bodyPr/>
        <a:lstStyle/>
        <a:p>
          <a:endParaRPr lang="en-US"/>
        </a:p>
      </dgm:t>
    </dgm:pt>
    <dgm:pt modelId="{C9A1E7A2-6365-4B14-A957-F817295F1C0E}" type="pres">
      <dgm:prSet presAssocID="{32E960AF-C25A-439A-B4AF-88AF9C01F3E9}" presName="Name0" presStyleCnt="0">
        <dgm:presLayoutVars>
          <dgm:dir/>
          <dgm:resizeHandles val="exact"/>
        </dgm:presLayoutVars>
      </dgm:prSet>
      <dgm:spPr/>
    </dgm:pt>
    <dgm:pt modelId="{B94B7F79-8C58-4770-933C-6D29FD61D315}" type="pres">
      <dgm:prSet presAssocID="{2CF7AC3E-2BDD-4CF7-8A1A-CE996BFF7035}" presName="node" presStyleLbl="node1" presStyleIdx="0" presStyleCnt="7">
        <dgm:presLayoutVars>
          <dgm:bulletEnabled val="1"/>
        </dgm:presLayoutVars>
      </dgm:prSet>
      <dgm:spPr/>
    </dgm:pt>
    <dgm:pt modelId="{96A2D72A-4FF2-4E00-A4DC-6F9911969270}" type="pres">
      <dgm:prSet presAssocID="{471C843A-D2EE-4456-8B08-D4614CF948A7}" presName="sibTrans" presStyleLbl="sibTrans1D1" presStyleIdx="0" presStyleCnt="6"/>
      <dgm:spPr/>
    </dgm:pt>
    <dgm:pt modelId="{903AFCAF-0C39-4333-804D-43040E10C2B8}" type="pres">
      <dgm:prSet presAssocID="{471C843A-D2EE-4456-8B08-D4614CF948A7}" presName="connectorText" presStyleLbl="sibTrans1D1" presStyleIdx="0" presStyleCnt="6"/>
      <dgm:spPr/>
    </dgm:pt>
    <dgm:pt modelId="{A28E6823-D5ED-4241-A788-1E0E24B36730}" type="pres">
      <dgm:prSet presAssocID="{957732EE-4D1B-4A16-8C6E-089FAB514416}" presName="node" presStyleLbl="node1" presStyleIdx="1" presStyleCnt="7">
        <dgm:presLayoutVars>
          <dgm:bulletEnabled val="1"/>
        </dgm:presLayoutVars>
      </dgm:prSet>
      <dgm:spPr/>
    </dgm:pt>
    <dgm:pt modelId="{42DD8385-9DD6-4DF0-AAAA-661000928264}" type="pres">
      <dgm:prSet presAssocID="{7899240C-7AFC-4F38-8DD5-0510F9EBB9E9}" presName="sibTrans" presStyleLbl="sibTrans1D1" presStyleIdx="1" presStyleCnt="6"/>
      <dgm:spPr/>
    </dgm:pt>
    <dgm:pt modelId="{DF121933-06E0-4715-9BF5-1FF7CEC903F3}" type="pres">
      <dgm:prSet presAssocID="{7899240C-7AFC-4F38-8DD5-0510F9EBB9E9}" presName="connectorText" presStyleLbl="sibTrans1D1" presStyleIdx="1" presStyleCnt="6"/>
      <dgm:spPr/>
    </dgm:pt>
    <dgm:pt modelId="{07548D58-5B9E-47CC-8FE4-0A443BFACA64}" type="pres">
      <dgm:prSet presAssocID="{831A447C-CC98-44AA-AA68-A28F43C1CC93}" presName="node" presStyleLbl="node1" presStyleIdx="2" presStyleCnt="7">
        <dgm:presLayoutVars>
          <dgm:bulletEnabled val="1"/>
        </dgm:presLayoutVars>
      </dgm:prSet>
      <dgm:spPr/>
    </dgm:pt>
    <dgm:pt modelId="{66B21B1A-57AE-4308-BACB-7D749630BDDD}" type="pres">
      <dgm:prSet presAssocID="{EA0C6570-3A34-4F4A-92FC-36FC5C171ABB}" presName="sibTrans" presStyleLbl="sibTrans1D1" presStyleIdx="2" presStyleCnt="6"/>
      <dgm:spPr/>
    </dgm:pt>
    <dgm:pt modelId="{491B1D05-FB18-452B-B012-D42710870AA7}" type="pres">
      <dgm:prSet presAssocID="{EA0C6570-3A34-4F4A-92FC-36FC5C171ABB}" presName="connectorText" presStyleLbl="sibTrans1D1" presStyleIdx="2" presStyleCnt="6"/>
      <dgm:spPr/>
    </dgm:pt>
    <dgm:pt modelId="{F1F25D60-7BA9-4103-B5A0-73E934F687F9}" type="pres">
      <dgm:prSet presAssocID="{4F6B486E-6D5F-4E54-99D7-0C9B4E68375C}" presName="node" presStyleLbl="node1" presStyleIdx="3" presStyleCnt="7">
        <dgm:presLayoutVars>
          <dgm:bulletEnabled val="1"/>
        </dgm:presLayoutVars>
      </dgm:prSet>
      <dgm:spPr/>
    </dgm:pt>
    <dgm:pt modelId="{881EA5DA-A9D5-4300-9A29-FC913C10920A}" type="pres">
      <dgm:prSet presAssocID="{D6877292-F701-4590-B79B-A7EEF7132D7B}" presName="sibTrans" presStyleLbl="sibTrans1D1" presStyleIdx="3" presStyleCnt="6"/>
      <dgm:spPr/>
    </dgm:pt>
    <dgm:pt modelId="{090A98B4-793B-4DF5-B054-16ACC6A7F5DF}" type="pres">
      <dgm:prSet presAssocID="{D6877292-F701-4590-B79B-A7EEF7132D7B}" presName="connectorText" presStyleLbl="sibTrans1D1" presStyleIdx="3" presStyleCnt="6"/>
      <dgm:spPr/>
    </dgm:pt>
    <dgm:pt modelId="{05080E5C-8E2F-4042-A4C2-B594C286077D}" type="pres">
      <dgm:prSet presAssocID="{826EABA3-3ECB-4A64-ACC2-5E17F082909C}" presName="node" presStyleLbl="node1" presStyleIdx="4" presStyleCnt="7">
        <dgm:presLayoutVars>
          <dgm:bulletEnabled val="1"/>
        </dgm:presLayoutVars>
      </dgm:prSet>
      <dgm:spPr/>
    </dgm:pt>
    <dgm:pt modelId="{7C052F39-C59D-46B2-8CB2-BDA778CD0B31}" type="pres">
      <dgm:prSet presAssocID="{28F3B450-37A6-43A6-8A84-2DEEDF8D5104}" presName="sibTrans" presStyleLbl="sibTrans1D1" presStyleIdx="4" presStyleCnt="6"/>
      <dgm:spPr/>
    </dgm:pt>
    <dgm:pt modelId="{8A5C4225-1E1A-420F-84EB-41D0B347DF05}" type="pres">
      <dgm:prSet presAssocID="{28F3B450-37A6-43A6-8A84-2DEEDF8D5104}" presName="connectorText" presStyleLbl="sibTrans1D1" presStyleIdx="4" presStyleCnt="6"/>
      <dgm:spPr/>
    </dgm:pt>
    <dgm:pt modelId="{D40C180B-F2A2-4A39-A118-C27F56C883E3}" type="pres">
      <dgm:prSet presAssocID="{187249E6-11C8-4ED5-9145-A842ECBF96EC}" presName="node" presStyleLbl="node1" presStyleIdx="5" presStyleCnt="7">
        <dgm:presLayoutVars>
          <dgm:bulletEnabled val="1"/>
        </dgm:presLayoutVars>
      </dgm:prSet>
      <dgm:spPr/>
    </dgm:pt>
    <dgm:pt modelId="{84C235C4-BC7F-48A6-86F2-2655E26CE5A5}" type="pres">
      <dgm:prSet presAssocID="{8E242059-225E-44ED-9D1F-CD09492C1C0D}" presName="sibTrans" presStyleLbl="sibTrans1D1" presStyleIdx="5" presStyleCnt="6"/>
      <dgm:spPr/>
    </dgm:pt>
    <dgm:pt modelId="{354688ED-45F1-4282-81E8-2902525798F5}" type="pres">
      <dgm:prSet presAssocID="{8E242059-225E-44ED-9D1F-CD09492C1C0D}" presName="connectorText" presStyleLbl="sibTrans1D1" presStyleIdx="5" presStyleCnt="6"/>
      <dgm:spPr/>
    </dgm:pt>
    <dgm:pt modelId="{DF16DFB3-C5D3-4E86-A6C3-D8643F746189}" type="pres">
      <dgm:prSet presAssocID="{BBE8DDFF-6FB2-4716-84FB-FF969511EB7A}" presName="node" presStyleLbl="node1" presStyleIdx="6" presStyleCnt="7">
        <dgm:presLayoutVars>
          <dgm:bulletEnabled val="1"/>
        </dgm:presLayoutVars>
      </dgm:prSet>
      <dgm:spPr/>
    </dgm:pt>
  </dgm:ptLst>
  <dgm:cxnLst>
    <dgm:cxn modelId="{1E2A2D06-751A-4DF2-87D5-77996FD15BC4}" type="presOf" srcId="{EA0C6570-3A34-4F4A-92FC-36FC5C171ABB}" destId="{491B1D05-FB18-452B-B012-D42710870AA7}" srcOrd="1" destOrd="0" presId="urn:microsoft.com/office/officeart/2016/7/layout/RepeatingBendingProcessNew"/>
    <dgm:cxn modelId="{5CD50F18-058D-478E-9E5D-4361E33C13B1}" type="presOf" srcId="{D6877292-F701-4590-B79B-A7EEF7132D7B}" destId="{881EA5DA-A9D5-4300-9A29-FC913C10920A}" srcOrd="0" destOrd="0" presId="urn:microsoft.com/office/officeart/2016/7/layout/RepeatingBendingProcessNew"/>
    <dgm:cxn modelId="{B008C31C-200D-47AE-9A16-DC54DFF2CBD2}" type="presOf" srcId="{957732EE-4D1B-4A16-8C6E-089FAB514416}" destId="{A28E6823-D5ED-4241-A788-1E0E24B36730}" srcOrd="0" destOrd="0" presId="urn:microsoft.com/office/officeart/2016/7/layout/RepeatingBendingProcessNew"/>
    <dgm:cxn modelId="{D943501F-E769-4890-80B6-58D85A277F69}" srcId="{32E960AF-C25A-439A-B4AF-88AF9C01F3E9}" destId="{826EABA3-3ECB-4A64-ACC2-5E17F082909C}" srcOrd="4" destOrd="0" parTransId="{7DF05BFA-5BC5-4762-A2F0-263CF4F29AD6}" sibTransId="{28F3B450-37A6-43A6-8A84-2DEEDF8D5104}"/>
    <dgm:cxn modelId="{227A0D3C-988C-4B40-B2B1-B4B88122FDC9}" type="presOf" srcId="{8E242059-225E-44ED-9D1F-CD09492C1C0D}" destId="{84C235C4-BC7F-48A6-86F2-2655E26CE5A5}" srcOrd="0" destOrd="0" presId="urn:microsoft.com/office/officeart/2016/7/layout/RepeatingBendingProcessNew"/>
    <dgm:cxn modelId="{DBDB8F6A-5919-4ED9-BCBD-68930A8F7601}" type="presOf" srcId="{826EABA3-3ECB-4A64-ACC2-5E17F082909C}" destId="{05080E5C-8E2F-4042-A4C2-B594C286077D}" srcOrd="0" destOrd="0" presId="urn:microsoft.com/office/officeart/2016/7/layout/RepeatingBendingProcessNew"/>
    <dgm:cxn modelId="{D591456D-5C47-4CC6-B542-2D0AA87ED6C3}" type="presOf" srcId="{471C843A-D2EE-4456-8B08-D4614CF948A7}" destId="{96A2D72A-4FF2-4E00-A4DC-6F9911969270}" srcOrd="0" destOrd="0" presId="urn:microsoft.com/office/officeart/2016/7/layout/RepeatingBendingProcessNew"/>
    <dgm:cxn modelId="{01C41B50-02F2-4A73-8AB0-2E7ACF976F4D}" srcId="{32E960AF-C25A-439A-B4AF-88AF9C01F3E9}" destId="{957732EE-4D1B-4A16-8C6E-089FAB514416}" srcOrd="1" destOrd="0" parTransId="{07CFEFE4-E472-45A9-8FC3-ED56F3DF494A}" sibTransId="{7899240C-7AFC-4F38-8DD5-0510F9EBB9E9}"/>
    <dgm:cxn modelId="{C2C8DE70-25A9-4514-B16B-2248836C557A}" srcId="{32E960AF-C25A-439A-B4AF-88AF9C01F3E9}" destId="{4F6B486E-6D5F-4E54-99D7-0C9B4E68375C}" srcOrd="3" destOrd="0" parTransId="{F144F989-E540-4128-BB34-4A0138F6EA68}" sibTransId="{D6877292-F701-4590-B79B-A7EEF7132D7B}"/>
    <dgm:cxn modelId="{4C3A6958-05F2-4028-A89E-B3B0FA2A3FD8}" type="presOf" srcId="{4F6B486E-6D5F-4E54-99D7-0C9B4E68375C}" destId="{F1F25D60-7BA9-4103-B5A0-73E934F687F9}" srcOrd="0" destOrd="0" presId="urn:microsoft.com/office/officeart/2016/7/layout/RepeatingBendingProcessNew"/>
    <dgm:cxn modelId="{B10D637F-618D-4FE7-8E4F-3B5E73B51FA0}" type="presOf" srcId="{EA0C6570-3A34-4F4A-92FC-36FC5C171ABB}" destId="{66B21B1A-57AE-4308-BACB-7D749630BDDD}" srcOrd="0" destOrd="0" presId="urn:microsoft.com/office/officeart/2016/7/layout/RepeatingBendingProcessNew"/>
    <dgm:cxn modelId="{47B13983-2B02-490D-9A71-547A391A8F56}" type="presOf" srcId="{32E960AF-C25A-439A-B4AF-88AF9C01F3E9}" destId="{C9A1E7A2-6365-4B14-A957-F817295F1C0E}" srcOrd="0" destOrd="0" presId="urn:microsoft.com/office/officeart/2016/7/layout/RepeatingBendingProcessNew"/>
    <dgm:cxn modelId="{1C4F688B-E4BA-478E-9B05-E3472137727D}" type="presOf" srcId="{28F3B450-37A6-43A6-8A84-2DEEDF8D5104}" destId="{7C052F39-C59D-46B2-8CB2-BDA778CD0B31}" srcOrd="0" destOrd="0" presId="urn:microsoft.com/office/officeart/2016/7/layout/RepeatingBendingProcessNew"/>
    <dgm:cxn modelId="{CA5B648F-D565-4D56-9982-699D733D62DA}" type="presOf" srcId="{831A447C-CC98-44AA-AA68-A28F43C1CC93}" destId="{07548D58-5B9E-47CC-8FE4-0A443BFACA64}" srcOrd="0" destOrd="0" presId="urn:microsoft.com/office/officeart/2016/7/layout/RepeatingBendingProcessNew"/>
    <dgm:cxn modelId="{D8EA7599-F999-492C-B16F-5CA1CE4B8074}" type="presOf" srcId="{471C843A-D2EE-4456-8B08-D4614CF948A7}" destId="{903AFCAF-0C39-4333-804D-43040E10C2B8}" srcOrd="1" destOrd="0" presId="urn:microsoft.com/office/officeart/2016/7/layout/RepeatingBendingProcessNew"/>
    <dgm:cxn modelId="{7215E999-8F9B-4970-92C9-E4BCC95F8496}" type="presOf" srcId="{BBE8DDFF-6FB2-4716-84FB-FF969511EB7A}" destId="{DF16DFB3-C5D3-4E86-A6C3-D8643F746189}" srcOrd="0" destOrd="0" presId="urn:microsoft.com/office/officeart/2016/7/layout/RepeatingBendingProcessNew"/>
    <dgm:cxn modelId="{269A5A9C-572D-48E0-8D63-C96319B1F1D8}" type="presOf" srcId="{D6877292-F701-4590-B79B-A7EEF7132D7B}" destId="{090A98B4-793B-4DF5-B054-16ACC6A7F5DF}" srcOrd="1" destOrd="0" presId="urn:microsoft.com/office/officeart/2016/7/layout/RepeatingBendingProcessNew"/>
    <dgm:cxn modelId="{8A72C7C2-261B-4A7D-A631-38D70401A0BF}" type="presOf" srcId="{28F3B450-37A6-43A6-8A84-2DEEDF8D5104}" destId="{8A5C4225-1E1A-420F-84EB-41D0B347DF05}" srcOrd="1" destOrd="0" presId="urn:microsoft.com/office/officeart/2016/7/layout/RepeatingBendingProcessNew"/>
    <dgm:cxn modelId="{57FFEEC4-47A1-46A7-98F1-049B84F9B3ED}" type="presOf" srcId="{2CF7AC3E-2BDD-4CF7-8A1A-CE996BFF7035}" destId="{B94B7F79-8C58-4770-933C-6D29FD61D315}" srcOrd="0" destOrd="0" presId="urn:microsoft.com/office/officeart/2016/7/layout/RepeatingBendingProcessNew"/>
    <dgm:cxn modelId="{251178D2-E77F-4CDC-AF22-EB2A78FBC981}" srcId="{32E960AF-C25A-439A-B4AF-88AF9C01F3E9}" destId="{BBE8DDFF-6FB2-4716-84FB-FF969511EB7A}" srcOrd="6" destOrd="0" parTransId="{C96A5C6F-D1BB-430D-83C9-AE9E46BF9106}" sibTransId="{13563E32-219E-4499-8FE6-A785AAE53AC7}"/>
    <dgm:cxn modelId="{7AC6AFD8-4ED5-46E6-9136-9A03DEB7E709}" type="presOf" srcId="{7899240C-7AFC-4F38-8DD5-0510F9EBB9E9}" destId="{42DD8385-9DD6-4DF0-AAAA-661000928264}" srcOrd="0" destOrd="0" presId="urn:microsoft.com/office/officeart/2016/7/layout/RepeatingBendingProcessNew"/>
    <dgm:cxn modelId="{A29B50E8-7C18-44F7-8782-8C4E89ABD733}" type="presOf" srcId="{8E242059-225E-44ED-9D1F-CD09492C1C0D}" destId="{354688ED-45F1-4282-81E8-2902525798F5}" srcOrd="1" destOrd="0" presId="urn:microsoft.com/office/officeart/2016/7/layout/RepeatingBendingProcessNew"/>
    <dgm:cxn modelId="{A02C74E9-D85B-4FEE-9F74-3B4986597A1E}" type="presOf" srcId="{187249E6-11C8-4ED5-9145-A842ECBF96EC}" destId="{D40C180B-F2A2-4A39-A118-C27F56C883E3}" srcOrd="0" destOrd="0" presId="urn:microsoft.com/office/officeart/2016/7/layout/RepeatingBendingProcessNew"/>
    <dgm:cxn modelId="{6103DAEA-3330-4EBD-970F-482F9F38D1C5}" type="presOf" srcId="{7899240C-7AFC-4F38-8DD5-0510F9EBB9E9}" destId="{DF121933-06E0-4715-9BF5-1FF7CEC903F3}" srcOrd="1" destOrd="0" presId="urn:microsoft.com/office/officeart/2016/7/layout/RepeatingBendingProcessNew"/>
    <dgm:cxn modelId="{87960DEB-821D-4DE7-9266-244635EAC9DD}" srcId="{32E960AF-C25A-439A-B4AF-88AF9C01F3E9}" destId="{2CF7AC3E-2BDD-4CF7-8A1A-CE996BFF7035}" srcOrd="0" destOrd="0" parTransId="{E0FEEA72-6590-4F92-820F-E769AA8ECA75}" sibTransId="{471C843A-D2EE-4456-8B08-D4614CF948A7}"/>
    <dgm:cxn modelId="{5910B1EF-1143-44B9-A290-8041C34E5925}" srcId="{32E960AF-C25A-439A-B4AF-88AF9C01F3E9}" destId="{187249E6-11C8-4ED5-9145-A842ECBF96EC}" srcOrd="5" destOrd="0" parTransId="{EE5D3DEF-EE83-4B2A-90A4-4E42D0EDA745}" sibTransId="{8E242059-225E-44ED-9D1F-CD09492C1C0D}"/>
    <dgm:cxn modelId="{52178FF1-553B-4D47-AC8F-9169392FDEA5}" srcId="{32E960AF-C25A-439A-B4AF-88AF9C01F3E9}" destId="{831A447C-CC98-44AA-AA68-A28F43C1CC93}" srcOrd="2" destOrd="0" parTransId="{26D961C6-935E-465C-9492-AEDB53692059}" sibTransId="{EA0C6570-3A34-4F4A-92FC-36FC5C171ABB}"/>
    <dgm:cxn modelId="{6449C565-4E4A-41A8-87FF-2CF68A2DF857}" type="presParOf" srcId="{C9A1E7A2-6365-4B14-A957-F817295F1C0E}" destId="{B94B7F79-8C58-4770-933C-6D29FD61D315}" srcOrd="0" destOrd="0" presId="urn:microsoft.com/office/officeart/2016/7/layout/RepeatingBendingProcessNew"/>
    <dgm:cxn modelId="{DFBAC9F4-971E-4046-A924-ECC79DD1EE8C}" type="presParOf" srcId="{C9A1E7A2-6365-4B14-A957-F817295F1C0E}" destId="{96A2D72A-4FF2-4E00-A4DC-6F9911969270}" srcOrd="1" destOrd="0" presId="urn:microsoft.com/office/officeart/2016/7/layout/RepeatingBendingProcessNew"/>
    <dgm:cxn modelId="{A9988B02-3EF4-470A-95C8-09F0DCF11382}" type="presParOf" srcId="{96A2D72A-4FF2-4E00-A4DC-6F9911969270}" destId="{903AFCAF-0C39-4333-804D-43040E10C2B8}" srcOrd="0" destOrd="0" presId="urn:microsoft.com/office/officeart/2016/7/layout/RepeatingBendingProcessNew"/>
    <dgm:cxn modelId="{27BA06DC-8CFC-4A2E-9BFB-D855EBEB2170}" type="presParOf" srcId="{C9A1E7A2-6365-4B14-A957-F817295F1C0E}" destId="{A28E6823-D5ED-4241-A788-1E0E24B36730}" srcOrd="2" destOrd="0" presId="urn:microsoft.com/office/officeart/2016/7/layout/RepeatingBendingProcessNew"/>
    <dgm:cxn modelId="{DA9391E3-2622-432A-851C-652FB8D62B56}" type="presParOf" srcId="{C9A1E7A2-6365-4B14-A957-F817295F1C0E}" destId="{42DD8385-9DD6-4DF0-AAAA-661000928264}" srcOrd="3" destOrd="0" presId="urn:microsoft.com/office/officeart/2016/7/layout/RepeatingBendingProcessNew"/>
    <dgm:cxn modelId="{34357600-DCBA-4E37-AF64-69A51D719ABD}" type="presParOf" srcId="{42DD8385-9DD6-4DF0-AAAA-661000928264}" destId="{DF121933-06E0-4715-9BF5-1FF7CEC903F3}" srcOrd="0" destOrd="0" presId="urn:microsoft.com/office/officeart/2016/7/layout/RepeatingBendingProcessNew"/>
    <dgm:cxn modelId="{43603EA4-48E4-47C5-81F9-B672564FF08F}" type="presParOf" srcId="{C9A1E7A2-6365-4B14-A957-F817295F1C0E}" destId="{07548D58-5B9E-47CC-8FE4-0A443BFACA64}" srcOrd="4" destOrd="0" presId="urn:microsoft.com/office/officeart/2016/7/layout/RepeatingBendingProcessNew"/>
    <dgm:cxn modelId="{08D0A95F-8987-479C-A04B-4F225FAC904C}" type="presParOf" srcId="{C9A1E7A2-6365-4B14-A957-F817295F1C0E}" destId="{66B21B1A-57AE-4308-BACB-7D749630BDDD}" srcOrd="5" destOrd="0" presId="urn:microsoft.com/office/officeart/2016/7/layout/RepeatingBendingProcessNew"/>
    <dgm:cxn modelId="{2A9550E6-5E9F-4600-9598-95AB8B96859D}" type="presParOf" srcId="{66B21B1A-57AE-4308-BACB-7D749630BDDD}" destId="{491B1D05-FB18-452B-B012-D42710870AA7}" srcOrd="0" destOrd="0" presId="urn:microsoft.com/office/officeart/2016/7/layout/RepeatingBendingProcessNew"/>
    <dgm:cxn modelId="{0987B353-C089-43B5-B611-224B90B770B2}" type="presParOf" srcId="{C9A1E7A2-6365-4B14-A957-F817295F1C0E}" destId="{F1F25D60-7BA9-4103-B5A0-73E934F687F9}" srcOrd="6" destOrd="0" presId="urn:microsoft.com/office/officeart/2016/7/layout/RepeatingBendingProcessNew"/>
    <dgm:cxn modelId="{4165C743-616C-472C-B2B1-C4D09377AE61}" type="presParOf" srcId="{C9A1E7A2-6365-4B14-A957-F817295F1C0E}" destId="{881EA5DA-A9D5-4300-9A29-FC913C10920A}" srcOrd="7" destOrd="0" presId="urn:microsoft.com/office/officeart/2016/7/layout/RepeatingBendingProcessNew"/>
    <dgm:cxn modelId="{ABC94F71-49B1-4AD4-947D-70A2A865C2FF}" type="presParOf" srcId="{881EA5DA-A9D5-4300-9A29-FC913C10920A}" destId="{090A98B4-793B-4DF5-B054-16ACC6A7F5DF}" srcOrd="0" destOrd="0" presId="urn:microsoft.com/office/officeart/2016/7/layout/RepeatingBendingProcessNew"/>
    <dgm:cxn modelId="{259E422B-6BDC-4D70-8389-DCA33B2A8160}" type="presParOf" srcId="{C9A1E7A2-6365-4B14-A957-F817295F1C0E}" destId="{05080E5C-8E2F-4042-A4C2-B594C286077D}" srcOrd="8" destOrd="0" presId="urn:microsoft.com/office/officeart/2016/7/layout/RepeatingBendingProcessNew"/>
    <dgm:cxn modelId="{AB769C1B-69FD-4BEE-9074-BCF6CC6580BA}" type="presParOf" srcId="{C9A1E7A2-6365-4B14-A957-F817295F1C0E}" destId="{7C052F39-C59D-46B2-8CB2-BDA778CD0B31}" srcOrd="9" destOrd="0" presId="urn:microsoft.com/office/officeart/2016/7/layout/RepeatingBendingProcessNew"/>
    <dgm:cxn modelId="{E1ADF16E-F41B-4E01-B959-3BD18560C6CB}" type="presParOf" srcId="{7C052F39-C59D-46B2-8CB2-BDA778CD0B31}" destId="{8A5C4225-1E1A-420F-84EB-41D0B347DF05}" srcOrd="0" destOrd="0" presId="urn:microsoft.com/office/officeart/2016/7/layout/RepeatingBendingProcessNew"/>
    <dgm:cxn modelId="{115F994C-4363-4FF6-93F8-A3BDB5EA8476}" type="presParOf" srcId="{C9A1E7A2-6365-4B14-A957-F817295F1C0E}" destId="{D40C180B-F2A2-4A39-A118-C27F56C883E3}" srcOrd="10" destOrd="0" presId="urn:microsoft.com/office/officeart/2016/7/layout/RepeatingBendingProcessNew"/>
    <dgm:cxn modelId="{0270536D-4B24-421D-ACFB-4201465372B9}" type="presParOf" srcId="{C9A1E7A2-6365-4B14-A957-F817295F1C0E}" destId="{84C235C4-BC7F-48A6-86F2-2655E26CE5A5}" srcOrd="11" destOrd="0" presId="urn:microsoft.com/office/officeart/2016/7/layout/RepeatingBendingProcessNew"/>
    <dgm:cxn modelId="{1D02E7A3-C0ED-40D6-9CC5-383A119FED8C}" type="presParOf" srcId="{84C235C4-BC7F-48A6-86F2-2655E26CE5A5}" destId="{354688ED-45F1-4282-81E8-2902525798F5}" srcOrd="0" destOrd="0" presId="urn:microsoft.com/office/officeart/2016/7/layout/RepeatingBendingProcessNew"/>
    <dgm:cxn modelId="{647EDFC3-1BF5-48F7-A42D-2C421349B815}" type="presParOf" srcId="{C9A1E7A2-6365-4B14-A957-F817295F1C0E}" destId="{DF16DFB3-C5D3-4E86-A6C3-D8643F746189}"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960AF-C25A-439A-B4AF-88AF9C01F3E9}"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2CF7AC3E-2BDD-4CF7-8A1A-CE996BFF7035}">
      <dgm:prSet/>
      <dgm:spPr/>
      <dgm:t>
        <a:bodyPr/>
        <a:lstStyle/>
        <a:p>
          <a:r>
            <a:rPr lang="en-US" dirty="0"/>
            <a:t>Efficiency</a:t>
          </a:r>
        </a:p>
      </dgm:t>
    </dgm:pt>
    <dgm:pt modelId="{E0FEEA72-6590-4F92-820F-E769AA8ECA75}" type="parTrans" cxnId="{87960DEB-821D-4DE7-9266-244635EAC9DD}">
      <dgm:prSet/>
      <dgm:spPr/>
      <dgm:t>
        <a:bodyPr/>
        <a:lstStyle/>
        <a:p>
          <a:endParaRPr lang="en-US"/>
        </a:p>
      </dgm:t>
    </dgm:pt>
    <dgm:pt modelId="{471C843A-D2EE-4456-8B08-D4614CF948A7}" type="sibTrans" cxnId="{87960DEB-821D-4DE7-9266-244635EAC9DD}">
      <dgm:prSet/>
      <dgm:spPr/>
      <dgm:t>
        <a:bodyPr/>
        <a:lstStyle/>
        <a:p>
          <a:endParaRPr lang="en-US"/>
        </a:p>
      </dgm:t>
    </dgm:pt>
    <dgm:pt modelId="{957732EE-4D1B-4A16-8C6E-089FAB514416}">
      <dgm:prSet/>
      <dgm:spPr/>
      <dgm:t>
        <a:bodyPr/>
        <a:lstStyle/>
        <a:p>
          <a:r>
            <a:rPr lang="en-US" dirty="0"/>
            <a:t>Maintainability</a:t>
          </a:r>
        </a:p>
      </dgm:t>
    </dgm:pt>
    <dgm:pt modelId="{07CFEFE4-E472-45A9-8FC3-ED56F3DF494A}" type="parTrans" cxnId="{01C41B50-02F2-4A73-8AB0-2E7ACF976F4D}">
      <dgm:prSet/>
      <dgm:spPr/>
      <dgm:t>
        <a:bodyPr/>
        <a:lstStyle/>
        <a:p>
          <a:endParaRPr lang="en-US"/>
        </a:p>
      </dgm:t>
    </dgm:pt>
    <dgm:pt modelId="{7899240C-7AFC-4F38-8DD5-0510F9EBB9E9}" type="sibTrans" cxnId="{01C41B50-02F2-4A73-8AB0-2E7ACF976F4D}">
      <dgm:prSet/>
      <dgm:spPr/>
      <dgm:t>
        <a:bodyPr/>
        <a:lstStyle/>
        <a:p>
          <a:endParaRPr lang="en-US"/>
        </a:p>
      </dgm:t>
    </dgm:pt>
    <dgm:pt modelId="{831A447C-CC98-44AA-AA68-A28F43C1CC93}">
      <dgm:prSet/>
      <dgm:spPr/>
      <dgm:t>
        <a:bodyPr/>
        <a:lstStyle/>
        <a:p>
          <a:r>
            <a:rPr lang="en-US" dirty="0"/>
            <a:t>Usability</a:t>
          </a:r>
        </a:p>
      </dgm:t>
    </dgm:pt>
    <dgm:pt modelId="{26D961C6-935E-465C-9492-AEDB53692059}" type="parTrans" cxnId="{52178FF1-553B-4D47-AC8F-9169392FDEA5}">
      <dgm:prSet/>
      <dgm:spPr/>
      <dgm:t>
        <a:bodyPr/>
        <a:lstStyle/>
        <a:p>
          <a:endParaRPr lang="en-US"/>
        </a:p>
      </dgm:t>
    </dgm:pt>
    <dgm:pt modelId="{EA0C6570-3A34-4F4A-92FC-36FC5C171ABB}" type="sibTrans" cxnId="{52178FF1-553B-4D47-AC8F-9169392FDEA5}">
      <dgm:prSet/>
      <dgm:spPr/>
      <dgm:t>
        <a:bodyPr/>
        <a:lstStyle/>
        <a:p>
          <a:endParaRPr lang="en-US"/>
        </a:p>
      </dgm:t>
    </dgm:pt>
    <dgm:pt modelId="{4F6B486E-6D5F-4E54-99D7-0C9B4E68375C}">
      <dgm:prSet/>
      <dgm:spPr/>
      <dgm:t>
        <a:bodyPr/>
        <a:lstStyle/>
        <a:p>
          <a:r>
            <a:rPr lang="en-US" dirty="0"/>
            <a:t>Size and memory management</a:t>
          </a:r>
        </a:p>
      </dgm:t>
    </dgm:pt>
    <dgm:pt modelId="{F144F989-E540-4128-BB34-4A0138F6EA68}" type="parTrans" cxnId="{C2C8DE70-25A9-4514-B16B-2248836C557A}">
      <dgm:prSet/>
      <dgm:spPr/>
      <dgm:t>
        <a:bodyPr/>
        <a:lstStyle/>
        <a:p>
          <a:endParaRPr lang="en-US"/>
        </a:p>
      </dgm:t>
    </dgm:pt>
    <dgm:pt modelId="{D6877292-F701-4590-B79B-A7EEF7132D7B}" type="sibTrans" cxnId="{C2C8DE70-25A9-4514-B16B-2248836C557A}">
      <dgm:prSet/>
      <dgm:spPr/>
      <dgm:t>
        <a:bodyPr/>
        <a:lstStyle/>
        <a:p>
          <a:endParaRPr lang="en-US"/>
        </a:p>
      </dgm:t>
    </dgm:pt>
    <dgm:pt modelId="{826EABA3-3ECB-4A64-ACC2-5E17F082909C}">
      <dgm:prSet/>
      <dgm:spPr/>
      <dgm:t>
        <a:bodyPr/>
        <a:lstStyle/>
        <a:p>
          <a:r>
            <a:rPr lang="en-US" dirty="0"/>
            <a:t>Security</a:t>
          </a:r>
        </a:p>
      </dgm:t>
    </dgm:pt>
    <dgm:pt modelId="{7DF05BFA-5BC5-4762-A2F0-263CF4F29AD6}" type="parTrans" cxnId="{D943501F-E769-4890-80B6-58D85A277F69}">
      <dgm:prSet/>
      <dgm:spPr/>
      <dgm:t>
        <a:bodyPr/>
        <a:lstStyle/>
        <a:p>
          <a:endParaRPr lang="en-US"/>
        </a:p>
      </dgm:t>
    </dgm:pt>
    <dgm:pt modelId="{28F3B450-37A6-43A6-8A84-2DEEDF8D5104}" type="sibTrans" cxnId="{D943501F-E769-4890-80B6-58D85A277F69}">
      <dgm:prSet/>
      <dgm:spPr/>
      <dgm:t>
        <a:bodyPr/>
        <a:lstStyle/>
        <a:p>
          <a:endParaRPr lang="en-US"/>
        </a:p>
      </dgm:t>
    </dgm:pt>
    <dgm:pt modelId="{82BA3689-C5AF-42CA-B387-CD0E894B2694}" type="pres">
      <dgm:prSet presAssocID="{32E960AF-C25A-439A-B4AF-88AF9C01F3E9}" presName="Name0" presStyleCnt="0">
        <dgm:presLayoutVars>
          <dgm:dir/>
          <dgm:animLvl val="lvl"/>
          <dgm:resizeHandles val="exact"/>
        </dgm:presLayoutVars>
      </dgm:prSet>
      <dgm:spPr/>
    </dgm:pt>
    <dgm:pt modelId="{6885088A-7718-4FA9-8E70-A80BFEC4F8D1}" type="pres">
      <dgm:prSet presAssocID="{2CF7AC3E-2BDD-4CF7-8A1A-CE996BFF7035}" presName="linNode" presStyleCnt="0"/>
      <dgm:spPr/>
    </dgm:pt>
    <dgm:pt modelId="{01895B51-7A23-4334-A075-036DB7290A77}" type="pres">
      <dgm:prSet presAssocID="{2CF7AC3E-2BDD-4CF7-8A1A-CE996BFF7035}" presName="parentText" presStyleLbl="node1" presStyleIdx="0" presStyleCnt="5">
        <dgm:presLayoutVars>
          <dgm:chMax val="1"/>
          <dgm:bulletEnabled val="1"/>
        </dgm:presLayoutVars>
      </dgm:prSet>
      <dgm:spPr/>
    </dgm:pt>
    <dgm:pt modelId="{E671ADD8-1DB2-4D79-A4D3-B49534358E6F}" type="pres">
      <dgm:prSet presAssocID="{471C843A-D2EE-4456-8B08-D4614CF948A7}" presName="sp" presStyleCnt="0"/>
      <dgm:spPr/>
    </dgm:pt>
    <dgm:pt modelId="{68B2E50A-E78F-4F1D-9F97-3A2F5F78561E}" type="pres">
      <dgm:prSet presAssocID="{957732EE-4D1B-4A16-8C6E-089FAB514416}" presName="linNode" presStyleCnt="0"/>
      <dgm:spPr/>
    </dgm:pt>
    <dgm:pt modelId="{E7FE1CFC-D7FA-46AD-85B8-46827B03B8EF}" type="pres">
      <dgm:prSet presAssocID="{957732EE-4D1B-4A16-8C6E-089FAB514416}" presName="parentText" presStyleLbl="node1" presStyleIdx="1" presStyleCnt="5">
        <dgm:presLayoutVars>
          <dgm:chMax val="1"/>
          <dgm:bulletEnabled val="1"/>
        </dgm:presLayoutVars>
      </dgm:prSet>
      <dgm:spPr/>
    </dgm:pt>
    <dgm:pt modelId="{D71F211C-A0C7-4928-803B-C420DBDADADD}" type="pres">
      <dgm:prSet presAssocID="{7899240C-7AFC-4F38-8DD5-0510F9EBB9E9}" presName="sp" presStyleCnt="0"/>
      <dgm:spPr/>
    </dgm:pt>
    <dgm:pt modelId="{F2439534-7BEA-4FAA-868A-D6D057803F88}" type="pres">
      <dgm:prSet presAssocID="{831A447C-CC98-44AA-AA68-A28F43C1CC93}" presName="linNode" presStyleCnt="0"/>
      <dgm:spPr/>
    </dgm:pt>
    <dgm:pt modelId="{0426C7EC-BB4A-4476-80DD-06079D98C076}" type="pres">
      <dgm:prSet presAssocID="{831A447C-CC98-44AA-AA68-A28F43C1CC93}" presName="parentText" presStyleLbl="node1" presStyleIdx="2" presStyleCnt="5">
        <dgm:presLayoutVars>
          <dgm:chMax val="1"/>
          <dgm:bulletEnabled val="1"/>
        </dgm:presLayoutVars>
      </dgm:prSet>
      <dgm:spPr/>
    </dgm:pt>
    <dgm:pt modelId="{89BC9FF6-8BAD-4F9C-B8C4-6255DFD1FA27}" type="pres">
      <dgm:prSet presAssocID="{EA0C6570-3A34-4F4A-92FC-36FC5C171ABB}" presName="sp" presStyleCnt="0"/>
      <dgm:spPr/>
    </dgm:pt>
    <dgm:pt modelId="{0D120DED-CA97-4D17-B2D4-5133AE48EF30}" type="pres">
      <dgm:prSet presAssocID="{4F6B486E-6D5F-4E54-99D7-0C9B4E68375C}" presName="linNode" presStyleCnt="0"/>
      <dgm:spPr/>
    </dgm:pt>
    <dgm:pt modelId="{61A767E5-6CEA-4F17-B000-199B1D1471CB}" type="pres">
      <dgm:prSet presAssocID="{4F6B486E-6D5F-4E54-99D7-0C9B4E68375C}" presName="parentText" presStyleLbl="node1" presStyleIdx="3" presStyleCnt="5">
        <dgm:presLayoutVars>
          <dgm:chMax val="1"/>
          <dgm:bulletEnabled val="1"/>
        </dgm:presLayoutVars>
      </dgm:prSet>
      <dgm:spPr/>
    </dgm:pt>
    <dgm:pt modelId="{4C0F3427-C7C1-4752-B59D-432F46A27CDD}" type="pres">
      <dgm:prSet presAssocID="{D6877292-F701-4590-B79B-A7EEF7132D7B}" presName="sp" presStyleCnt="0"/>
      <dgm:spPr/>
    </dgm:pt>
    <dgm:pt modelId="{C432DEB3-02BC-4F2C-A6A7-172AB304551A}" type="pres">
      <dgm:prSet presAssocID="{826EABA3-3ECB-4A64-ACC2-5E17F082909C}" presName="linNode" presStyleCnt="0"/>
      <dgm:spPr/>
    </dgm:pt>
    <dgm:pt modelId="{39763F6F-A1E0-4CD5-8DD8-956042E22135}" type="pres">
      <dgm:prSet presAssocID="{826EABA3-3ECB-4A64-ACC2-5E17F082909C}" presName="parentText" presStyleLbl="node1" presStyleIdx="4" presStyleCnt="5">
        <dgm:presLayoutVars>
          <dgm:chMax val="1"/>
          <dgm:bulletEnabled val="1"/>
        </dgm:presLayoutVars>
      </dgm:prSet>
      <dgm:spPr/>
    </dgm:pt>
  </dgm:ptLst>
  <dgm:cxnLst>
    <dgm:cxn modelId="{86976A0F-FBCF-46B5-ADD4-F5931F7EC658}" type="presOf" srcId="{831A447C-CC98-44AA-AA68-A28F43C1CC93}" destId="{0426C7EC-BB4A-4476-80DD-06079D98C076}" srcOrd="0" destOrd="0" presId="urn:microsoft.com/office/officeart/2005/8/layout/vList5"/>
    <dgm:cxn modelId="{D943501F-E769-4890-80B6-58D85A277F69}" srcId="{32E960AF-C25A-439A-B4AF-88AF9C01F3E9}" destId="{826EABA3-3ECB-4A64-ACC2-5E17F082909C}" srcOrd="4" destOrd="0" parTransId="{7DF05BFA-5BC5-4762-A2F0-263CF4F29AD6}" sibTransId="{28F3B450-37A6-43A6-8A84-2DEEDF8D5104}"/>
    <dgm:cxn modelId="{67EF8D41-090E-4152-8F57-39842D8FA7D7}" type="presOf" srcId="{2CF7AC3E-2BDD-4CF7-8A1A-CE996BFF7035}" destId="{01895B51-7A23-4334-A075-036DB7290A77}" srcOrd="0" destOrd="0" presId="urn:microsoft.com/office/officeart/2005/8/layout/vList5"/>
    <dgm:cxn modelId="{D187BF6D-0A17-44D8-83C2-BEBC8AFA14B7}" type="presOf" srcId="{4F6B486E-6D5F-4E54-99D7-0C9B4E68375C}" destId="{61A767E5-6CEA-4F17-B000-199B1D1471CB}" srcOrd="0" destOrd="0" presId="urn:microsoft.com/office/officeart/2005/8/layout/vList5"/>
    <dgm:cxn modelId="{01C41B50-02F2-4A73-8AB0-2E7ACF976F4D}" srcId="{32E960AF-C25A-439A-B4AF-88AF9C01F3E9}" destId="{957732EE-4D1B-4A16-8C6E-089FAB514416}" srcOrd="1" destOrd="0" parTransId="{07CFEFE4-E472-45A9-8FC3-ED56F3DF494A}" sibTransId="{7899240C-7AFC-4F38-8DD5-0510F9EBB9E9}"/>
    <dgm:cxn modelId="{C2C8DE70-25A9-4514-B16B-2248836C557A}" srcId="{32E960AF-C25A-439A-B4AF-88AF9C01F3E9}" destId="{4F6B486E-6D5F-4E54-99D7-0C9B4E68375C}" srcOrd="3" destOrd="0" parTransId="{F144F989-E540-4128-BB34-4A0138F6EA68}" sibTransId="{D6877292-F701-4590-B79B-A7EEF7132D7B}"/>
    <dgm:cxn modelId="{4ABAAC74-4DC2-4ACE-B9A1-AD4343D1D8B1}" type="presOf" srcId="{32E960AF-C25A-439A-B4AF-88AF9C01F3E9}" destId="{82BA3689-C5AF-42CA-B387-CD0E894B2694}" srcOrd="0" destOrd="0" presId="urn:microsoft.com/office/officeart/2005/8/layout/vList5"/>
    <dgm:cxn modelId="{4A879DB9-9B87-4885-B4A3-285BA63E0DB2}" type="presOf" srcId="{826EABA3-3ECB-4A64-ACC2-5E17F082909C}" destId="{39763F6F-A1E0-4CD5-8DD8-956042E22135}" srcOrd="0" destOrd="0" presId="urn:microsoft.com/office/officeart/2005/8/layout/vList5"/>
    <dgm:cxn modelId="{87960DEB-821D-4DE7-9266-244635EAC9DD}" srcId="{32E960AF-C25A-439A-B4AF-88AF9C01F3E9}" destId="{2CF7AC3E-2BDD-4CF7-8A1A-CE996BFF7035}" srcOrd="0" destOrd="0" parTransId="{E0FEEA72-6590-4F92-820F-E769AA8ECA75}" sibTransId="{471C843A-D2EE-4456-8B08-D4614CF948A7}"/>
    <dgm:cxn modelId="{14E1E7EE-B2EA-4868-92D9-DB3F8407BCF7}" type="presOf" srcId="{957732EE-4D1B-4A16-8C6E-089FAB514416}" destId="{E7FE1CFC-D7FA-46AD-85B8-46827B03B8EF}" srcOrd="0" destOrd="0" presId="urn:microsoft.com/office/officeart/2005/8/layout/vList5"/>
    <dgm:cxn modelId="{52178FF1-553B-4D47-AC8F-9169392FDEA5}" srcId="{32E960AF-C25A-439A-B4AF-88AF9C01F3E9}" destId="{831A447C-CC98-44AA-AA68-A28F43C1CC93}" srcOrd="2" destOrd="0" parTransId="{26D961C6-935E-465C-9492-AEDB53692059}" sibTransId="{EA0C6570-3A34-4F4A-92FC-36FC5C171ABB}"/>
    <dgm:cxn modelId="{0DECAA54-30A9-4731-BC57-2F979716F8AC}" type="presParOf" srcId="{82BA3689-C5AF-42CA-B387-CD0E894B2694}" destId="{6885088A-7718-4FA9-8E70-A80BFEC4F8D1}" srcOrd="0" destOrd="0" presId="urn:microsoft.com/office/officeart/2005/8/layout/vList5"/>
    <dgm:cxn modelId="{08E2013D-F4B3-45A6-ACD3-7D3C84D95F6B}" type="presParOf" srcId="{6885088A-7718-4FA9-8E70-A80BFEC4F8D1}" destId="{01895B51-7A23-4334-A075-036DB7290A77}" srcOrd="0" destOrd="0" presId="urn:microsoft.com/office/officeart/2005/8/layout/vList5"/>
    <dgm:cxn modelId="{C8317D42-2350-4A12-B8FC-39F9AD605F4F}" type="presParOf" srcId="{82BA3689-C5AF-42CA-B387-CD0E894B2694}" destId="{E671ADD8-1DB2-4D79-A4D3-B49534358E6F}" srcOrd="1" destOrd="0" presId="urn:microsoft.com/office/officeart/2005/8/layout/vList5"/>
    <dgm:cxn modelId="{20135560-FA73-4EDD-B22B-87641814C5CF}" type="presParOf" srcId="{82BA3689-C5AF-42CA-B387-CD0E894B2694}" destId="{68B2E50A-E78F-4F1D-9F97-3A2F5F78561E}" srcOrd="2" destOrd="0" presId="urn:microsoft.com/office/officeart/2005/8/layout/vList5"/>
    <dgm:cxn modelId="{E3DC0FC8-1853-419F-BB0C-2FE110202AB5}" type="presParOf" srcId="{68B2E50A-E78F-4F1D-9F97-3A2F5F78561E}" destId="{E7FE1CFC-D7FA-46AD-85B8-46827B03B8EF}" srcOrd="0" destOrd="0" presId="urn:microsoft.com/office/officeart/2005/8/layout/vList5"/>
    <dgm:cxn modelId="{94EB93D0-D795-4F4E-A8B4-8FB3A3E76F13}" type="presParOf" srcId="{82BA3689-C5AF-42CA-B387-CD0E894B2694}" destId="{D71F211C-A0C7-4928-803B-C420DBDADADD}" srcOrd="3" destOrd="0" presId="urn:microsoft.com/office/officeart/2005/8/layout/vList5"/>
    <dgm:cxn modelId="{28AFADB9-155D-4682-8C30-3810157F1657}" type="presParOf" srcId="{82BA3689-C5AF-42CA-B387-CD0E894B2694}" destId="{F2439534-7BEA-4FAA-868A-D6D057803F88}" srcOrd="4" destOrd="0" presId="urn:microsoft.com/office/officeart/2005/8/layout/vList5"/>
    <dgm:cxn modelId="{92A94F86-DB93-4E9B-A974-C3D141117769}" type="presParOf" srcId="{F2439534-7BEA-4FAA-868A-D6D057803F88}" destId="{0426C7EC-BB4A-4476-80DD-06079D98C076}" srcOrd="0" destOrd="0" presId="urn:microsoft.com/office/officeart/2005/8/layout/vList5"/>
    <dgm:cxn modelId="{C231DDA0-3540-47CB-9319-9CCAF9AA2F94}" type="presParOf" srcId="{82BA3689-C5AF-42CA-B387-CD0E894B2694}" destId="{89BC9FF6-8BAD-4F9C-B8C4-6255DFD1FA27}" srcOrd="5" destOrd="0" presId="urn:microsoft.com/office/officeart/2005/8/layout/vList5"/>
    <dgm:cxn modelId="{347FF237-1AEB-4E08-8AF8-5557F2ACF3F5}" type="presParOf" srcId="{82BA3689-C5AF-42CA-B387-CD0E894B2694}" destId="{0D120DED-CA97-4D17-B2D4-5133AE48EF30}" srcOrd="6" destOrd="0" presId="urn:microsoft.com/office/officeart/2005/8/layout/vList5"/>
    <dgm:cxn modelId="{9FAA02BF-FBE9-41EF-989E-47C8A6F6C9F3}" type="presParOf" srcId="{0D120DED-CA97-4D17-B2D4-5133AE48EF30}" destId="{61A767E5-6CEA-4F17-B000-199B1D1471CB}" srcOrd="0" destOrd="0" presId="urn:microsoft.com/office/officeart/2005/8/layout/vList5"/>
    <dgm:cxn modelId="{90EB4A5D-47D8-4DE1-B596-A98696AC6749}" type="presParOf" srcId="{82BA3689-C5AF-42CA-B387-CD0E894B2694}" destId="{4C0F3427-C7C1-4752-B59D-432F46A27CDD}" srcOrd="7" destOrd="0" presId="urn:microsoft.com/office/officeart/2005/8/layout/vList5"/>
    <dgm:cxn modelId="{821D96A4-C6DA-492F-9F32-4747A55F924F}" type="presParOf" srcId="{82BA3689-C5AF-42CA-B387-CD0E894B2694}" destId="{C432DEB3-02BC-4F2C-A6A7-172AB304551A}" srcOrd="8" destOrd="0" presId="urn:microsoft.com/office/officeart/2005/8/layout/vList5"/>
    <dgm:cxn modelId="{6204B2AA-2062-4313-B0DA-71E9FCB4DE10}" type="presParOf" srcId="{C432DEB3-02BC-4F2C-A6A7-172AB304551A}" destId="{39763F6F-A1E0-4CD5-8DD8-956042E22135}"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B0DB7B-5E0A-4F26-A3DC-81E354D581AA}"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BF50AE69-AFCA-4132-8F7D-5ADF279821E4}">
      <dgm:prSet/>
      <dgm:spPr/>
      <dgm:t>
        <a:bodyPr/>
        <a:lstStyle/>
        <a:p>
          <a:r>
            <a:rPr lang="en-US"/>
            <a:t>The host sends the IP address of the first user that was “Connected” to the game, to all remaining “Connected” users to the game from to the time at which all users were “Connected” until the middle of the game.</a:t>
          </a:r>
        </a:p>
      </dgm:t>
    </dgm:pt>
    <dgm:pt modelId="{D3B1F459-A058-4D80-B78A-1C636057CF6D}" type="parTrans" cxnId="{503F7B1C-62B6-4776-98A9-031751671B93}">
      <dgm:prSet/>
      <dgm:spPr/>
      <dgm:t>
        <a:bodyPr/>
        <a:lstStyle/>
        <a:p>
          <a:endParaRPr lang="en-US"/>
        </a:p>
      </dgm:t>
    </dgm:pt>
    <dgm:pt modelId="{A2DA0A1A-0D47-4253-AF95-B71307A21DA5}" type="sibTrans" cxnId="{503F7B1C-62B6-4776-98A9-031751671B93}">
      <dgm:prSet/>
      <dgm:spPr/>
      <dgm:t>
        <a:bodyPr/>
        <a:lstStyle/>
        <a:p>
          <a:endParaRPr lang="en-US"/>
        </a:p>
      </dgm:t>
    </dgm:pt>
    <dgm:pt modelId="{DDAC56B7-1A91-4D37-99E1-1EAA9CC8033A}">
      <dgm:prSet/>
      <dgm:spPr/>
      <dgm:t>
        <a:bodyPr/>
        <a:lstStyle/>
        <a:p>
          <a:r>
            <a:rPr lang="en-US"/>
            <a:t>In case the host leaves the game early:</a:t>
          </a:r>
        </a:p>
      </dgm:t>
    </dgm:pt>
    <dgm:pt modelId="{CB602426-2433-4DF6-A3E5-2D38FC1504FC}" type="parTrans" cxnId="{C3BD999C-33B6-4883-B8D6-44D2817033AC}">
      <dgm:prSet/>
      <dgm:spPr/>
      <dgm:t>
        <a:bodyPr/>
        <a:lstStyle/>
        <a:p>
          <a:endParaRPr lang="en-US"/>
        </a:p>
      </dgm:t>
    </dgm:pt>
    <dgm:pt modelId="{FB90BE1F-F2BC-4DEF-BD30-96A674864733}" type="sibTrans" cxnId="{C3BD999C-33B6-4883-B8D6-44D2817033AC}">
      <dgm:prSet/>
      <dgm:spPr/>
      <dgm:t>
        <a:bodyPr/>
        <a:lstStyle/>
        <a:p>
          <a:endParaRPr lang="en-US"/>
        </a:p>
      </dgm:t>
    </dgm:pt>
    <dgm:pt modelId="{D2A33BB9-A6F7-49C9-ADD1-3F6DBF93F403}">
      <dgm:prSet/>
      <dgm:spPr/>
      <dgm:t>
        <a:bodyPr/>
        <a:lstStyle/>
        <a:p>
          <a:r>
            <a:rPr lang="en-US"/>
            <a:t>The first player that was “Connected” to the game will become the host. </a:t>
          </a:r>
        </a:p>
      </dgm:t>
    </dgm:pt>
    <dgm:pt modelId="{42B2ACD0-24E7-4B0D-AAF3-BDA323FB95CC}" type="parTrans" cxnId="{2E9D41CC-78F5-45E5-B685-160621193A06}">
      <dgm:prSet/>
      <dgm:spPr/>
      <dgm:t>
        <a:bodyPr/>
        <a:lstStyle/>
        <a:p>
          <a:endParaRPr lang="en-US"/>
        </a:p>
      </dgm:t>
    </dgm:pt>
    <dgm:pt modelId="{D4DE7296-DECC-414D-8B56-29C9B501974E}" type="sibTrans" cxnId="{2E9D41CC-78F5-45E5-B685-160621193A06}">
      <dgm:prSet/>
      <dgm:spPr/>
      <dgm:t>
        <a:bodyPr/>
        <a:lstStyle/>
        <a:p>
          <a:endParaRPr lang="en-US"/>
        </a:p>
      </dgm:t>
    </dgm:pt>
    <dgm:pt modelId="{A1A27D98-CB7E-4581-9BF9-2B95D0F30005}">
      <dgm:prSet/>
      <dgm:spPr/>
      <dgm:t>
        <a:bodyPr/>
        <a:lstStyle/>
        <a:p>
          <a:r>
            <a:rPr lang="en-US"/>
            <a:t>The other users will attempt to connect to the newly designated host. </a:t>
          </a:r>
        </a:p>
      </dgm:t>
    </dgm:pt>
    <dgm:pt modelId="{BA61CB8D-E92D-4B8D-8543-77908C765F67}" type="parTrans" cxnId="{FB97FF29-77F7-4395-BA4E-3DFA36EF96E4}">
      <dgm:prSet/>
      <dgm:spPr/>
      <dgm:t>
        <a:bodyPr/>
        <a:lstStyle/>
        <a:p>
          <a:endParaRPr lang="en-US"/>
        </a:p>
      </dgm:t>
    </dgm:pt>
    <dgm:pt modelId="{4589EE59-9CA5-47AA-87E8-1AD5E9B37B54}" type="sibTrans" cxnId="{FB97FF29-77F7-4395-BA4E-3DFA36EF96E4}">
      <dgm:prSet/>
      <dgm:spPr/>
      <dgm:t>
        <a:bodyPr/>
        <a:lstStyle/>
        <a:p>
          <a:endParaRPr lang="en-US"/>
        </a:p>
      </dgm:t>
    </dgm:pt>
    <dgm:pt modelId="{5F988CDB-C4C7-4673-B73E-DF70194174E9}">
      <dgm:prSet/>
      <dgm:spPr/>
      <dgm:t>
        <a:bodyPr/>
        <a:lstStyle/>
        <a:p>
          <a:r>
            <a:rPr lang="en-US"/>
            <a:t>Each user will be given ten attempts in order to try to establish a connection with the host. </a:t>
          </a:r>
        </a:p>
      </dgm:t>
    </dgm:pt>
    <dgm:pt modelId="{C9910A5C-8584-429F-8E23-292E9D6B9210}" type="parTrans" cxnId="{4C68A004-F613-4888-A338-1B5078801385}">
      <dgm:prSet/>
      <dgm:spPr/>
      <dgm:t>
        <a:bodyPr/>
        <a:lstStyle/>
        <a:p>
          <a:endParaRPr lang="en-US"/>
        </a:p>
      </dgm:t>
    </dgm:pt>
    <dgm:pt modelId="{1276D733-394B-495F-B2A1-A1D9E9DC9945}" type="sibTrans" cxnId="{4C68A004-F613-4888-A338-1B5078801385}">
      <dgm:prSet/>
      <dgm:spPr/>
      <dgm:t>
        <a:bodyPr/>
        <a:lstStyle/>
        <a:p>
          <a:endParaRPr lang="en-US"/>
        </a:p>
      </dgm:t>
    </dgm:pt>
    <dgm:pt modelId="{6FDECF5E-CBC2-41B8-8C66-31CAF077FF37}">
      <dgm:prSet/>
      <dgm:spPr/>
      <dgm:t>
        <a:bodyPr/>
        <a:lstStyle/>
        <a:p>
          <a:r>
            <a:rPr lang="en-US"/>
            <a:t>If after ten attempts the user fails to connect to the host, he will be redirected to the second scene, in which he has to choose between the “start lobby” button and the “join lobby” button.</a:t>
          </a:r>
        </a:p>
      </dgm:t>
    </dgm:pt>
    <dgm:pt modelId="{879A9D60-72FD-4A3F-8798-B623C4BE641A}" type="parTrans" cxnId="{24C4B4AF-7B23-4B27-9148-89D062B549D8}">
      <dgm:prSet/>
      <dgm:spPr/>
      <dgm:t>
        <a:bodyPr/>
        <a:lstStyle/>
        <a:p>
          <a:endParaRPr lang="en-US"/>
        </a:p>
      </dgm:t>
    </dgm:pt>
    <dgm:pt modelId="{B44969AF-F79A-4141-AB66-9909BFB95BFE}" type="sibTrans" cxnId="{24C4B4AF-7B23-4B27-9148-89D062B549D8}">
      <dgm:prSet/>
      <dgm:spPr/>
      <dgm:t>
        <a:bodyPr/>
        <a:lstStyle/>
        <a:p>
          <a:endParaRPr lang="en-US"/>
        </a:p>
      </dgm:t>
    </dgm:pt>
    <dgm:pt modelId="{B1632EF3-F9EA-4362-B807-57F7676EE6C6}" type="pres">
      <dgm:prSet presAssocID="{0DB0DB7B-5E0A-4F26-A3DC-81E354D581AA}" presName="Name0" presStyleCnt="0">
        <dgm:presLayoutVars>
          <dgm:dir/>
          <dgm:resizeHandles val="exact"/>
        </dgm:presLayoutVars>
      </dgm:prSet>
      <dgm:spPr/>
    </dgm:pt>
    <dgm:pt modelId="{0CDF4060-B970-4359-95B7-1FE6EF0162D6}" type="pres">
      <dgm:prSet presAssocID="{BF50AE69-AFCA-4132-8F7D-5ADF279821E4}" presName="node" presStyleLbl="node1" presStyleIdx="0" presStyleCnt="6">
        <dgm:presLayoutVars>
          <dgm:bulletEnabled val="1"/>
        </dgm:presLayoutVars>
      </dgm:prSet>
      <dgm:spPr/>
    </dgm:pt>
    <dgm:pt modelId="{5F4138D5-5B87-4F39-9433-0145B591BBBC}" type="pres">
      <dgm:prSet presAssocID="{A2DA0A1A-0D47-4253-AF95-B71307A21DA5}" presName="sibTrans" presStyleLbl="sibTrans1D1" presStyleIdx="0" presStyleCnt="5"/>
      <dgm:spPr/>
    </dgm:pt>
    <dgm:pt modelId="{F221A560-1C5A-4F04-99F6-142807C23463}" type="pres">
      <dgm:prSet presAssocID="{A2DA0A1A-0D47-4253-AF95-B71307A21DA5}" presName="connectorText" presStyleLbl="sibTrans1D1" presStyleIdx="0" presStyleCnt="5"/>
      <dgm:spPr/>
    </dgm:pt>
    <dgm:pt modelId="{177621C2-F4CE-46CA-B5C0-375DF77585F4}" type="pres">
      <dgm:prSet presAssocID="{DDAC56B7-1A91-4D37-99E1-1EAA9CC8033A}" presName="node" presStyleLbl="node1" presStyleIdx="1" presStyleCnt="6">
        <dgm:presLayoutVars>
          <dgm:bulletEnabled val="1"/>
        </dgm:presLayoutVars>
      </dgm:prSet>
      <dgm:spPr/>
    </dgm:pt>
    <dgm:pt modelId="{3976E778-D883-40C4-B657-48C05A73271B}" type="pres">
      <dgm:prSet presAssocID="{FB90BE1F-F2BC-4DEF-BD30-96A674864733}" presName="sibTrans" presStyleLbl="sibTrans1D1" presStyleIdx="1" presStyleCnt="5"/>
      <dgm:spPr/>
    </dgm:pt>
    <dgm:pt modelId="{E00D66C3-0443-45F2-B65A-965214EA4FD6}" type="pres">
      <dgm:prSet presAssocID="{FB90BE1F-F2BC-4DEF-BD30-96A674864733}" presName="connectorText" presStyleLbl="sibTrans1D1" presStyleIdx="1" presStyleCnt="5"/>
      <dgm:spPr/>
    </dgm:pt>
    <dgm:pt modelId="{1BD5052B-F049-4FC7-B732-B8D9A68C3BE0}" type="pres">
      <dgm:prSet presAssocID="{D2A33BB9-A6F7-49C9-ADD1-3F6DBF93F403}" presName="node" presStyleLbl="node1" presStyleIdx="2" presStyleCnt="6">
        <dgm:presLayoutVars>
          <dgm:bulletEnabled val="1"/>
        </dgm:presLayoutVars>
      </dgm:prSet>
      <dgm:spPr/>
    </dgm:pt>
    <dgm:pt modelId="{276B3F16-7711-4EE2-9EDD-8A589DB40E9F}" type="pres">
      <dgm:prSet presAssocID="{D4DE7296-DECC-414D-8B56-29C9B501974E}" presName="sibTrans" presStyleLbl="sibTrans1D1" presStyleIdx="2" presStyleCnt="5"/>
      <dgm:spPr/>
    </dgm:pt>
    <dgm:pt modelId="{A7B97EA0-C85A-49F0-A958-54F762BF7197}" type="pres">
      <dgm:prSet presAssocID="{D4DE7296-DECC-414D-8B56-29C9B501974E}" presName="connectorText" presStyleLbl="sibTrans1D1" presStyleIdx="2" presStyleCnt="5"/>
      <dgm:spPr/>
    </dgm:pt>
    <dgm:pt modelId="{D35F3B5E-2C3D-4FA1-824F-7B51EE93A271}" type="pres">
      <dgm:prSet presAssocID="{A1A27D98-CB7E-4581-9BF9-2B95D0F30005}" presName="node" presStyleLbl="node1" presStyleIdx="3" presStyleCnt="6">
        <dgm:presLayoutVars>
          <dgm:bulletEnabled val="1"/>
        </dgm:presLayoutVars>
      </dgm:prSet>
      <dgm:spPr/>
    </dgm:pt>
    <dgm:pt modelId="{BAE85A7A-166B-4072-A00B-0CE4616F52DB}" type="pres">
      <dgm:prSet presAssocID="{4589EE59-9CA5-47AA-87E8-1AD5E9B37B54}" presName="sibTrans" presStyleLbl="sibTrans1D1" presStyleIdx="3" presStyleCnt="5"/>
      <dgm:spPr/>
    </dgm:pt>
    <dgm:pt modelId="{2A6F2984-5606-420F-BBDA-E83A87F2AE8A}" type="pres">
      <dgm:prSet presAssocID="{4589EE59-9CA5-47AA-87E8-1AD5E9B37B54}" presName="connectorText" presStyleLbl="sibTrans1D1" presStyleIdx="3" presStyleCnt="5"/>
      <dgm:spPr/>
    </dgm:pt>
    <dgm:pt modelId="{525AF980-B8A5-4027-BE86-E6428D8F549A}" type="pres">
      <dgm:prSet presAssocID="{5F988CDB-C4C7-4673-B73E-DF70194174E9}" presName="node" presStyleLbl="node1" presStyleIdx="4" presStyleCnt="6">
        <dgm:presLayoutVars>
          <dgm:bulletEnabled val="1"/>
        </dgm:presLayoutVars>
      </dgm:prSet>
      <dgm:spPr/>
    </dgm:pt>
    <dgm:pt modelId="{F18403A6-D4D4-4FC3-B74B-004CA5312D79}" type="pres">
      <dgm:prSet presAssocID="{1276D733-394B-495F-B2A1-A1D9E9DC9945}" presName="sibTrans" presStyleLbl="sibTrans1D1" presStyleIdx="4" presStyleCnt="5"/>
      <dgm:spPr/>
    </dgm:pt>
    <dgm:pt modelId="{E5626103-0F8C-45CA-9101-96DC3B4ACF89}" type="pres">
      <dgm:prSet presAssocID="{1276D733-394B-495F-B2A1-A1D9E9DC9945}" presName="connectorText" presStyleLbl="sibTrans1D1" presStyleIdx="4" presStyleCnt="5"/>
      <dgm:spPr/>
    </dgm:pt>
    <dgm:pt modelId="{63CD7824-8B2D-4664-8729-186FA454E994}" type="pres">
      <dgm:prSet presAssocID="{6FDECF5E-CBC2-41B8-8C66-31CAF077FF37}" presName="node" presStyleLbl="node1" presStyleIdx="5" presStyleCnt="6">
        <dgm:presLayoutVars>
          <dgm:bulletEnabled val="1"/>
        </dgm:presLayoutVars>
      </dgm:prSet>
      <dgm:spPr/>
    </dgm:pt>
  </dgm:ptLst>
  <dgm:cxnLst>
    <dgm:cxn modelId="{98CF9900-7311-4A88-AB96-8675DBC7EE36}" type="presOf" srcId="{D2A33BB9-A6F7-49C9-ADD1-3F6DBF93F403}" destId="{1BD5052B-F049-4FC7-B732-B8D9A68C3BE0}" srcOrd="0" destOrd="0" presId="urn:microsoft.com/office/officeart/2016/7/layout/RepeatingBendingProcessNew"/>
    <dgm:cxn modelId="{4C68A004-F613-4888-A338-1B5078801385}" srcId="{0DB0DB7B-5E0A-4F26-A3DC-81E354D581AA}" destId="{5F988CDB-C4C7-4673-B73E-DF70194174E9}" srcOrd="4" destOrd="0" parTransId="{C9910A5C-8584-429F-8E23-292E9D6B9210}" sibTransId="{1276D733-394B-495F-B2A1-A1D9E9DC9945}"/>
    <dgm:cxn modelId="{503F7B1C-62B6-4776-98A9-031751671B93}" srcId="{0DB0DB7B-5E0A-4F26-A3DC-81E354D581AA}" destId="{BF50AE69-AFCA-4132-8F7D-5ADF279821E4}" srcOrd="0" destOrd="0" parTransId="{D3B1F459-A058-4D80-B78A-1C636057CF6D}" sibTransId="{A2DA0A1A-0D47-4253-AF95-B71307A21DA5}"/>
    <dgm:cxn modelId="{FB97FF29-77F7-4395-BA4E-3DFA36EF96E4}" srcId="{0DB0DB7B-5E0A-4F26-A3DC-81E354D581AA}" destId="{A1A27D98-CB7E-4581-9BF9-2B95D0F30005}" srcOrd="3" destOrd="0" parTransId="{BA61CB8D-E92D-4B8D-8543-77908C765F67}" sibTransId="{4589EE59-9CA5-47AA-87E8-1AD5E9B37B54}"/>
    <dgm:cxn modelId="{21DB3C2A-56A6-41B3-89BB-F0C52277093A}" type="presOf" srcId="{0DB0DB7B-5E0A-4F26-A3DC-81E354D581AA}" destId="{B1632EF3-F9EA-4362-B807-57F7676EE6C6}" srcOrd="0" destOrd="0" presId="urn:microsoft.com/office/officeart/2016/7/layout/RepeatingBendingProcessNew"/>
    <dgm:cxn modelId="{755BB933-8672-4810-B658-859261D3A283}" type="presOf" srcId="{D4DE7296-DECC-414D-8B56-29C9B501974E}" destId="{A7B97EA0-C85A-49F0-A958-54F762BF7197}" srcOrd="1" destOrd="0" presId="urn:microsoft.com/office/officeart/2016/7/layout/RepeatingBendingProcessNew"/>
    <dgm:cxn modelId="{57E86034-4E5D-4580-9872-17DFC05C39B0}" type="presOf" srcId="{FB90BE1F-F2BC-4DEF-BD30-96A674864733}" destId="{3976E778-D883-40C4-B657-48C05A73271B}" srcOrd="0" destOrd="0" presId="urn:microsoft.com/office/officeart/2016/7/layout/RepeatingBendingProcessNew"/>
    <dgm:cxn modelId="{2C8EA73A-D349-43FA-9EB2-107EBC3DA908}" type="presOf" srcId="{FB90BE1F-F2BC-4DEF-BD30-96A674864733}" destId="{E00D66C3-0443-45F2-B65A-965214EA4FD6}" srcOrd="1" destOrd="0" presId="urn:microsoft.com/office/officeart/2016/7/layout/RepeatingBendingProcessNew"/>
    <dgm:cxn modelId="{58AF9E60-73BC-4932-BEC9-43E5B44DB522}" type="presOf" srcId="{BF50AE69-AFCA-4132-8F7D-5ADF279821E4}" destId="{0CDF4060-B970-4359-95B7-1FE6EF0162D6}" srcOrd="0" destOrd="0" presId="urn:microsoft.com/office/officeart/2016/7/layout/RepeatingBendingProcessNew"/>
    <dgm:cxn modelId="{A981144B-3174-4586-9946-544BB8E000E7}" type="presOf" srcId="{4589EE59-9CA5-47AA-87E8-1AD5E9B37B54}" destId="{BAE85A7A-166B-4072-A00B-0CE4616F52DB}" srcOrd="0" destOrd="0" presId="urn:microsoft.com/office/officeart/2016/7/layout/RepeatingBendingProcessNew"/>
    <dgm:cxn modelId="{813BB071-8CD8-4E88-A2E8-A67A7D49500C}" type="presOf" srcId="{1276D733-394B-495F-B2A1-A1D9E9DC9945}" destId="{F18403A6-D4D4-4FC3-B74B-004CA5312D79}" srcOrd="0" destOrd="0" presId="urn:microsoft.com/office/officeart/2016/7/layout/RepeatingBendingProcessNew"/>
    <dgm:cxn modelId="{4DB3CC7D-41CB-4948-A913-0F211602D185}" type="presOf" srcId="{A2DA0A1A-0D47-4253-AF95-B71307A21DA5}" destId="{5F4138D5-5B87-4F39-9433-0145B591BBBC}" srcOrd="0" destOrd="0" presId="urn:microsoft.com/office/officeart/2016/7/layout/RepeatingBendingProcessNew"/>
    <dgm:cxn modelId="{E19B6891-0AFB-4B82-8A34-55E9255C1154}" type="presOf" srcId="{6FDECF5E-CBC2-41B8-8C66-31CAF077FF37}" destId="{63CD7824-8B2D-4664-8729-186FA454E994}" srcOrd="0" destOrd="0" presId="urn:microsoft.com/office/officeart/2016/7/layout/RepeatingBendingProcessNew"/>
    <dgm:cxn modelId="{C3BD999C-33B6-4883-B8D6-44D2817033AC}" srcId="{0DB0DB7B-5E0A-4F26-A3DC-81E354D581AA}" destId="{DDAC56B7-1A91-4D37-99E1-1EAA9CC8033A}" srcOrd="1" destOrd="0" parTransId="{CB602426-2433-4DF6-A3E5-2D38FC1504FC}" sibTransId="{FB90BE1F-F2BC-4DEF-BD30-96A674864733}"/>
    <dgm:cxn modelId="{779251A0-89F0-41FE-B328-8BDE579FD694}" type="presOf" srcId="{A1A27D98-CB7E-4581-9BF9-2B95D0F30005}" destId="{D35F3B5E-2C3D-4FA1-824F-7B51EE93A271}" srcOrd="0" destOrd="0" presId="urn:microsoft.com/office/officeart/2016/7/layout/RepeatingBendingProcessNew"/>
    <dgm:cxn modelId="{24C4B4AF-7B23-4B27-9148-89D062B549D8}" srcId="{0DB0DB7B-5E0A-4F26-A3DC-81E354D581AA}" destId="{6FDECF5E-CBC2-41B8-8C66-31CAF077FF37}" srcOrd="5" destOrd="0" parTransId="{879A9D60-72FD-4A3F-8798-B623C4BE641A}" sibTransId="{B44969AF-F79A-4141-AB66-9909BFB95BFE}"/>
    <dgm:cxn modelId="{0F82DEB9-C0DE-4FF0-8447-2ECE250AC2C0}" type="presOf" srcId="{1276D733-394B-495F-B2A1-A1D9E9DC9945}" destId="{E5626103-0F8C-45CA-9101-96DC3B4ACF89}" srcOrd="1" destOrd="0" presId="urn:microsoft.com/office/officeart/2016/7/layout/RepeatingBendingProcessNew"/>
    <dgm:cxn modelId="{29A84EC0-0522-4D57-8A50-9F929492B816}" type="presOf" srcId="{D4DE7296-DECC-414D-8B56-29C9B501974E}" destId="{276B3F16-7711-4EE2-9EDD-8A589DB40E9F}" srcOrd="0" destOrd="0" presId="urn:microsoft.com/office/officeart/2016/7/layout/RepeatingBendingProcessNew"/>
    <dgm:cxn modelId="{2E9D41CC-78F5-45E5-B685-160621193A06}" srcId="{0DB0DB7B-5E0A-4F26-A3DC-81E354D581AA}" destId="{D2A33BB9-A6F7-49C9-ADD1-3F6DBF93F403}" srcOrd="2" destOrd="0" parTransId="{42B2ACD0-24E7-4B0D-AAF3-BDA323FB95CC}" sibTransId="{D4DE7296-DECC-414D-8B56-29C9B501974E}"/>
    <dgm:cxn modelId="{9DDE16D9-047E-4ACA-B601-3423E5BDA463}" type="presOf" srcId="{A2DA0A1A-0D47-4253-AF95-B71307A21DA5}" destId="{F221A560-1C5A-4F04-99F6-142807C23463}" srcOrd="1" destOrd="0" presId="urn:microsoft.com/office/officeart/2016/7/layout/RepeatingBendingProcessNew"/>
    <dgm:cxn modelId="{17755BE1-794B-4992-86B5-1BFE9370D4D3}" type="presOf" srcId="{4589EE59-9CA5-47AA-87E8-1AD5E9B37B54}" destId="{2A6F2984-5606-420F-BBDA-E83A87F2AE8A}" srcOrd="1" destOrd="0" presId="urn:microsoft.com/office/officeart/2016/7/layout/RepeatingBendingProcessNew"/>
    <dgm:cxn modelId="{B31790F7-D332-4CF9-8D39-6CCAB02BAB6C}" type="presOf" srcId="{5F988CDB-C4C7-4673-B73E-DF70194174E9}" destId="{525AF980-B8A5-4027-BE86-E6428D8F549A}" srcOrd="0" destOrd="0" presId="urn:microsoft.com/office/officeart/2016/7/layout/RepeatingBendingProcessNew"/>
    <dgm:cxn modelId="{3B2716FB-4262-46B9-9689-29C44554A5F6}" type="presOf" srcId="{DDAC56B7-1A91-4D37-99E1-1EAA9CC8033A}" destId="{177621C2-F4CE-46CA-B5C0-375DF77585F4}" srcOrd="0" destOrd="0" presId="urn:microsoft.com/office/officeart/2016/7/layout/RepeatingBendingProcessNew"/>
    <dgm:cxn modelId="{EDA76F37-6954-417B-9B99-8936AD6E5312}" type="presParOf" srcId="{B1632EF3-F9EA-4362-B807-57F7676EE6C6}" destId="{0CDF4060-B970-4359-95B7-1FE6EF0162D6}" srcOrd="0" destOrd="0" presId="urn:microsoft.com/office/officeart/2016/7/layout/RepeatingBendingProcessNew"/>
    <dgm:cxn modelId="{DCA7696D-57BC-46EB-B15D-4683F8561644}" type="presParOf" srcId="{B1632EF3-F9EA-4362-B807-57F7676EE6C6}" destId="{5F4138D5-5B87-4F39-9433-0145B591BBBC}" srcOrd="1" destOrd="0" presId="urn:microsoft.com/office/officeart/2016/7/layout/RepeatingBendingProcessNew"/>
    <dgm:cxn modelId="{80044F7A-6633-476D-8A5D-A79A4520803B}" type="presParOf" srcId="{5F4138D5-5B87-4F39-9433-0145B591BBBC}" destId="{F221A560-1C5A-4F04-99F6-142807C23463}" srcOrd="0" destOrd="0" presId="urn:microsoft.com/office/officeart/2016/7/layout/RepeatingBendingProcessNew"/>
    <dgm:cxn modelId="{790811F9-5D3D-4474-9869-4AE62BCAFD2C}" type="presParOf" srcId="{B1632EF3-F9EA-4362-B807-57F7676EE6C6}" destId="{177621C2-F4CE-46CA-B5C0-375DF77585F4}" srcOrd="2" destOrd="0" presId="urn:microsoft.com/office/officeart/2016/7/layout/RepeatingBendingProcessNew"/>
    <dgm:cxn modelId="{8B4F15E7-A64B-41A7-95F9-5E5FDE56576E}" type="presParOf" srcId="{B1632EF3-F9EA-4362-B807-57F7676EE6C6}" destId="{3976E778-D883-40C4-B657-48C05A73271B}" srcOrd="3" destOrd="0" presId="urn:microsoft.com/office/officeart/2016/7/layout/RepeatingBendingProcessNew"/>
    <dgm:cxn modelId="{C746F304-9E58-42D1-AAB1-F6371979B363}" type="presParOf" srcId="{3976E778-D883-40C4-B657-48C05A73271B}" destId="{E00D66C3-0443-45F2-B65A-965214EA4FD6}" srcOrd="0" destOrd="0" presId="urn:microsoft.com/office/officeart/2016/7/layout/RepeatingBendingProcessNew"/>
    <dgm:cxn modelId="{7DA4B33B-AB02-4CB5-831C-1423E5F4F29C}" type="presParOf" srcId="{B1632EF3-F9EA-4362-B807-57F7676EE6C6}" destId="{1BD5052B-F049-4FC7-B732-B8D9A68C3BE0}" srcOrd="4" destOrd="0" presId="urn:microsoft.com/office/officeart/2016/7/layout/RepeatingBendingProcessNew"/>
    <dgm:cxn modelId="{4B88789D-2F3E-4E2A-B002-0FE1158D203D}" type="presParOf" srcId="{B1632EF3-F9EA-4362-B807-57F7676EE6C6}" destId="{276B3F16-7711-4EE2-9EDD-8A589DB40E9F}" srcOrd="5" destOrd="0" presId="urn:microsoft.com/office/officeart/2016/7/layout/RepeatingBendingProcessNew"/>
    <dgm:cxn modelId="{0CDBFC79-65B1-42FE-A0F4-B8160445F174}" type="presParOf" srcId="{276B3F16-7711-4EE2-9EDD-8A589DB40E9F}" destId="{A7B97EA0-C85A-49F0-A958-54F762BF7197}" srcOrd="0" destOrd="0" presId="urn:microsoft.com/office/officeart/2016/7/layout/RepeatingBendingProcessNew"/>
    <dgm:cxn modelId="{2C80B84B-A1A8-47CA-AB09-CD48DD23E0DE}" type="presParOf" srcId="{B1632EF3-F9EA-4362-B807-57F7676EE6C6}" destId="{D35F3B5E-2C3D-4FA1-824F-7B51EE93A271}" srcOrd="6" destOrd="0" presId="urn:microsoft.com/office/officeart/2016/7/layout/RepeatingBendingProcessNew"/>
    <dgm:cxn modelId="{926760DD-4E77-4077-90F7-B448D173BFAB}" type="presParOf" srcId="{B1632EF3-F9EA-4362-B807-57F7676EE6C6}" destId="{BAE85A7A-166B-4072-A00B-0CE4616F52DB}" srcOrd="7" destOrd="0" presId="urn:microsoft.com/office/officeart/2016/7/layout/RepeatingBendingProcessNew"/>
    <dgm:cxn modelId="{1263A5BF-4404-465C-B0DF-362DA3B22584}" type="presParOf" srcId="{BAE85A7A-166B-4072-A00B-0CE4616F52DB}" destId="{2A6F2984-5606-420F-BBDA-E83A87F2AE8A}" srcOrd="0" destOrd="0" presId="urn:microsoft.com/office/officeart/2016/7/layout/RepeatingBendingProcessNew"/>
    <dgm:cxn modelId="{988B1655-7583-4C67-9988-F567CCBCE274}" type="presParOf" srcId="{B1632EF3-F9EA-4362-B807-57F7676EE6C6}" destId="{525AF980-B8A5-4027-BE86-E6428D8F549A}" srcOrd="8" destOrd="0" presId="urn:microsoft.com/office/officeart/2016/7/layout/RepeatingBendingProcessNew"/>
    <dgm:cxn modelId="{D212B929-4CD3-4426-8B67-84E4F71B864E}" type="presParOf" srcId="{B1632EF3-F9EA-4362-B807-57F7676EE6C6}" destId="{F18403A6-D4D4-4FC3-B74B-004CA5312D79}" srcOrd="9" destOrd="0" presId="urn:microsoft.com/office/officeart/2016/7/layout/RepeatingBendingProcessNew"/>
    <dgm:cxn modelId="{2E4CEC40-B025-456C-82B7-FDC7697F3C21}" type="presParOf" srcId="{F18403A6-D4D4-4FC3-B74B-004CA5312D79}" destId="{E5626103-0F8C-45CA-9101-96DC3B4ACF89}" srcOrd="0" destOrd="0" presId="urn:microsoft.com/office/officeart/2016/7/layout/RepeatingBendingProcessNew"/>
    <dgm:cxn modelId="{0B6BEB09-31FC-46B2-84A7-30489D71343A}" type="presParOf" srcId="{B1632EF3-F9EA-4362-B807-57F7676EE6C6}" destId="{63CD7824-8B2D-4664-8729-186FA454E99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2D72A-4FF2-4E00-A4DC-6F9911969270}">
      <dsp:nvSpPr>
        <dsp:cNvPr id="0" name=""/>
        <dsp:cNvSpPr/>
      </dsp:nvSpPr>
      <dsp:spPr>
        <a:xfrm>
          <a:off x="3073153" y="527489"/>
          <a:ext cx="408184" cy="91440"/>
        </a:xfrm>
        <a:custGeom>
          <a:avLst/>
          <a:gdLst/>
          <a:ahLst/>
          <a:cxnLst/>
          <a:rect l="0" t="0" r="0" b="0"/>
          <a:pathLst>
            <a:path>
              <a:moveTo>
                <a:pt x="0" y="45720"/>
              </a:moveTo>
              <a:lnTo>
                <a:pt x="40818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571015"/>
        <a:ext cx="21939" cy="4387"/>
      </dsp:txXfrm>
    </dsp:sp>
    <dsp:sp modelId="{B94B7F79-8C58-4770-933C-6D29FD61D315}">
      <dsp:nvSpPr>
        <dsp:cNvPr id="0" name=""/>
        <dsp:cNvSpPr/>
      </dsp:nvSpPr>
      <dsp:spPr>
        <a:xfrm>
          <a:off x="1167192" y="881"/>
          <a:ext cx="1907760" cy="11446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Additional notes:</a:t>
          </a:r>
        </a:p>
      </dsp:txBody>
      <dsp:txXfrm>
        <a:off x="1167192" y="881"/>
        <a:ext cx="1907760" cy="1144656"/>
      </dsp:txXfrm>
    </dsp:sp>
    <dsp:sp modelId="{42DD8385-9DD6-4DF0-AAAA-661000928264}">
      <dsp:nvSpPr>
        <dsp:cNvPr id="0" name=""/>
        <dsp:cNvSpPr/>
      </dsp:nvSpPr>
      <dsp:spPr>
        <a:xfrm>
          <a:off x="2121072" y="1143737"/>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1345636"/>
        <a:ext cx="119360" cy="4387"/>
      </dsp:txXfrm>
    </dsp:sp>
    <dsp:sp modelId="{A28E6823-D5ED-4241-A788-1E0E24B36730}">
      <dsp:nvSpPr>
        <dsp:cNvPr id="0" name=""/>
        <dsp:cNvSpPr/>
      </dsp:nvSpPr>
      <dsp:spPr>
        <a:xfrm>
          <a:off x="3513737" y="881"/>
          <a:ext cx="1907760" cy="1144656"/>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The map contains a circle zone such that the center of this circle is chosen randomly.</a:t>
          </a:r>
        </a:p>
      </dsp:txBody>
      <dsp:txXfrm>
        <a:off x="3513737" y="881"/>
        <a:ext cx="1907760" cy="1144656"/>
      </dsp:txXfrm>
    </dsp:sp>
    <dsp:sp modelId="{66B21B1A-57AE-4308-BACB-7D749630BDDD}">
      <dsp:nvSpPr>
        <dsp:cNvPr id="0" name=""/>
        <dsp:cNvSpPr/>
      </dsp:nvSpPr>
      <dsp:spPr>
        <a:xfrm>
          <a:off x="3073153" y="2110930"/>
          <a:ext cx="408184" cy="91440"/>
        </a:xfrm>
        <a:custGeom>
          <a:avLst/>
          <a:gdLst/>
          <a:ahLst/>
          <a:cxnLst/>
          <a:rect l="0" t="0" r="0" b="0"/>
          <a:pathLst>
            <a:path>
              <a:moveTo>
                <a:pt x="0" y="45720"/>
              </a:moveTo>
              <a:lnTo>
                <a:pt x="408184" y="45720"/>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2154456"/>
        <a:ext cx="21939" cy="4387"/>
      </dsp:txXfrm>
    </dsp:sp>
    <dsp:sp modelId="{07548D58-5B9E-47CC-8FE4-0A443BFACA64}">
      <dsp:nvSpPr>
        <dsp:cNvPr id="0" name=""/>
        <dsp:cNvSpPr/>
      </dsp:nvSpPr>
      <dsp:spPr>
        <a:xfrm>
          <a:off x="1167192" y="1584322"/>
          <a:ext cx="1907760" cy="1144656"/>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dirty="0"/>
            <a:t>This circle shrinks every </a:t>
          </a:r>
          <a:r>
            <a:rPr lang="en-US" sz="1400" kern="1200"/>
            <a:t>other second </a:t>
          </a:r>
          <a:r>
            <a:rPr lang="en-US" sz="1400" kern="1200" dirty="0"/>
            <a:t>in size.</a:t>
          </a:r>
        </a:p>
      </dsp:txBody>
      <dsp:txXfrm>
        <a:off x="1167192" y="1584322"/>
        <a:ext cx="1907760" cy="1144656"/>
      </dsp:txXfrm>
    </dsp:sp>
    <dsp:sp modelId="{881EA5DA-A9D5-4300-9A29-FC913C10920A}">
      <dsp:nvSpPr>
        <dsp:cNvPr id="0" name=""/>
        <dsp:cNvSpPr/>
      </dsp:nvSpPr>
      <dsp:spPr>
        <a:xfrm>
          <a:off x="2121072" y="2727179"/>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2929077"/>
        <a:ext cx="119360" cy="4387"/>
      </dsp:txXfrm>
    </dsp:sp>
    <dsp:sp modelId="{F1F25D60-7BA9-4103-B5A0-73E934F687F9}">
      <dsp:nvSpPr>
        <dsp:cNvPr id="0" name=""/>
        <dsp:cNvSpPr/>
      </dsp:nvSpPr>
      <dsp:spPr>
        <a:xfrm>
          <a:off x="3513737" y="1584322"/>
          <a:ext cx="1907760" cy="1144656"/>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When the Hiders are outside the circle, a storm appears to them. </a:t>
          </a:r>
        </a:p>
      </dsp:txBody>
      <dsp:txXfrm>
        <a:off x="3513737" y="1584322"/>
        <a:ext cx="1907760" cy="1144656"/>
      </dsp:txXfrm>
    </dsp:sp>
    <dsp:sp modelId="{7C052F39-C59D-46B2-8CB2-BDA778CD0B31}">
      <dsp:nvSpPr>
        <dsp:cNvPr id="0" name=""/>
        <dsp:cNvSpPr/>
      </dsp:nvSpPr>
      <dsp:spPr>
        <a:xfrm>
          <a:off x="3073153" y="3694372"/>
          <a:ext cx="408184" cy="91440"/>
        </a:xfrm>
        <a:custGeom>
          <a:avLst/>
          <a:gdLst/>
          <a:ahLst/>
          <a:cxnLst/>
          <a:rect l="0" t="0" r="0" b="0"/>
          <a:pathLst>
            <a:path>
              <a:moveTo>
                <a:pt x="0" y="45720"/>
              </a:moveTo>
              <a:lnTo>
                <a:pt x="408184"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6275" y="3737898"/>
        <a:ext cx="21939" cy="4387"/>
      </dsp:txXfrm>
    </dsp:sp>
    <dsp:sp modelId="{05080E5C-8E2F-4042-A4C2-B594C286077D}">
      <dsp:nvSpPr>
        <dsp:cNvPr id="0" name=""/>
        <dsp:cNvSpPr/>
      </dsp:nvSpPr>
      <dsp:spPr>
        <a:xfrm>
          <a:off x="1167192" y="3167763"/>
          <a:ext cx="1907760" cy="1144656"/>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However, this storm does not appear to the Seekers.</a:t>
          </a:r>
        </a:p>
      </dsp:txBody>
      <dsp:txXfrm>
        <a:off x="1167192" y="3167763"/>
        <a:ext cx="1907760" cy="1144656"/>
      </dsp:txXfrm>
    </dsp:sp>
    <dsp:sp modelId="{84C235C4-BC7F-48A6-86F2-2655E26CE5A5}">
      <dsp:nvSpPr>
        <dsp:cNvPr id="0" name=""/>
        <dsp:cNvSpPr/>
      </dsp:nvSpPr>
      <dsp:spPr>
        <a:xfrm>
          <a:off x="2121072" y="4310620"/>
          <a:ext cx="2346545" cy="408184"/>
        </a:xfrm>
        <a:custGeom>
          <a:avLst/>
          <a:gdLst/>
          <a:ahLst/>
          <a:cxnLst/>
          <a:rect l="0" t="0" r="0" b="0"/>
          <a:pathLst>
            <a:path>
              <a:moveTo>
                <a:pt x="2346545" y="0"/>
              </a:moveTo>
              <a:lnTo>
                <a:pt x="2346545" y="221192"/>
              </a:lnTo>
              <a:lnTo>
                <a:pt x="0" y="221192"/>
              </a:lnTo>
              <a:lnTo>
                <a:pt x="0" y="408184"/>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4665" y="4512518"/>
        <a:ext cx="119360" cy="4387"/>
      </dsp:txXfrm>
    </dsp:sp>
    <dsp:sp modelId="{D40C180B-F2A2-4A39-A118-C27F56C883E3}">
      <dsp:nvSpPr>
        <dsp:cNvPr id="0" name=""/>
        <dsp:cNvSpPr/>
      </dsp:nvSpPr>
      <dsp:spPr>
        <a:xfrm>
          <a:off x="3513737" y="3167763"/>
          <a:ext cx="1907760" cy="1144656"/>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Because of this storm, the Hiders easily detectable.</a:t>
          </a:r>
        </a:p>
      </dsp:txBody>
      <dsp:txXfrm>
        <a:off x="3513737" y="3167763"/>
        <a:ext cx="1907760" cy="1144656"/>
      </dsp:txXfrm>
    </dsp:sp>
    <dsp:sp modelId="{DF16DFB3-C5D3-4E86-A6C3-D8643F746189}">
      <dsp:nvSpPr>
        <dsp:cNvPr id="0" name=""/>
        <dsp:cNvSpPr/>
      </dsp:nvSpPr>
      <dsp:spPr>
        <a:xfrm>
          <a:off x="1167192" y="4751205"/>
          <a:ext cx="1907760" cy="114465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2" tIns="98126" rIns="93482" bIns="98126" numCol="1" spcCol="1270" anchor="ctr" anchorCtr="0">
          <a:noAutofit/>
        </a:bodyPr>
        <a:lstStyle/>
        <a:p>
          <a:pPr marL="0" lvl="0" indent="0" algn="ctr" defTabSz="622300">
            <a:lnSpc>
              <a:spcPct val="90000"/>
            </a:lnSpc>
            <a:spcBef>
              <a:spcPct val="0"/>
            </a:spcBef>
            <a:spcAft>
              <a:spcPct val="35000"/>
            </a:spcAft>
            <a:buNone/>
          </a:pPr>
          <a:r>
            <a:rPr lang="en-US" sz="1400" kern="1200"/>
            <a:t>Hiders cannot stay at the same location.</a:t>
          </a:r>
        </a:p>
      </dsp:txBody>
      <dsp:txXfrm>
        <a:off x="1167192" y="4751205"/>
        <a:ext cx="1907760" cy="114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95B51-7A23-4334-A075-036DB7290A77}">
      <dsp:nvSpPr>
        <dsp:cNvPr id="0" name=""/>
        <dsp:cNvSpPr/>
      </dsp:nvSpPr>
      <dsp:spPr>
        <a:xfrm>
          <a:off x="2108381" y="2591"/>
          <a:ext cx="2371928" cy="11329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Efficiency</a:t>
          </a:r>
        </a:p>
      </dsp:txBody>
      <dsp:txXfrm>
        <a:off x="2163689" y="57899"/>
        <a:ext cx="2261312" cy="1022376"/>
      </dsp:txXfrm>
    </dsp:sp>
    <dsp:sp modelId="{E7FE1CFC-D7FA-46AD-85B8-46827B03B8EF}">
      <dsp:nvSpPr>
        <dsp:cNvPr id="0" name=""/>
        <dsp:cNvSpPr/>
      </dsp:nvSpPr>
      <dsp:spPr>
        <a:xfrm>
          <a:off x="2108381" y="1192233"/>
          <a:ext cx="2371928" cy="1132992"/>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Maintainability</a:t>
          </a:r>
        </a:p>
      </dsp:txBody>
      <dsp:txXfrm>
        <a:off x="2163689" y="1247541"/>
        <a:ext cx="2261312" cy="1022376"/>
      </dsp:txXfrm>
    </dsp:sp>
    <dsp:sp modelId="{0426C7EC-BB4A-4476-80DD-06079D98C076}">
      <dsp:nvSpPr>
        <dsp:cNvPr id="0" name=""/>
        <dsp:cNvSpPr/>
      </dsp:nvSpPr>
      <dsp:spPr>
        <a:xfrm>
          <a:off x="2108381" y="2381875"/>
          <a:ext cx="2371928" cy="113299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Usability</a:t>
          </a:r>
        </a:p>
      </dsp:txBody>
      <dsp:txXfrm>
        <a:off x="2163689" y="2437183"/>
        <a:ext cx="2261312" cy="1022376"/>
      </dsp:txXfrm>
    </dsp:sp>
    <dsp:sp modelId="{61A767E5-6CEA-4F17-B000-199B1D1471CB}">
      <dsp:nvSpPr>
        <dsp:cNvPr id="0" name=""/>
        <dsp:cNvSpPr/>
      </dsp:nvSpPr>
      <dsp:spPr>
        <a:xfrm>
          <a:off x="2108381" y="3571517"/>
          <a:ext cx="2371928" cy="1132992"/>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Size and memory management</a:t>
          </a:r>
        </a:p>
      </dsp:txBody>
      <dsp:txXfrm>
        <a:off x="2163689" y="3626825"/>
        <a:ext cx="2261312" cy="1022376"/>
      </dsp:txXfrm>
    </dsp:sp>
    <dsp:sp modelId="{39763F6F-A1E0-4CD5-8DD8-956042E22135}">
      <dsp:nvSpPr>
        <dsp:cNvPr id="0" name=""/>
        <dsp:cNvSpPr/>
      </dsp:nvSpPr>
      <dsp:spPr>
        <a:xfrm>
          <a:off x="2108381" y="4761159"/>
          <a:ext cx="2371928" cy="113299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Security</a:t>
          </a:r>
        </a:p>
      </dsp:txBody>
      <dsp:txXfrm>
        <a:off x="2163689" y="4816467"/>
        <a:ext cx="2261312" cy="1022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138D5-5B87-4F39-9433-0145B591BBBC}">
      <dsp:nvSpPr>
        <dsp:cNvPr id="0" name=""/>
        <dsp:cNvSpPr/>
      </dsp:nvSpPr>
      <dsp:spPr>
        <a:xfrm>
          <a:off x="3248134" y="714223"/>
          <a:ext cx="550761" cy="91440"/>
        </a:xfrm>
        <a:custGeom>
          <a:avLst/>
          <a:gdLst/>
          <a:ahLst/>
          <a:cxnLst/>
          <a:rect l="0" t="0" r="0" b="0"/>
          <a:pathLst>
            <a:path>
              <a:moveTo>
                <a:pt x="0" y="45720"/>
              </a:moveTo>
              <a:lnTo>
                <a:pt x="550761"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8980" y="757036"/>
        <a:ext cx="29068" cy="5813"/>
      </dsp:txXfrm>
    </dsp:sp>
    <dsp:sp modelId="{0CDF4060-B970-4359-95B7-1FE6EF0162D6}">
      <dsp:nvSpPr>
        <dsp:cNvPr id="0" name=""/>
        <dsp:cNvSpPr/>
      </dsp:nvSpPr>
      <dsp:spPr>
        <a:xfrm>
          <a:off x="722273" y="1645"/>
          <a:ext cx="2527660" cy="15165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host sends the IP address of the first user that was “Connected” to the game, to all remaining “Connected” users to the game from to the time at which all users were “Connected” until the middle of the game.</a:t>
          </a:r>
        </a:p>
      </dsp:txBody>
      <dsp:txXfrm>
        <a:off x="722273" y="1645"/>
        <a:ext cx="2527660" cy="1516596"/>
      </dsp:txXfrm>
    </dsp:sp>
    <dsp:sp modelId="{3976E778-D883-40C4-B657-48C05A73271B}">
      <dsp:nvSpPr>
        <dsp:cNvPr id="0" name=""/>
        <dsp:cNvSpPr/>
      </dsp:nvSpPr>
      <dsp:spPr>
        <a:xfrm>
          <a:off x="6357156" y="714223"/>
          <a:ext cx="550761" cy="91440"/>
        </a:xfrm>
        <a:custGeom>
          <a:avLst/>
          <a:gdLst/>
          <a:ahLst/>
          <a:cxnLst/>
          <a:rect l="0" t="0" r="0" b="0"/>
          <a:pathLst>
            <a:path>
              <a:moveTo>
                <a:pt x="0" y="45720"/>
              </a:moveTo>
              <a:lnTo>
                <a:pt x="550761"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8002" y="757036"/>
        <a:ext cx="29068" cy="5813"/>
      </dsp:txXfrm>
    </dsp:sp>
    <dsp:sp modelId="{177621C2-F4CE-46CA-B5C0-375DF77585F4}">
      <dsp:nvSpPr>
        <dsp:cNvPr id="0" name=""/>
        <dsp:cNvSpPr/>
      </dsp:nvSpPr>
      <dsp:spPr>
        <a:xfrm>
          <a:off x="3831295" y="1645"/>
          <a:ext cx="2527660" cy="1516596"/>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In case the host leaves the game early:</a:t>
          </a:r>
        </a:p>
      </dsp:txBody>
      <dsp:txXfrm>
        <a:off x="3831295" y="1645"/>
        <a:ext cx="2527660" cy="1516596"/>
      </dsp:txXfrm>
    </dsp:sp>
    <dsp:sp modelId="{276B3F16-7711-4EE2-9EDD-8A589DB40E9F}">
      <dsp:nvSpPr>
        <dsp:cNvPr id="0" name=""/>
        <dsp:cNvSpPr/>
      </dsp:nvSpPr>
      <dsp:spPr>
        <a:xfrm>
          <a:off x="1986103" y="1516441"/>
          <a:ext cx="6218044" cy="550761"/>
        </a:xfrm>
        <a:custGeom>
          <a:avLst/>
          <a:gdLst/>
          <a:ahLst/>
          <a:cxnLst/>
          <a:rect l="0" t="0" r="0" b="0"/>
          <a:pathLst>
            <a:path>
              <a:moveTo>
                <a:pt x="6218044" y="0"/>
              </a:moveTo>
              <a:lnTo>
                <a:pt x="6218044" y="292480"/>
              </a:lnTo>
              <a:lnTo>
                <a:pt x="0" y="292480"/>
              </a:lnTo>
              <a:lnTo>
                <a:pt x="0" y="550761"/>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8996" y="1788915"/>
        <a:ext cx="312258" cy="5813"/>
      </dsp:txXfrm>
    </dsp:sp>
    <dsp:sp modelId="{1BD5052B-F049-4FC7-B732-B8D9A68C3BE0}">
      <dsp:nvSpPr>
        <dsp:cNvPr id="0" name=""/>
        <dsp:cNvSpPr/>
      </dsp:nvSpPr>
      <dsp:spPr>
        <a:xfrm>
          <a:off x="6940317" y="1645"/>
          <a:ext cx="2527660" cy="1516596"/>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first player that was “Connected” to the game will become the host. </a:t>
          </a:r>
        </a:p>
      </dsp:txBody>
      <dsp:txXfrm>
        <a:off x="6940317" y="1645"/>
        <a:ext cx="2527660" cy="1516596"/>
      </dsp:txXfrm>
    </dsp:sp>
    <dsp:sp modelId="{BAE85A7A-166B-4072-A00B-0CE4616F52DB}">
      <dsp:nvSpPr>
        <dsp:cNvPr id="0" name=""/>
        <dsp:cNvSpPr/>
      </dsp:nvSpPr>
      <dsp:spPr>
        <a:xfrm>
          <a:off x="3248134" y="2812181"/>
          <a:ext cx="550761" cy="91440"/>
        </a:xfrm>
        <a:custGeom>
          <a:avLst/>
          <a:gdLst/>
          <a:ahLst/>
          <a:cxnLst/>
          <a:rect l="0" t="0" r="0" b="0"/>
          <a:pathLst>
            <a:path>
              <a:moveTo>
                <a:pt x="0" y="45720"/>
              </a:moveTo>
              <a:lnTo>
                <a:pt x="550761"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8980" y="2854994"/>
        <a:ext cx="29068" cy="5813"/>
      </dsp:txXfrm>
    </dsp:sp>
    <dsp:sp modelId="{D35F3B5E-2C3D-4FA1-824F-7B51EE93A271}">
      <dsp:nvSpPr>
        <dsp:cNvPr id="0" name=""/>
        <dsp:cNvSpPr/>
      </dsp:nvSpPr>
      <dsp:spPr>
        <a:xfrm>
          <a:off x="722273" y="2099603"/>
          <a:ext cx="2527660" cy="1516596"/>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The other users will attempt to connect to the newly designated host. </a:t>
          </a:r>
        </a:p>
      </dsp:txBody>
      <dsp:txXfrm>
        <a:off x="722273" y="2099603"/>
        <a:ext cx="2527660" cy="1516596"/>
      </dsp:txXfrm>
    </dsp:sp>
    <dsp:sp modelId="{F18403A6-D4D4-4FC3-B74B-004CA5312D79}">
      <dsp:nvSpPr>
        <dsp:cNvPr id="0" name=""/>
        <dsp:cNvSpPr/>
      </dsp:nvSpPr>
      <dsp:spPr>
        <a:xfrm>
          <a:off x="6357156" y="2812181"/>
          <a:ext cx="550761" cy="91440"/>
        </a:xfrm>
        <a:custGeom>
          <a:avLst/>
          <a:gdLst/>
          <a:ahLst/>
          <a:cxnLst/>
          <a:rect l="0" t="0" r="0" b="0"/>
          <a:pathLst>
            <a:path>
              <a:moveTo>
                <a:pt x="0" y="45720"/>
              </a:moveTo>
              <a:lnTo>
                <a:pt x="550761"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18002" y="2854994"/>
        <a:ext cx="29068" cy="5813"/>
      </dsp:txXfrm>
    </dsp:sp>
    <dsp:sp modelId="{525AF980-B8A5-4027-BE86-E6428D8F549A}">
      <dsp:nvSpPr>
        <dsp:cNvPr id="0" name=""/>
        <dsp:cNvSpPr/>
      </dsp:nvSpPr>
      <dsp:spPr>
        <a:xfrm>
          <a:off x="3831295" y="2099603"/>
          <a:ext cx="2527660" cy="1516596"/>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Each user will be given ten attempts in order to try to establish a connection with the host. </a:t>
          </a:r>
        </a:p>
      </dsp:txBody>
      <dsp:txXfrm>
        <a:off x="3831295" y="2099603"/>
        <a:ext cx="2527660" cy="1516596"/>
      </dsp:txXfrm>
    </dsp:sp>
    <dsp:sp modelId="{63CD7824-8B2D-4664-8729-186FA454E994}">
      <dsp:nvSpPr>
        <dsp:cNvPr id="0" name=""/>
        <dsp:cNvSpPr/>
      </dsp:nvSpPr>
      <dsp:spPr>
        <a:xfrm>
          <a:off x="6940317" y="2099603"/>
          <a:ext cx="2527660" cy="1516596"/>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57" tIns="130010" rIns="123857" bIns="130010" numCol="1" spcCol="1270" anchor="ctr" anchorCtr="0">
          <a:noAutofit/>
        </a:bodyPr>
        <a:lstStyle/>
        <a:p>
          <a:pPr marL="0" lvl="0" indent="0" algn="ctr" defTabSz="533400">
            <a:lnSpc>
              <a:spcPct val="90000"/>
            </a:lnSpc>
            <a:spcBef>
              <a:spcPct val="0"/>
            </a:spcBef>
            <a:spcAft>
              <a:spcPct val="35000"/>
            </a:spcAft>
            <a:buNone/>
          </a:pPr>
          <a:r>
            <a:rPr lang="en-US" sz="1200" kern="1200"/>
            <a:t>If after ten attempts the user fails to connect to the host, he will be redirected to the second scene, in which he has to choose between the “start lobby” button and the “join lobby” button.</a:t>
          </a:r>
        </a:p>
      </dsp:txBody>
      <dsp:txXfrm>
        <a:off x="6940317" y="2099603"/>
        <a:ext cx="2527660" cy="151659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1E1A-EE1E-4357-9DC0-C35D1BEC3509}"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BADEA-6980-404B-9643-A8E1DC735B29}" type="slidenum">
              <a:rPr lang="en-US" smtClean="0"/>
              <a:t>‹#›</a:t>
            </a:fld>
            <a:endParaRPr lang="en-US"/>
          </a:p>
        </p:txBody>
      </p:sp>
    </p:spTree>
    <p:extLst>
      <p:ext uri="{BB962C8B-B14F-4D97-AF65-F5344CB8AC3E}">
        <p14:creationId xmlns:p14="http://schemas.microsoft.com/office/powerpoint/2010/main" val="331051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BADEA-6980-404B-9643-A8E1DC735B29}" type="slidenum">
              <a:rPr lang="en-US" smtClean="0"/>
              <a:t>2</a:t>
            </a:fld>
            <a:endParaRPr lang="en-US"/>
          </a:p>
        </p:txBody>
      </p:sp>
    </p:spTree>
    <p:extLst>
      <p:ext uri="{BB962C8B-B14F-4D97-AF65-F5344CB8AC3E}">
        <p14:creationId xmlns:p14="http://schemas.microsoft.com/office/powerpoint/2010/main" val="420728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BADEA-6980-404B-9643-A8E1DC735B29}" type="slidenum">
              <a:rPr lang="en-US" smtClean="0"/>
              <a:t>13</a:t>
            </a:fld>
            <a:endParaRPr lang="en-US"/>
          </a:p>
        </p:txBody>
      </p:sp>
    </p:spTree>
    <p:extLst>
      <p:ext uri="{BB962C8B-B14F-4D97-AF65-F5344CB8AC3E}">
        <p14:creationId xmlns:p14="http://schemas.microsoft.com/office/powerpoint/2010/main" val="65313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BADEA-6980-404B-9643-A8E1DC735B29}" type="slidenum">
              <a:rPr lang="en-US" smtClean="0"/>
              <a:t>14</a:t>
            </a:fld>
            <a:endParaRPr lang="en-US"/>
          </a:p>
        </p:txBody>
      </p:sp>
    </p:spTree>
    <p:extLst>
      <p:ext uri="{BB962C8B-B14F-4D97-AF65-F5344CB8AC3E}">
        <p14:creationId xmlns:p14="http://schemas.microsoft.com/office/powerpoint/2010/main" val="384688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A2BE-841E-44D8-B6CF-A2ADBD107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93AF8-48AB-4F16-8148-52B63E5D0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062CF-B66E-4BE5-A330-64D7B3A94C2C}"/>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29622FC1-6AF8-4BB4-AB78-0AED1E11A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0DA6D-E1C8-40A9-9479-9B51328724AB}"/>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74450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E959-46F5-4451-9E97-23924DBA32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455058-CB5E-40E0-8A82-3C67B255D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BC76E-AD2F-4671-BAD6-CF6B5CE55A76}"/>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6C3BB202-5734-4DD2-AAFF-E1263CADB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C515E-C0AD-4848-B81A-A81024762AB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22240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19B63-1B39-4944-976E-FE32A1DBA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FE88EC-7842-4088-8953-1E74DFFAF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72DE3-7693-45FF-B77F-548D6ECA18D2}"/>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6EB64D76-C86D-4171-AB27-20871364D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D426-9FB8-4107-A4D1-965F6C3525A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336760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BF63-41B4-447C-9749-494547CC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8F14A-FA86-4C52-9D12-85C31B706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15A4B-39AA-4FF1-9227-474866E62735}"/>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492C5101-2DF1-4E8B-8001-1E5315A69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D1271-32E5-4EE8-9956-D666348CEEDF}"/>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29314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67E2-2EA5-4F36-868C-E175C09BE9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66EF6-7F9A-4D56-9635-52F27C737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8A153-0B14-43AA-91E4-B6484A826E63}"/>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2D6C2B8A-76E5-4808-9F31-2EF00E85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3B79A-A2DF-4C58-A83C-6744F5BD4358}"/>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29814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0DDA-FDF6-49B2-93BB-6C754B6B9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D9526-0CC4-4BCD-BD74-1A3DC2787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1B27C-DEFB-4290-813E-A4BF3321E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80088-19DA-4DC3-8F15-4D0E65C486CB}"/>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6" name="Footer Placeholder 5">
            <a:extLst>
              <a:ext uri="{FF2B5EF4-FFF2-40B4-BE49-F238E27FC236}">
                <a16:creationId xmlns:a16="http://schemas.microsoft.com/office/drawing/2014/main" id="{9E7CF6A5-6D2C-4818-B982-F462CC83A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63084-F799-4196-8F82-AB4475685E88}"/>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78328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40CF-723C-44F1-A57E-A2FDC279C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C1ABC-98F2-4BAA-BEF2-A1632E312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E77D6-6B5D-415A-B76A-0C9221935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036562-9C71-4B87-95B1-0B8588A04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75058-FF8C-434F-AABE-075BFD398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739346-0F6F-4B14-B4D7-90116654632D}"/>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8" name="Footer Placeholder 7">
            <a:extLst>
              <a:ext uri="{FF2B5EF4-FFF2-40B4-BE49-F238E27FC236}">
                <a16:creationId xmlns:a16="http://schemas.microsoft.com/office/drawing/2014/main" id="{2264F75A-8C56-4739-A6B1-18D4A1346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5235A-E890-4586-9E41-4507908631D5}"/>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64873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B652-0534-4ECF-B428-371F06EA55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BF434-7AB3-4C76-8547-D810EAA7AFD0}"/>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4" name="Footer Placeholder 3">
            <a:extLst>
              <a:ext uri="{FF2B5EF4-FFF2-40B4-BE49-F238E27FC236}">
                <a16:creationId xmlns:a16="http://schemas.microsoft.com/office/drawing/2014/main" id="{E611B0FA-BED8-4F70-A29E-035E7CC05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42E0A5-4D1A-40F7-9820-B7BCA604B252}"/>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123786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10121-4B77-4A34-9D2E-FE4F8C1A25A3}"/>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3" name="Footer Placeholder 2">
            <a:extLst>
              <a:ext uri="{FF2B5EF4-FFF2-40B4-BE49-F238E27FC236}">
                <a16:creationId xmlns:a16="http://schemas.microsoft.com/office/drawing/2014/main" id="{539EF335-A263-4F2A-86D2-65EF6DD6E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08A0B-1D3D-4669-A2C3-E6B6086CDF1D}"/>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19459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7F20-3E6C-42B3-9CD0-735DC0AE3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C14A03-B034-49BA-BC09-F90F418D8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A37BC3-256F-41C0-AEBC-617E1E14B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8C01F-4032-48B5-9304-9CE7FAD387CD}"/>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6" name="Footer Placeholder 5">
            <a:extLst>
              <a:ext uri="{FF2B5EF4-FFF2-40B4-BE49-F238E27FC236}">
                <a16:creationId xmlns:a16="http://schemas.microsoft.com/office/drawing/2014/main" id="{3DB69213-A329-412B-BD93-3B26A4490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A1196-09D1-45E9-8C4D-EF00600C4E4C}"/>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752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0428-0DD2-4352-970B-D3009A81B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DFE08-2336-4F30-8EB3-FEAA1E340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5F0175-90A2-40C7-B741-4019D937D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C205-3B99-4FA4-B006-743AD35E4AB3}"/>
              </a:ext>
            </a:extLst>
          </p:cNvPr>
          <p:cNvSpPr>
            <a:spLocks noGrp="1"/>
          </p:cNvSpPr>
          <p:nvPr>
            <p:ph type="dt" sz="half" idx="10"/>
          </p:nvPr>
        </p:nvSpPr>
        <p:spPr/>
        <p:txBody>
          <a:bodyPr/>
          <a:lstStyle/>
          <a:p>
            <a:fld id="{7E9428CD-FAA2-47F2-8850-B32385CCCF28}" type="datetimeFigureOut">
              <a:rPr lang="en-US" smtClean="0"/>
              <a:t>5/23/2020</a:t>
            </a:fld>
            <a:endParaRPr lang="en-US"/>
          </a:p>
        </p:txBody>
      </p:sp>
      <p:sp>
        <p:nvSpPr>
          <p:cNvPr id="6" name="Footer Placeholder 5">
            <a:extLst>
              <a:ext uri="{FF2B5EF4-FFF2-40B4-BE49-F238E27FC236}">
                <a16:creationId xmlns:a16="http://schemas.microsoft.com/office/drawing/2014/main" id="{A8BC2383-0F45-41CF-B5B6-CAEFBD70B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AD667-B867-4BAF-86BB-E78DB843AFFE}"/>
              </a:ext>
            </a:extLst>
          </p:cNvPr>
          <p:cNvSpPr>
            <a:spLocks noGrp="1"/>
          </p:cNvSpPr>
          <p:nvPr>
            <p:ph type="sldNum" sz="quarter" idx="12"/>
          </p:nvPr>
        </p:nvSpPr>
        <p:spPr/>
        <p:txBody>
          <a:bodyPr/>
          <a:lstStyle/>
          <a:p>
            <a:fld id="{1EE81F18-036E-4691-A2AF-E43AD4A072C1}" type="slidenum">
              <a:rPr lang="en-US" smtClean="0"/>
              <a:t>‹#›</a:t>
            </a:fld>
            <a:endParaRPr lang="en-US"/>
          </a:p>
        </p:txBody>
      </p:sp>
    </p:spTree>
    <p:extLst>
      <p:ext uri="{BB962C8B-B14F-4D97-AF65-F5344CB8AC3E}">
        <p14:creationId xmlns:p14="http://schemas.microsoft.com/office/powerpoint/2010/main" val="46556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D65AB-2CC3-4397-A378-904EA9AAC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B9332-4C70-403D-9154-67115AAE1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A4008-3191-4FA1-AC37-907ABF017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428CD-FAA2-47F2-8850-B32385CCCF28}" type="datetimeFigureOut">
              <a:rPr lang="en-US" smtClean="0"/>
              <a:t>5/23/2020</a:t>
            </a:fld>
            <a:endParaRPr lang="en-US"/>
          </a:p>
        </p:txBody>
      </p:sp>
      <p:sp>
        <p:nvSpPr>
          <p:cNvPr id="5" name="Footer Placeholder 4">
            <a:extLst>
              <a:ext uri="{FF2B5EF4-FFF2-40B4-BE49-F238E27FC236}">
                <a16:creationId xmlns:a16="http://schemas.microsoft.com/office/drawing/2014/main" id="{A6683DCC-38A4-4B85-BF5D-ED561E5FE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AEA4B-4B16-4F92-BFE7-523AF18B6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81F18-036E-4691-A2AF-E43AD4A072C1}" type="slidenum">
              <a:rPr lang="en-US" smtClean="0"/>
              <a:t>‹#›</a:t>
            </a:fld>
            <a:endParaRPr lang="en-US"/>
          </a:p>
        </p:txBody>
      </p:sp>
    </p:spTree>
    <p:extLst>
      <p:ext uri="{BB962C8B-B14F-4D97-AF65-F5344CB8AC3E}">
        <p14:creationId xmlns:p14="http://schemas.microsoft.com/office/powerpoint/2010/main" val="23326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icture containing clock, table&#10;&#10;Description automatically generated">
            <a:extLst>
              <a:ext uri="{FF2B5EF4-FFF2-40B4-BE49-F238E27FC236}">
                <a16:creationId xmlns:a16="http://schemas.microsoft.com/office/drawing/2014/main" id="{42CA45E7-44DD-45F2-A51C-E4D4A1ED77C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
        <p:nvSpPr>
          <p:cNvPr id="35" name="Rectangle 31">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B5460-B34C-42D9-87E4-5C629AE32C1D}"/>
              </a:ext>
            </a:extLst>
          </p:cNvPr>
          <p:cNvSpPr>
            <a:spLocks noGrp="1"/>
          </p:cNvSpPr>
          <p:nvPr>
            <p:ph type="ctrTitle"/>
          </p:nvPr>
        </p:nvSpPr>
        <p:spPr>
          <a:xfrm>
            <a:off x="969264" y="5154168"/>
            <a:ext cx="6973204" cy="1261872"/>
          </a:xfrm>
        </p:spPr>
        <p:txBody>
          <a:bodyPr anchor="ctr">
            <a:normAutofit/>
          </a:bodyPr>
          <a:lstStyle/>
          <a:p>
            <a:pPr algn="l"/>
            <a:r>
              <a:rPr lang="en-US" sz="4800">
                <a:solidFill>
                  <a:schemeClr val="tx1">
                    <a:lumMod val="85000"/>
                    <a:lumOff val="15000"/>
                  </a:schemeClr>
                </a:solidFill>
              </a:rPr>
              <a:t>Hide and Seek</a:t>
            </a:r>
          </a:p>
        </p:txBody>
      </p:sp>
      <p:sp>
        <p:nvSpPr>
          <p:cNvPr id="3" name="Subtitle 2">
            <a:extLst>
              <a:ext uri="{FF2B5EF4-FFF2-40B4-BE49-F238E27FC236}">
                <a16:creationId xmlns:a16="http://schemas.microsoft.com/office/drawing/2014/main" id="{71A86F9A-28C8-4128-990A-B59907E62FE8}"/>
              </a:ext>
            </a:extLst>
          </p:cNvPr>
          <p:cNvSpPr>
            <a:spLocks noGrp="1"/>
          </p:cNvSpPr>
          <p:nvPr>
            <p:ph type="subTitle" idx="1"/>
          </p:nvPr>
        </p:nvSpPr>
        <p:spPr>
          <a:xfrm>
            <a:off x="8458200" y="5154168"/>
            <a:ext cx="2892986" cy="1261872"/>
          </a:xfrm>
        </p:spPr>
        <p:txBody>
          <a:bodyPr anchor="ctr">
            <a:normAutofit/>
          </a:bodyPr>
          <a:lstStyle/>
          <a:p>
            <a:pPr algn="l"/>
            <a:r>
              <a:rPr lang="en-US" sz="1600" dirty="0">
                <a:solidFill>
                  <a:schemeClr val="tx2"/>
                </a:solidFill>
              </a:rPr>
              <a:t>Crystal Monica </a:t>
            </a:r>
            <a:r>
              <a:rPr lang="en-US" sz="1600" dirty="0" err="1">
                <a:solidFill>
                  <a:schemeClr val="tx2"/>
                </a:solidFill>
              </a:rPr>
              <a:t>Abou</a:t>
            </a:r>
            <a:r>
              <a:rPr lang="en-US" sz="1600" dirty="0">
                <a:solidFill>
                  <a:schemeClr val="tx2"/>
                </a:solidFill>
              </a:rPr>
              <a:t> </a:t>
            </a:r>
            <a:r>
              <a:rPr lang="en-US" sz="1600" dirty="0" err="1">
                <a:solidFill>
                  <a:schemeClr val="tx2"/>
                </a:solidFill>
              </a:rPr>
              <a:t>Jneid</a:t>
            </a:r>
            <a:r>
              <a:rPr lang="en-US" sz="1600" dirty="0">
                <a:solidFill>
                  <a:schemeClr val="tx2"/>
                </a:solidFill>
              </a:rPr>
              <a:t> – Mia </a:t>
            </a:r>
            <a:r>
              <a:rPr lang="en-US" sz="1600" dirty="0" err="1">
                <a:solidFill>
                  <a:schemeClr val="tx2"/>
                </a:solidFill>
              </a:rPr>
              <a:t>Antoun</a:t>
            </a:r>
            <a:r>
              <a:rPr lang="en-US" sz="1600" dirty="0">
                <a:solidFill>
                  <a:schemeClr val="tx2"/>
                </a:solidFill>
              </a:rPr>
              <a:t> – Edwin </a:t>
            </a:r>
            <a:r>
              <a:rPr lang="en-US" sz="1600" dirty="0" err="1">
                <a:solidFill>
                  <a:schemeClr val="tx2"/>
                </a:solidFill>
              </a:rPr>
              <a:t>Odeimi</a:t>
            </a:r>
            <a:endParaRPr lang="en-US" sz="1600" dirty="0">
              <a:solidFill>
                <a:schemeClr val="tx2"/>
              </a:solidFill>
            </a:endParaRPr>
          </a:p>
          <a:p>
            <a:pPr algn="l"/>
            <a:endParaRPr lang="en-US" sz="1600" dirty="0">
              <a:solidFill>
                <a:schemeClr val="tx2"/>
              </a:solidFill>
            </a:endParaRPr>
          </a:p>
          <a:p>
            <a:pPr algn="l"/>
            <a:r>
              <a:rPr lang="en-US" sz="1600" i="1" dirty="0">
                <a:solidFill>
                  <a:schemeClr val="tx2"/>
                </a:solidFill>
              </a:rPr>
              <a:t>Dr. Joe </a:t>
            </a:r>
            <a:r>
              <a:rPr lang="en-US" sz="1600" i="1" dirty="0" err="1">
                <a:solidFill>
                  <a:schemeClr val="tx2"/>
                </a:solidFill>
              </a:rPr>
              <a:t>Tekli</a:t>
            </a:r>
            <a:endParaRPr lang="en-US" sz="1600" i="1" dirty="0">
              <a:solidFill>
                <a:schemeClr val="tx2"/>
              </a:solidFill>
            </a:endParaRPr>
          </a:p>
        </p:txBody>
      </p:sp>
      <p:cxnSp>
        <p:nvCxnSpPr>
          <p:cNvPr id="34" name="Straight Connector 33">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564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51C-24B5-447B-8E4C-4544480F7913}"/>
              </a:ext>
            </a:extLst>
          </p:cNvPr>
          <p:cNvSpPr>
            <a:spLocks noGrp="1"/>
          </p:cNvSpPr>
          <p:nvPr>
            <p:ph type="title"/>
          </p:nvPr>
        </p:nvSpPr>
        <p:spPr>
          <a:xfrm>
            <a:off x="838200" y="365125"/>
            <a:ext cx="10515600" cy="1325563"/>
          </a:xfrm>
        </p:spPr>
        <p:txBody>
          <a:bodyPr>
            <a:normAutofit/>
          </a:bodyPr>
          <a:lstStyle/>
          <a:p>
            <a:r>
              <a:rPr lang="en-US"/>
              <a:t>Entering the game</a:t>
            </a:r>
            <a:endParaRPr lang="en-US" dirty="0"/>
          </a:p>
        </p:txBody>
      </p:sp>
      <p:sp>
        <p:nvSpPr>
          <p:cNvPr id="3" name="Content Placeholder 2">
            <a:extLst>
              <a:ext uri="{FF2B5EF4-FFF2-40B4-BE49-F238E27FC236}">
                <a16:creationId xmlns:a16="http://schemas.microsoft.com/office/drawing/2014/main" id="{96D25227-E427-4F13-A6EA-5FC1CD126CC3}"/>
              </a:ext>
            </a:extLst>
          </p:cNvPr>
          <p:cNvSpPr>
            <a:spLocks noGrp="1"/>
          </p:cNvSpPr>
          <p:nvPr>
            <p:ph idx="1"/>
          </p:nvPr>
        </p:nvSpPr>
        <p:spPr>
          <a:xfrm>
            <a:off x="838200" y="1825625"/>
            <a:ext cx="3797807" cy="4351338"/>
          </a:xfrm>
        </p:spPr>
        <p:txBody>
          <a:bodyPr>
            <a:normAutofit/>
          </a:bodyPr>
          <a:lstStyle/>
          <a:p>
            <a:r>
              <a:rPr lang="en-US" sz="2000"/>
              <a:t>When the game starts, the clients and the host become players.</a:t>
            </a:r>
          </a:p>
          <a:p>
            <a:r>
              <a:rPr lang="en-US" sz="2000"/>
              <a:t>They are randomly divided into hiders and seekers.</a:t>
            </a:r>
          </a:p>
          <a:p>
            <a:endParaRPr lang="en-US" sz="2000" dirty="0"/>
          </a:p>
        </p:txBody>
      </p:sp>
      <p:pic>
        <p:nvPicPr>
          <p:cNvPr id="5" name="Picture 4">
            <a:extLst>
              <a:ext uri="{FF2B5EF4-FFF2-40B4-BE49-F238E27FC236}">
                <a16:creationId xmlns:a16="http://schemas.microsoft.com/office/drawing/2014/main" id="{8CE16190-718C-40BB-8864-6129BE4CA4D8}"/>
              </a:ext>
            </a:extLst>
          </p:cNvPr>
          <p:cNvPicPr/>
          <p:nvPr/>
        </p:nvPicPr>
        <p:blipFill>
          <a:blip r:embed="rId2"/>
          <a:stretch>
            <a:fillRect/>
          </a:stretch>
        </p:blipFill>
        <p:spPr>
          <a:xfrm>
            <a:off x="5438637" y="1424305"/>
            <a:ext cx="6080917" cy="4009390"/>
          </a:xfrm>
          <a:prstGeom prst="rect">
            <a:avLst/>
          </a:prstGeom>
        </p:spPr>
      </p:pic>
    </p:spTree>
    <p:extLst>
      <p:ext uri="{BB962C8B-B14F-4D97-AF65-F5344CB8AC3E}">
        <p14:creationId xmlns:p14="http://schemas.microsoft.com/office/powerpoint/2010/main" val="108332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98845-71D4-4A49-9ECC-A3148CA8125D}"/>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Game description</a:t>
            </a:r>
          </a:p>
        </p:txBody>
      </p:sp>
      <p:graphicFrame>
        <p:nvGraphicFramePr>
          <p:cNvPr id="5" name="Content Placeholder 2">
            <a:extLst>
              <a:ext uri="{FF2B5EF4-FFF2-40B4-BE49-F238E27FC236}">
                <a16:creationId xmlns:a16="http://schemas.microsoft.com/office/drawing/2014/main" id="{DEC835D1-5821-4F8E-A63A-4C5AEB0D42D3}"/>
              </a:ext>
            </a:extLst>
          </p:cNvPr>
          <p:cNvGraphicFramePr>
            <a:graphicFrameLocks noGrp="1"/>
          </p:cNvGraphicFramePr>
          <p:nvPr>
            <p:ph idx="1"/>
            <p:extLst>
              <p:ext uri="{D42A27DB-BD31-4B8C-83A1-F6EECF244321}">
                <p14:modId xmlns:p14="http://schemas.microsoft.com/office/powerpoint/2010/main" val="14954187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44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C7C81AC-A4B1-4F21-8330-77306EAF348B}"/>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Game description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81D851-4C39-4553-ADFB-FEF41FA322E9}"/>
              </a:ext>
            </a:extLst>
          </p:cNvPr>
          <p:cNvSpPr>
            <a:spLocks noGrp="1"/>
          </p:cNvSpPr>
          <p:nvPr>
            <p:ph idx="1"/>
          </p:nvPr>
        </p:nvSpPr>
        <p:spPr>
          <a:xfrm>
            <a:off x="4379709" y="686862"/>
            <a:ext cx="7037591" cy="5475129"/>
          </a:xfrm>
        </p:spPr>
        <p:txBody>
          <a:bodyPr anchor="ctr">
            <a:normAutofit/>
          </a:bodyPr>
          <a:lstStyle/>
          <a:p>
            <a:r>
              <a:rPr lang="en-US" sz="2600"/>
              <a:t>When the first round ends, the second round begins.</a:t>
            </a:r>
          </a:p>
          <a:p>
            <a:r>
              <a:rPr lang="en-US" sz="2600"/>
              <a:t>The second round operate in the same way as the first round.</a:t>
            </a:r>
          </a:p>
        </p:txBody>
      </p:sp>
    </p:spTree>
    <p:extLst>
      <p:ext uri="{BB962C8B-B14F-4D97-AF65-F5344CB8AC3E}">
        <p14:creationId xmlns:p14="http://schemas.microsoft.com/office/powerpoint/2010/main" val="292570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98845-71D4-4A49-9ECC-A3148CA8125D}"/>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Performance Measures</a:t>
            </a:r>
          </a:p>
        </p:txBody>
      </p:sp>
      <p:pic>
        <p:nvPicPr>
          <p:cNvPr id="6" name="Picture 5">
            <a:extLst>
              <a:ext uri="{FF2B5EF4-FFF2-40B4-BE49-F238E27FC236}">
                <a16:creationId xmlns:a16="http://schemas.microsoft.com/office/drawing/2014/main" id="{960E6452-806D-499C-AE4F-2F9FDEDB6EE3}"/>
              </a:ext>
            </a:extLst>
          </p:cNvPr>
          <p:cNvPicPr/>
          <p:nvPr/>
        </p:nvPicPr>
        <p:blipFill>
          <a:blip r:embed="rId3"/>
          <a:stretch>
            <a:fillRect/>
          </a:stretch>
        </p:blipFill>
        <p:spPr>
          <a:xfrm>
            <a:off x="5654040" y="1436814"/>
            <a:ext cx="5943600" cy="3630295"/>
          </a:xfrm>
          <a:prstGeom prst="rect">
            <a:avLst/>
          </a:prstGeom>
        </p:spPr>
      </p:pic>
    </p:spTree>
    <p:extLst>
      <p:ext uri="{BB962C8B-B14F-4D97-AF65-F5344CB8AC3E}">
        <p14:creationId xmlns:p14="http://schemas.microsoft.com/office/powerpoint/2010/main" val="223362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98845-71D4-4A49-9ECC-A3148CA8125D}"/>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Non-Functional Requirements</a:t>
            </a:r>
          </a:p>
        </p:txBody>
      </p:sp>
      <p:graphicFrame>
        <p:nvGraphicFramePr>
          <p:cNvPr id="5" name="Content Placeholder 2">
            <a:extLst>
              <a:ext uri="{FF2B5EF4-FFF2-40B4-BE49-F238E27FC236}">
                <a16:creationId xmlns:a16="http://schemas.microsoft.com/office/drawing/2014/main" id="{DEC835D1-5821-4F8E-A63A-4C5AEB0D42D3}"/>
              </a:ext>
            </a:extLst>
          </p:cNvPr>
          <p:cNvGraphicFramePr>
            <a:graphicFrameLocks noGrp="1"/>
          </p:cNvGraphicFramePr>
          <p:nvPr>
            <p:ph idx="1"/>
            <p:extLst>
              <p:ext uri="{D42A27DB-BD31-4B8C-83A1-F6EECF244321}">
                <p14:modId xmlns:p14="http://schemas.microsoft.com/office/powerpoint/2010/main" val="233254389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601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A250-5343-4C7F-8B40-B2DFCD523BA0}"/>
              </a:ext>
            </a:extLst>
          </p:cNvPr>
          <p:cNvSpPr>
            <a:spLocks noGrp="1"/>
          </p:cNvSpPr>
          <p:nvPr>
            <p:ph type="title"/>
          </p:nvPr>
        </p:nvSpPr>
        <p:spPr>
          <a:xfrm>
            <a:off x="870204" y="606564"/>
            <a:ext cx="10451592" cy="1325563"/>
          </a:xfrm>
        </p:spPr>
        <p:txBody>
          <a:bodyPr anchor="ctr">
            <a:normAutofit/>
          </a:bodyPr>
          <a:lstStyle/>
          <a:p>
            <a:r>
              <a:rPr lang="en-US"/>
              <a:t>Note</a:t>
            </a:r>
          </a:p>
        </p:txBody>
      </p:sp>
      <p:sp>
        <p:nvSpPr>
          <p:cNvPr id="18"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7E9A39A2-2899-4E3B-A69A-29E52D0D8A92}"/>
              </a:ext>
            </a:extLst>
          </p:cNvPr>
          <p:cNvGraphicFramePr>
            <a:graphicFrameLocks noGrp="1"/>
          </p:cNvGraphicFramePr>
          <p:nvPr>
            <p:ph idx="1"/>
            <p:extLst>
              <p:ext uri="{D42A27DB-BD31-4B8C-83A1-F6EECF244321}">
                <p14:modId xmlns:p14="http://schemas.microsoft.com/office/powerpoint/2010/main" val="3722591062"/>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84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Introduction</a:t>
            </a:r>
          </a:p>
        </p:txBody>
      </p:sp>
      <p:sp>
        <p:nvSpPr>
          <p:cNvPr id="3" name="Content Placeholder 2">
            <a:extLst>
              <a:ext uri="{FF2B5EF4-FFF2-40B4-BE49-F238E27FC236}">
                <a16:creationId xmlns:a16="http://schemas.microsoft.com/office/drawing/2014/main" id="{AAD55D2B-DBE9-4486-A215-4025892E65C6}"/>
              </a:ext>
            </a:extLst>
          </p:cNvPr>
          <p:cNvSpPr>
            <a:spLocks noGrp="1"/>
          </p:cNvSpPr>
          <p:nvPr>
            <p:ph idx="1"/>
          </p:nvPr>
        </p:nvSpPr>
        <p:spPr>
          <a:xfrm>
            <a:off x="4699818" y="640081"/>
            <a:ext cx="6848715" cy="5543903"/>
          </a:xfrm>
        </p:spPr>
        <p:txBody>
          <a:bodyPr anchor="ctr">
            <a:normAutofit fontScale="92500" lnSpcReduction="20000"/>
          </a:bodyPr>
          <a:lstStyle/>
          <a:p>
            <a:r>
              <a:rPr lang="en-US" dirty="0"/>
              <a:t>The Hide and Seek game will be used to compensate the lack of independency of children who spend most of their time at home and do not play outside with children of their age. </a:t>
            </a:r>
          </a:p>
          <a:p>
            <a:endParaRPr lang="en-US" dirty="0"/>
          </a:p>
          <a:p>
            <a:r>
              <a:rPr lang="en-US" dirty="0"/>
              <a:t>The product we will be developing, which is the android mobile application, could be considered as an independent entity that is not related to a bigger system. </a:t>
            </a:r>
          </a:p>
          <a:p>
            <a:endParaRPr lang="en-US" dirty="0"/>
          </a:p>
          <a:p>
            <a:r>
              <a:rPr lang="en-US" dirty="0"/>
              <a:t>The android application will be specifically designed to be used by those children. It will provide them with capabilities to conquer their fear of autonomy and separation, providing them with joy in reunification and helping them practice and gain independence. </a:t>
            </a:r>
            <a:endParaRPr lang="en-US" sz="2000" dirty="0"/>
          </a:p>
        </p:txBody>
      </p:sp>
    </p:spTree>
    <p:extLst>
      <p:ext uri="{BB962C8B-B14F-4D97-AF65-F5344CB8AC3E}">
        <p14:creationId xmlns:p14="http://schemas.microsoft.com/office/powerpoint/2010/main" val="33894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Context Model</a:t>
            </a:r>
            <a:endParaRPr lang="en-US" dirty="0">
              <a:solidFill>
                <a:srgbClr val="FFFFFF"/>
              </a:solidFill>
            </a:endParaRPr>
          </a:p>
        </p:txBody>
      </p:sp>
      <p:pic>
        <p:nvPicPr>
          <p:cNvPr id="5" name="Picture 4">
            <a:extLst>
              <a:ext uri="{FF2B5EF4-FFF2-40B4-BE49-F238E27FC236}">
                <a16:creationId xmlns:a16="http://schemas.microsoft.com/office/drawing/2014/main" id="{5E10351E-2D9C-42DA-A655-DDEA7A98257F}"/>
              </a:ext>
            </a:extLst>
          </p:cNvPr>
          <p:cNvPicPr/>
          <p:nvPr/>
        </p:nvPicPr>
        <p:blipFill>
          <a:blip r:embed="rId2"/>
          <a:stretch>
            <a:fillRect/>
          </a:stretch>
        </p:blipFill>
        <p:spPr>
          <a:xfrm>
            <a:off x="5276283" y="1463635"/>
            <a:ext cx="5550602" cy="3283463"/>
          </a:xfrm>
          <a:prstGeom prst="rect">
            <a:avLst/>
          </a:prstGeom>
        </p:spPr>
      </p:pic>
    </p:spTree>
    <p:extLst>
      <p:ext uri="{BB962C8B-B14F-4D97-AF65-F5344CB8AC3E}">
        <p14:creationId xmlns:p14="http://schemas.microsoft.com/office/powerpoint/2010/main" val="367793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27CD12-A6CF-489C-ADCF-17D7E56C7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4E48C8E-1009-4750-9630-436223C9E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 name="Freeform 5">
              <a:extLst>
                <a:ext uri="{FF2B5EF4-FFF2-40B4-BE49-F238E27FC236}">
                  <a16:creationId xmlns:a16="http://schemas.microsoft.com/office/drawing/2014/main" id="{70ACFF1E-E5E6-43E9-A5B7-33E0BEBD6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C217FABC-C638-4392-847B-1D5D24ACF2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5F4D7986-89F7-4A82-BCE1-D3748FA19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086EDA91-62A8-4A58-8FD1-50579B98C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D2FE2666-E34E-4114-988D-0D6E0E7EFE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30447EE7-0C29-4B15-AABB-C0C4A8F6A7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D5347D5C-1205-4D74-AA55-A6AC8C781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13696D3F-405F-490D-AF68-9BBDC7DDD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8194048F-FCD0-4944-9723-14BFD0715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F634E52A-02AD-4955-AA3F-8E8935F41F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99E661E3-26F4-4992-B424-91AAE0A00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65FC5C1D-91B5-4EBF-9A3E-BB5DC1E2A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6D39CDA7-D7D3-4FED-B2BA-40464AA42D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F7F716E2-501F-47E8-9626-D9EC5492C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3074FC5C-533A-4B99-8B9E-ED1C65AE6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00EDCFC2-0B77-4D95-8F8E-DB60A85F2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974CB405-A36B-4456-9DE3-EBE212552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BD84B494-4095-4E61-B65F-34F5C6BC84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33484AA0-BE6E-4F8B-85CF-9C4C750F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45">
            <a:extLst>
              <a:ext uri="{FF2B5EF4-FFF2-40B4-BE49-F238E27FC236}">
                <a16:creationId xmlns:a16="http://schemas.microsoft.com/office/drawing/2014/main" id="{C7D38E5F-6E59-41DA-B3CA-6AD28BF642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47" name="Isosceles Triangle 39">
              <a:extLst>
                <a:ext uri="{FF2B5EF4-FFF2-40B4-BE49-F238E27FC236}">
                  <a16:creationId xmlns:a16="http://schemas.microsoft.com/office/drawing/2014/main" id="{9AF9BC5C-44FD-4080-8C54-CC4E5F83F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A884903-3516-494A-B966-3E7651567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1759236" y="3980237"/>
            <a:ext cx="8672295" cy="727748"/>
          </a:xfrm>
        </p:spPr>
        <p:txBody>
          <a:bodyPr vert="horz" lIns="91440" tIns="45720" rIns="91440" bIns="45720" rtlCol="0" anchor="b">
            <a:normAutofit/>
          </a:bodyPr>
          <a:lstStyle/>
          <a:p>
            <a:pPr algn="ctr"/>
            <a:r>
              <a:rPr lang="en-US" sz="4000" kern="1200">
                <a:solidFill>
                  <a:srgbClr val="FFFFFE"/>
                </a:solidFill>
                <a:latin typeface="+mj-lt"/>
                <a:ea typeface="+mj-ea"/>
                <a:cs typeface="+mj-cs"/>
              </a:rPr>
              <a:t>Game path</a:t>
            </a:r>
          </a:p>
        </p:txBody>
      </p:sp>
      <p:sp>
        <p:nvSpPr>
          <p:cNvPr id="50" name="Rectangle 49">
            <a:extLst>
              <a:ext uri="{FF2B5EF4-FFF2-40B4-BE49-F238E27FC236}">
                <a16:creationId xmlns:a16="http://schemas.microsoft.com/office/drawing/2014/main" id="{D2019510-1F68-48FE-8C72-905BF5582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032" y="1179555"/>
            <a:ext cx="8850737" cy="262144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4BFCD1-84C3-40A3-9FD9-6F44AD753287}"/>
              </a:ext>
            </a:extLst>
          </p:cNvPr>
          <p:cNvPicPr/>
          <p:nvPr/>
        </p:nvPicPr>
        <p:blipFill>
          <a:blip r:embed="rId2"/>
          <a:stretch>
            <a:fillRect/>
          </a:stretch>
        </p:blipFill>
        <p:spPr>
          <a:xfrm>
            <a:off x="1836387" y="2178389"/>
            <a:ext cx="8513483" cy="638511"/>
          </a:xfrm>
          <a:prstGeom prst="rect">
            <a:avLst/>
          </a:prstGeom>
          <a:ln w="12700">
            <a:noFill/>
          </a:ln>
        </p:spPr>
      </p:pic>
    </p:spTree>
    <p:extLst>
      <p:ext uri="{BB962C8B-B14F-4D97-AF65-F5344CB8AC3E}">
        <p14:creationId xmlns:p14="http://schemas.microsoft.com/office/powerpoint/2010/main" val="230189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DCDFE-9039-4D87-8691-98A816A84E8E}"/>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Game path</a:t>
            </a:r>
          </a:p>
        </p:txBody>
      </p:sp>
      <p:sp>
        <p:nvSpPr>
          <p:cNvPr id="3" name="Content Placeholder 2">
            <a:extLst>
              <a:ext uri="{FF2B5EF4-FFF2-40B4-BE49-F238E27FC236}">
                <a16:creationId xmlns:a16="http://schemas.microsoft.com/office/drawing/2014/main" id="{AAD55D2B-DBE9-4486-A215-4025892E65C6}"/>
              </a:ext>
            </a:extLst>
          </p:cNvPr>
          <p:cNvSpPr>
            <a:spLocks noGrp="1"/>
          </p:cNvSpPr>
          <p:nvPr>
            <p:ph idx="1"/>
          </p:nvPr>
        </p:nvSpPr>
        <p:spPr>
          <a:xfrm>
            <a:off x="4699818" y="640081"/>
            <a:ext cx="6848715" cy="4009739"/>
          </a:xfrm>
        </p:spPr>
        <p:txBody>
          <a:bodyPr anchor="ctr">
            <a:normAutofit/>
          </a:bodyPr>
          <a:lstStyle/>
          <a:p>
            <a:r>
              <a:rPr lang="en-US" sz="2000" dirty="0"/>
              <a:t>First, the users must login</a:t>
            </a:r>
          </a:p>
          <a:p>
            <a:r>
              <a:rPr lang="en-US" sz="2000" dirty="0"/>
              <a:t>Then the users enter the first round </a:t>
            </a:r>
          </a:p>
          <a:p>
            <a:r>
              <a:rPr lang="en-US" sz="2000" dirty="0"/>
              <a:t>When first round ends, the second round begins</a:t>
            </a:r>
          </a:p>
          <a:p>
            <a:r>
              <a:rPr lang="en-US" sz="2000" dirty="0"/>
              <a:t>When the second round ends, the game is terminated</a:t>
            </a:r>
          </a:p>
          <a:p>
            <a:endParaRPr lang="en-US" sz="2000" dirty="0"/>
          </a:p>
        </p:txBody>
      </p:sp>
    </p:spTree>
    <p:extLst>
      <p:ext uri="{BB962C8B-B14F-4D97-AF65-F5344CB8AC3E}">
        <p14:creationId xmlns:p14="http://schemas.microsoft.com/office/powerpoint/2010/main" val="351203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86DA0D-9B64-410E-8C31-37FF5CE57D65}"/>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Login</a:t>
            </a:r>
          </a:p>
        </p:txBody>
      </p:sp>
      <p:sp>
        <p:nvSpPr>
          <p:cNvPr id="3" name="Content Placeholder 2">
            <a:extLst>
              <a:ext uri="{FF2B5EF4-FFF2-40B4-BE49-F238E27FC236}">
                <a16:creationId xmlns:a16="http://schemas.microsoft.com/office/drawing/2014/main" id="{B617B8AC-9C53-4DE7-B87B-2BB8E1D90D97}"/>
              </a:ext>
            </a:extLst>
          </p:cNvPr>
          <p:cNvSpPr>
            <a:spLocks noGrp="1"/>
          </p:cNvSpPr>
          <p:nvPr>
            <p:ph idx="1"/>
          </p:nvPr>
        </p:nvSpPr>
        <p:spPr>
          <a:xfrm>
            <a:off x="4699818" y="640082"/>
            <a:ext cx="6848715" cy="2484884"/>
          </a:xfrm>
        </p:spPr>
        <p:txBody>
          <a:bodyPr anchor="ctr">
            <a:normAutofit/>
          </a:bodyPr>
          <a:lstStyle/>
          <a:p>
            <a:r>
              <a:rPr lang="en-US" sz="2000"/>
              <a:t>Users must login first in order to enter the game:</a:t>
            </a:r>
          </a:p>
          <a:p>
            <a:endParaRPr lang="en-US" sz="2000"/>
          </a:p>
        </p:txBody>
      </p:sp>
      <p:pic>
        <p:nvPicPr>
          <p:cNvPr id="5" name="Content Placeholder 3">
            <a:extLst>
              <a:ext uri="{FF2B5EF4-FFF2-40B4-BE49-F238E27FC236}">
                <a16:creationId xmlns:a16="http://schemas.microsoft.com/office/drawing/2014/main" id="{E1954E7A-BDA6-4C74-B5C4-845C7124A894}"/>
              </a:ext>
            </a:extLst>
          </p:cNvPr>
          <p:cNvPicPr>
            <a:picLocks/>
          </p:cNvPicPr>
          <p:nvPr/>
        </p:nvPicPr>
        <p:blipFill rotWithShape="1">
          <a:blip r:embed="rId2"/>
          <a:srcRect b="2920"/>
          <a:stretch/>
        </p:blipFill>
        <p:spPr bwMode="auto">
          <a:xfrm>
            <a:off x="4654297" y="4105235"/>
            <a:ext cx="6894236" cy="117126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9394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417EE1-DFE9-459A-9A3E-D9E51E274215}"/>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Login</a:t>
            </a:r>
          </a:p>
        </p:txBody>
      </p:sp>
      <p:sp>
        <p:nvSpPr>
          <p:cNvPr id="3" name="Content Placeholder 2">
            <a:extLst>
              <a:ext uri="{FF2B5EF4-FFF2-40B4-BE49-F238E27FC236}">
                <a16:creationId xmlns:a16="http://schemas.microsoft.com/office/drawing/2014/main" id="{EBA75662-2B1A-4027-9DBD-E664EFE0534D}"/>
              </a:ext>
            </a:extLst>
          </p:cNvPr>
          <p:cNvSpPr>
            <a:spLocks noGrp="1"/>
          </p:cNvSpPr>
          <p:nvPr>
            <p:ph idx="1"/>
          </p:nvPr>
        </p:nvSpPr>
        <p:spPr>
          <a:xfrm>
            <a:off x="966951" y="3355130"/>
            <a:ext cx="2669407" cy="2427333"/>
          </a:xfrm>
        </p:spPr>
        <p:txBody>
          <a:bodyPr>
            <a:normAutofit/>
          </a:bodyPr>
          <a:lstStyle/>
          <a:p>
            <a:r>
              <a:rPr lang="en-US" sz="1600"/>
              <a:t>The username must follow certain rules.</a:t>
            </a:r>
          </a:p>
          <a:p>
            <a:r>
              <a:rPr lang="en-US" sz="1600"/>
              <a:t>Any of these conditions that is not met will generate an error message.</a:t>
            </a:r>
          </a:p>
        </p:txBody>
      </p:sp>
      <p:graphicFrame>
        <p:nvGraphicFramePr>
          <p:cNvPr id="4" name="Content Placeholder 5">
            <a:extLst>
              <a:ext uri="{FF2B5EF4-FFF2-40B4-BE49-F238E27FC236}">
                <a16:creationId xmlns:a16="http://schemas.microsoft.com/office/drawing/2014/main" id="{F9F626BE-D964-4D91-8446-6DEBA2339A6C}"/>
              </a:ext>
            </a:extLst>
          </p:cNvPr>
          <p:cNvGraphicFramePr>
            <a:graphicFrameLocks/>
          </p:cNvGraphicFramePr>
          <p:nvPr>
            <p:extLst>
              <p:ext uri="{D42A27DB-BD31-4B8C-83A1-F6EECF244321}">
                <p14:modId xmlns:p14="http://schemas.microsoft.com/office/powerpoint/2010/main" val="3848362003"/>
              </p:ext>
            </p:extLst>
          </p:nvPr>
        </p:nvGraphicFramePr>
        <p:xfrm>
          <a:off x="4662102" y="1003148"/>
          <a:ext cx="6903723" cy="4728671"/>
        </p:xfrm>
        <a:graphic>
          <a:graphicData uri="http://schemas.openxmlformats.org/drawingml/2006/table">
            <a:tbl>
              <a:tblPr firstRow="1" firstCol="1" bandRow="1">
                <a:tableStyleId>{69012ECD-51FC-41F1-AA8D-1B2483CD663E}</a:tableStyleId>
              </a:tblPr>
              <a:tblGrid>
                <a:gridCol w="4273210">
                  <a:extLst>
                    <a:ext uri="{9D8B030D-6E8A-4147-A177-3AD203B41FA5}">
                      <a16:colId xmlns:a16="http://schemas.microsoft.com/office/drawing/2014/main" val="4045411394"/>
                    </a:ext>
                  </a:extLst>
                </a:gridCol>
                <a:gridCol w="2630513">
                  <a:extLst>
                    <a:ext uri="{9D8B030D-6E8A-4147-A177-3AD203B41FA5}">
                      <a16:colId xmlns:a16="http://schemas.microsoft.com/office/drawing/2014/main" val="2314147104"/>
                    </a:ext>
                  </a:extLst>
                </a:gridCol>
              </a:tblGrid>
              <a:tr h="406717">
                <a:tc>
                  <a:txBody>
                    <a:bodyPr/>
                    <a:lstStyle/>
                    <a:p>
                      <a:pPr marL="0" marR="0">
                        <a:lnSpc>
                          <a:spcPct val="107000"/>
                        </a:lnSpc>
                        <a:spcBef>
                          <a:spcPts val="0"/>
                        </a:spcBef>
                        <a:spcAft>
                          <a:spcPts val="0"/>
                        </a:spcAft>
                      </a:pPr>
                      <a:r>
                        <a:rPr lang="en-US" sz="2400">
                          <a:effectLst/>
                        </a:rPr>
                        <a:t>Condition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a:effectLst/>
                        </a:rPr>
                        <a:t>Action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1228810300"/>
                  </a:ext>
                </a:extLst>
              </a:tr>
              <a:tr h="791729">
                <a:tc>
                  <a:txBody>
                    <a:bodyPr/>
                    <a:lstStyle/>
                    <a:p>
                      <a:pPr marL="0" marR="0">
                        <a:lnSpc>
                          <a:spcPct val="107000"/>
                        </a:lnSpc>
                        <a:spcBef>
                          <a:spcPts val="0"/>
                        </a:spcBef>
                        <a:spcAft>
                          <a:spcPts val="0"/>
                        </a:spcAft>
                      </a:pPr>
                      <a:r>
                        <a:rPr lang="en-US" sz="2400" dirty="0">
                          <a:effectLst/>
                        </a:rPr>
                        <a:t>Username contains less than three characters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dirty="0">
                          <a:effectLst/>
                        </a:rPr>
                        <a:t>ERROR: Check your input!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3481926156"/>
                  </a:ext>
                </a:extLst>
              </a:tr>
              <a:tr h="791729">
                <a:tc>
                  <a:txBody>
                    <a:bodyPr/>
                    <a:lstStyle/>
                    <a:p>
                      <a:pPr marL="0" marR="0">
                        <a:lnSpc>
                          <a:spcPct val="107000"/>
                        </a:lnSpc>
                        <a:spcBef>
                          <a:spcPts val="0"/>
                        </a:spcBef>
                        <a:spcAft>
                          <a:spcPts val="0"/>
                        </a:spcAft>
                      </a:pPr>
                      <a:r>
                        <a:rPr lang="en-US" sz="2400">
                          <a:effectLst/>
                        </a:rPr>
                        <a:t>Username contains empty space characters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dirty="0">
                          <a:effectLst/>
                        </a:rPr>
                        <a:t>ERROR: Check your input!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420972913"/>
                  </a:ext>
                </a:extLst>
              </a:tr>
              <a:tr h="1176742">
                <a:tc>
                  <a:txBody>
                    <a:bodyPr/>
                    <a:lstStyle/>
                    <a:p>
                      <a:pPr marL="0" marR="0">
                        <a:lnSpc>
                          <a:spcPct val="107000"/>
                        </a:lnSpc>
                        <a:spcBef>
                          <a:spcPts val="0"/>
                        </a:spcBef>
                        <a:spcAft>
                          <a:spcPts val="0"/>
                        </a:spcAft>
                      </a:pPr>
                      <a:r>
                        <a:rPr lang="en-US" sz="2400" dirty="0">
                          <a:effectLst/>
                        </a:rPr>
                        <a:t>Username does not start with a letter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dirty="0">
                          <a:effectLst/>
                        </a:rPr>
                        <a:t>ERROR: Check your input!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1831353546"/>
                  </a:ext>
                </a:extLst>
              </a:tr>
              <a:tr h="1561754">
                <a:tc>
                  <a:txBody>
                    <a:bodyPr/>
                    <a:lstStyle/>
                    <a:p>
                      <a:pPr marL="0" marR="0">
                        <a:lnSpc>
                          <a:spcPct val="107000"/>
                        </a:lnSpc>
                        <a:spcBef>
                          <a:spcPts val="0"/>
                        </a:spcBef>
                        <a:spcAft>
                          <a:spcPts val="0"/>
                        </a:spcAft>
                      </a:pPr>
                      <a:r>
                        <a:rPr lang="en-US" sz="2400" dirty="0">
                          <a:effectLst/>
                        </a:rPr>
                        <a:t>Any of the remaining letters is not a number, an underscore character or a letter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tc>
                  <a:txBody>
                    <a:bodyPr/>
                    <a:lstStyle/>
                    <a:p>
                      <a:pPr marL="0" marR="0">
                        <a:lnSpc>
                          <a:spcPct val="107000"/>
                        </a:lnSpc>
                        <a:spcBef>
                          <a:spcPts val="0"/>
                        </a:spcBef>
                        <a:spcAft>
                          <a:spcPts val="0"/>
                        </a:spcAft>
                      </a:pPr>
                      <a:r>
                        <a:rPr lang="en-US" sz="2400" dirty="0">
                          <a:effectLst/>
                        </a:rPr>
                        <a:t>ERROR: Check your input!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323" marR="152323" marT="0" marB="0"/>
                </a:tc>
                <a:extLst>
                  <a:ext uri="{0D108BD9-81ED-4DB2-BD59-A6C34878D82A}">
                    <a16:rowId xmlns:a16="http://schemas.microsoft.com/office/drawing/2014/main" val="2288989280"/>
                  </a:ext>
                </a:extLst>
              </a:tr>
            </a:tbl>
          </a:graphicData>
        </a:graphic>
      </p:graphicFrame>
    </p:spTree>
    <p:extLst>
      <p:ext uri="{BB962C8B-B14F-4D97-AF65-F5344CB8AC3E}">
        <p14:creationId xmlns:p14="http://schemas.microsoft.com/office/powerpoint/2010/main" val="412607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417EE1-DFE9-459A-9A3E-D9E51E274215}"/>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Login</a:t>
            </a:r>
          </a:p>
        </p:txBody>
      </p:sp>
      <p:sp>
        <p:nvSpPr>
          <p:cNvPr id="3" name="Content Placeholder 2">
            <a:extLst>
              <a:ext uri="{FF2B5EF4-FFF2-40B4-BE49-F238E27FC236}">
                <a16:creationId xmlns:a16="http://schemas.microsoft.com/office/drawing/2014/main" id="{EBA75662-2B1A-4027-9DBD-E664EFE0534D}"/>
              </a:ext>
            </a:extLst>
          </p:cNvPr>
          <p:cNvSpPr>
            <a:spLocks noGrp="1"/>
          </p:cNvSpPr>
          <p:nvPr>
            <p:ph idx="1"/>
          </p:nvPr>
        </p:nvSpPr>
        <p:spPr>
          <a:xfrm>
            <a:off x="966951" y="3355130"/>
            <a:ext cx="2669407" cy="2427333"/>
          </a:xfrm>
        </p:spPr>
        <p:txBody>
          <a:bodyPr>
            <a:normAutofit/>
          </a:bodyPr>
          <a:lstStyle/>
          <a:p>
            <a:pPr lvl="0"/>
            <a:r>
              <a:rPr lang="en-US" sz="1600"/>
              <a:t>The textbox must follow certain rules.</a:t>
            </a:r>
          </a:p>
          <a:p>
            <a:pPr lvl="0"/>
            <a:r>
              <a:rPr lang="en-US" sz="1600"/>
              <a:t>Any of these conditions that is not met will generate an error message.</a:t>
            </a:r>
          </a:p>
          <a:p>
            <a:pPr marL="0">
              <a:spcBef>
                <a:spcPts val="0"/>
              </a:spcBef>
              <a:spcAft>
                <a:spcPts val="800"/>
              </a:spcAft>
            </a:pPr>
            <a:endParaRPr lang="en-US" sz="1600"/>
          </a:p>
          <a:p>
            <a:pPr marL="0" marR="0">
              <a:spcBef>
                <a:spcPts val="0"/>
              </a:spcBef>
              <a:spcAft>
                <a:spcPts val="800"/>
              </a:spcAft>
            </a:pPr>
            <a:endParaRPr lang="en-US" sz="1600">
              <a:latin typeface="Calibri" panose="020F0502020204030204" pitchFamily="34" charset="0"/>
              <a:ea typeface="Calibri" panose="020F0502020204030204" pitchFamily="34" charset="0"/>
              <a:cs typeface="Times New Roman" panose="02020603050405020304" pitchFamily="18" charset="0"/>
            </a:endParaRPr>
          </a:p>
          <a:p>
            <a:endParaRPr lang="en-US" sz="1600"/>
          </a:p>
        </p:txBody>
      </p:sp>
      <p:graphicFrame>
        <p:nvGraphicFramePr>
          <p:cNvPr id="4" name="Content Placeholder 5">
            <a:extLst>
              <a:ext uri="{FF2B5EF4-FFF2-40B4-BE49-F238E27FC236}">
                <a16:creationId xmlns:a16="http://schemas.microsoft.com/office/drawing/2014/main" id="{F9F626BE-D964-4D91-8446-6DEBA2339A6C}"/>
              </a:ext>
            </a:extLst>
          </p:cNvPr>
          <p:cNvGraphicFramePr>
            <a:graphicFrameLocks/>
          </p:cNvGraphicFramePr>
          <p:nvPr>
            <p:extLst>
              <p:ext uri="{D42A27DB-BD31-4B8C-83A1-F6EECF244321}">
                <p14:modId xmlns:p14="http://schemas.microsoft.com/office/powerpoint/2010/main" val="971246272"/>
              </p:ext>
            </p:extLst>
          </p:nvPr>
        </p:nvGraphicFramePr>
        <p:xfrm>
          <a:off x="4662102" y="1238138"/>
          <a:ext cx="6903723" cy="3213366"/>
        </p:xfrm>
        <a:graphic>
          <a:graphicData uri="http://schemas.openxmlformats.org/drawingml/2006/table">
            <a:tbl>
              <a:tblPr firstRow="1" firstCol="1" bandRow="1">
                <a:tableStyleId>{69012ECD-51FC-41F1-AA8D-1B2483CD663E}</a:tableStyleId>
              </a:tblPr>
              <a:tblGrid>
                <a:gridCol w="4313656">
                  <a:extLst>
                    <a:ext uri="{9D8B030D-6E8A-4147-A177-3AD203B41FA5}">
                      <a16:colId xmlns:a16="http://schemas.microsoft.com/office/drawing/2014/main" val="4045411394"/>
                    </a:ext>
                  </a:extLst>
                </a:gridCol>
                <a:gridCol w="2590067">
                  <a:extLst>
                    <a:ext uri="{9D8B030D-6E8A-4147-A177-3AD203B41FA5}">
                      <a16:colId xmlns:a16="http://schemas.microsoft.com/office/drawing/2014/main" val="2314147104"/>
                    </a:ext>
                  </a:extLst>
                </a:gridCol>
              </a:tblGrid>
              <a:tr h="812910">
                <a:tc>
                  <a:txBody>
                    <a:bodyPr/>
                    <a:lstStyle/>
                    <a:p>
                      <a:pPr marL="0" marR="0">
                        <a:lnSpc>
                          <a:spcPct val="107000"/>
                        </a:lnSpc>
                        <a:spcBef>
                          <a:spcPts val="0"/>
                        </a:spcBef>
                        <a:spcAft>
                          <a:spcPts val="0"/>
                        </a:spcAft>
                      </a:pPr>
                      <a:r>
                        <a:rPr lang="en-US" sz="2400" b="0" cap="all" spc="150">
                          <a:solidFill>
                            <a:schemeClr val="lt1"/>
                          </a:solidFill>
                          <a:effectLst/>
                        </a:rPr>
                        <a:t>Condition</a:t>
                      </a:r>
                      <a:endParaRPr lang="en-US" sz="2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2400" b="0" cap="all" spc="150">
                          <a:solidFill>
                            <a:schemeClr val="lt1"/>
                          </a:solidFill>
                          <a:effectLst/>
                        </a:rPr>
                        <a:t>Action</a:t>
                      </a:r>
                      <a:endParaRPr lang="en-US" sz="24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1228810300"/>
                  </a:ext>
                </a:extLst>
              </a:tr>
              <a:tr h="1045320">
                <a:tc>
                  <a:txBody>
                    <a:bodyPr/>
                    <a:lstStyle/>
                    <a:p>
                      <a:pPr marL="0" marR="0">
                        <a:lnSpc>
                          <a:spcPct val="107000"/>
                        </a:lnSpc>
                        <a:spcBef>
                          <a:spcPts val="0"/>
                        </a:spcBef>
                        <a:spcAft>
                          <a:spcPts val="0"/>
                        </a:spcAft>
                      </a:pPr>
                      <a:r>
                        <a:rPr lang="en-US" sz="1900" b="1" cap="none" spc="0" dirty="0">
                          <a:solidFill>
                            <a:schemeClr val="tx1"/>
                          </a:solidFill>
                          <a:effectLst/>
                        </a:rPr>
                        <a:t>Textbox contains characters that are not digits</a:t>
                      </a:r>
                      <a:endParaRPr lang="en-US" sz="19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1900" cap="none" spc="0" dirty="0">
                          <a:solidFill>
                            <a:schemeClr val="tx1"/>
                          </a:solidFill>
                          <a:effectLst/>
                        </a:rPr>
                        <a:t>ERROR: Invalid IP address.</a:t>
                      </a:r>
                      <a:endParaRPr lang="en-US" sz="1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420972913"/>
                  </a:ext>
                </a:extLst>
              </a:tr>
              <a:tr h="1355136">
                <a:tc>
                  <a:txBody>
                    <a:bodyPr/>
                    <a:lstStyle/>
                    <a:p>
                      <a:pPr marL="0" marR="0">
                        <a:lnSpc>
                          <a:spcPct val="107000"/>
                        </a:lnSpc>
                        <a:spcBef>
                          <a:spcPts val="0"/>
                        </a:spcBef>
                        <a:spcAft>
                          <a:spcPts val="0"/>
                        </a:spcAft>
                      </a:pPr>
                      <a:r>
                        <a:rPr lang="en-US" sz="1900" b="1" cap="none" spc="0" dirty="0">
                          <a:solidFill>
                            <a:schemeClr val="tx1"/>
                          </a:solidFill>
                          <a:effectLst/>
                        </a:rPr>
                        <a:t>Textbox does not correspond to the rightmost three digits of the host</a:t>
                      </a:r>
                      <a:endParaRPr lang="en-US" sz="19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tc>
                  <a:txBody>
                    <a:bodyPr/>
                    <a:lstStyle/>
                    <a:p>
                      <a:pPr marL="0" marR="0">
                        <a:lnSpc>
                          <a:spcPct val="107000"/>
                        </a:lnSpc>
                        <a:spcBef>
                          <a:spcPts val="0"/>
                        </a:spcBef>
                        <a:spcAft>
                          <a:spcPts val="0"/>
                        </a:spcAft>
                      </a:pPr>
                      <a:r>
                        <a:rPr lang="en-US" sz="1900" cap="none" spc="0" dirty="0">
                          <a:solidFill>
                            <a:schemeClr val="tx1"/>
                          </a:solidFill>
                          <a:effectLst/>
                        </a:rPr>
                        <a:t>ERROR: There was a networking error!</a:t>
                      </a:r>
                      <a:endParaRPr lang="en-US" sz="1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2334" marR="202334" marT="202334" marB="202334"/>
                </a:tc>
                <a:extLst>
                  <a:ext uri="{0D108BD9-81ED-4DB2-BD59-A6C34878D82A}">
                    <a16:rowId xmlns:a16="http://schemas.microsoft.com/office/drawing/2014/main" val="1831353546"/>
                  </a:ext>
                </a:extLst>
              </a:tr>
            </a:tbl>
          </a:graphicData>
        </a:graphic>
      </p:graphicFrame>
    </p:spTree>
    <p:extLst>
      <p:ext uri="{BB962C8B-B14F-4D97-AF65-F5344CB8AC3E}">
        <p14:creationId xmlns:p14="http://schemas.microsoft.com/office/powerpoint/2010/main" val="290754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D4217-7F9C-4D5D-B1A5-D6AE7AD9C43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Game description</a:t>
            </a:r>
          </a:p>
        </p:txBody>
      </p:sp>
      <p:pic>
        <p:nvPicPr>
          <p:cNvPr id="5" name="Content Placeholder 3">
            <a:extLst>
              <a:ext uri="{FF2B5EF4-FFF2-40B4-BE49-F238E27FC236}">
                <a16:creationId xmlns:a16="http://schemas.microsoft.com/office/drawing/2014/main" id="{924CF538-C53C-4D06-A177-09B516A6DF43}"/>
              </a:ext>
            </a:extLst>
          </p:cNvPr>
          <p:cNvPicPr>
            <a:picLocks/>
          </p:cNvPicPr>
          <p:nvPr/>
        </p:nvPicPr>
        <p:blipFill>
          <a:blip r:embed="rId2"/>
          <a:stretch>
            <a:fillRect/>
          </a:stretch>
        </p:blipFill>
        <p:spPr>
          <a:xfrm>
            <a:off x="3571240" y="294640"/>
            <a:ext cx="8153400" cy="4511040"/>
          </a:xfrm>
          <a:prstGeom prst="rect">
            <a:avLst/>
          </a:prstGeom>
        </p:spPr>
      </p:pic>
      <p:sp>
        <p:nvSpPr>
          <p:cNvPr id="3" name="Content Placeholder 2">
            <a:extLst>
              <a:ext uri="{FF2B5EF4-FFF2-40B4-BE49-F238E27FC236}">
                <a16:creationId xmlns:a16="http://schemas.microsoft.com/office/drawing/2014/main" id="{4EAB9F3A-1504-4BF2-BA48-A037B215D63F}"/>
              </a:ext>
            </a:extLst>
          </p:cNvPr>
          <p:cNvSpPr>
            <a:spLocks noGrp="1"/>
          </p:cNvSpPr>
          <p:nvPr>
            <p:ph idx="1"/>
          </p:nvPr>
        </p:nvSpPr>
        <p:spPr>
          <a:xfrm>
            <a:off x="4038600" y="4884873"/>
            <a:ext cx="7188199" cy="1292090"/>
          </a:xfrm>
        </p:spPr>
        <p:txBody>
          <a:bodyPr>
            <a:normAutofit/>
          </a:bodyPr>
          <a:lstStyle/>
          <a:p>
            <a:r>
              <a:rPr lang="en-US" sz="1800"/>
              <a:t>The first round starts, it works as follows:</a:t>
            </a:r>
          </a:p>
          <a:p>
            <a:endParaRPr lang="en-US" sz="1800"/>
          </a:p>
          <a:p>
            <a:endParaRPr lang="en-US" sz="1800" dirty="0"/>
          </a:p>
        </p:txBody>
      </p:sp>
    </p:spTree>
    <p:extLst>
      <p:ext uri="{BB962C8B-B14F-4D97-AF65-F5344CB8AC3E}">
        <p14:creationId xmlns:p14="http://schemas.microsoft.com/office/powerpoint/2010/main" val="102353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616</Words>
  <Application>Microsoft Office PowerPoint</Application>
  <PresentationFormat>Widescreen</PresentationFormat>
  <Paragraphs>75</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Hide and Seek</vt:lpstr>
      <vt:lpstr>Introduction</vt:lpstr>
      <vt:lpstr>Context Model</vt:lpstr>
      <vt:lpstr>Game path</vt:lpstr>
      <vt:lpstr>Game path</vt:lpstr>
      <vt:lpstr>Login</vt:lpstr>
      <vt:lpstr>Login</vt:lpstr>
      <vt:lpstr>Login</vt:lpstr>
      <vt:lpstr>Game description</vt:lpstr>
      <vt:lpstr>Entering the game</vt:lpstr>
      <vt:lpstr>Game description</vt:lpstr>
      <vt:lpstr>Game description</vt:lpstr>
      <vt:lpstr>Performance Measures</vt:lpstr>
      <vt:lpstr>Non-Functional Requirements</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Hide and Seek</dc:title>
  <dc:creator>crystal</dc:creator>
  <cp:lastModifiedBy>crystal</cp:lastModifiedBy>
  <cp:revision>4</cp:revision>
  <dcterms:created xsi:type="dcterms:W3CDTF">2020-05-23T08:05:56Z</dcterms:created>
  <dcterms:modified xsi:type="dcterms:W3CDTF">2020-05-23T10:02:53Z</dcterms:modified>
</cp:coreProperties>
</file>