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62" r:id="rId3"/>
    <p:sldId id="257" r:id="rId4"/>
    <p:sldId id="258" r:id="rId5"/>
    <p:sldId id="259" r:id="rId6"/>
    <p:sldId id="260" r:id="rId7"/>
    <p:sldId id="261"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27783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396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76284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61996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22127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1906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00421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81435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91176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1963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83751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75042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28506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5001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2661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509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12/2/2018</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3545266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6BD7A-D306-4BD7-B661-1E1169313FB6}"/>
              </a:ext>
            </a:extLst>
          </p:cNvPr>
          <p:cNvSpPr>
            <a:spLocks noGrp="1"/>
          </p:cNvSpPr>
          <p:nvPr>
            <p:ph type="ctrTitle"/>
          </p:nvPr>
        </p:nvSpPr>
        <p:spPr/>
        <p:txBody>
          <a:bodyPr/>
          <a:lstStyle/>
          <a:p>
            <a:r>
              <a:rPr lang="en-US" dirty="0"/>
              <a:t>Multifactor Authentication</a:t>
            </a:r>
          </a:p>
        </p:txBody>
      </p:sp>
      <p:sp>
        <p:nvSpPr>
          <p:cNvPr id="3" name="Subtitle 2">
            <a:extLst>
              <a:ext uri="{FF2B5EF4-FFF2-40B4-BE49-F238E27FC236}">
                <a16:creationId xmlns:a16="http://schemas.microsoft.com/office/drawing/2014/main" id="{B6BB590A-FC5A-4CD1-99B7-3DC47AAAFC62}"/>
              </a:ext>
            </a:extLst>
          </p:cNvPr>
          <p:cNvSpPr>
            <a:spLocks noGrp="1"/>
          </p:cNvSpPr>
          <p:nvPr>
            <p:ph type="subTitle" idx="1"/>
          </p:nvPr>
        </p:nvSpPr>
        <p:spPr>
          <a:xfrm>
            <a:off x="808831" y="4572000"/>
            <a:ext cx="7526338" cy="2285999"/>
          </a:xfrm>
        </p:spPr>
        <p:txBody>
          <a:bodyPr>
            <a:normAutofit/>
          </a:bodyPr>
          <a:lstStyle/>
          <a:p>
            <a:pPr algn="l"/>
            <a:r>
              <a:rPr lang="en-US" u="sng" dirty="0">
                <a:solidFill>
                  <a:schemeClr val="bg1">
                    <a:lumMod val="50000"/>
                  </a:schemeClr>
                </a:solidFill>
              </a:rPr>
              <a:t>Prepared by:</a:t>
            </a:r>
          </a:p>
          <a:p>
            <a:pPr algn="l"/>
            <a:r>
              <a:rPr lang="en-US" dirty="0"/>
              <a:t>Edwin Odeimi - 201601044</a:t>
            </a:r>
          </a:p>
          <a:p>
            <a:pPr algn="l"/>
            <a:r>
              <a:rPr lang="en-US" dirty="0"/>
              <a:t>Walid Aboul Hosn - 201500704</a:t>
            </a:r>
          </a:p>
          <a:p>
            <a:pPr algn="l"/>
            <a:r>
              <a:rPr lang="en-US" dirty="0"/>
              <a:t>Melissa Abboud - 201401538</a:t>
            </a:r>
          </a:p>
        </p:txBody>
      </p:sp>
    </p:spTree>
    <p:extLst>
      <p:ext uri="{BB962C8B-B14F-4D97-AF65-F5344CB8AC3E}">
        <p14:creationId xmlns:p14="http://schemas.microsoft.com/office/powerpoint/2010/main" val="3611622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4567-A526-4353-BF25-DFADA1B0568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33543141-A797-4DB0-91AC-31F8FDEF3540}"/>
              </a:ext>
            </a:extLst>
          </p:cNvPr>
          <p:cNvSpPr>
            <a:spLocks noGrp="1"/>
          </p:cNvSpPr>
          <p:nvPr>
            <p:ph idx="1"/>
          </p:nvPr>
        </p:nvSpPr>
        <p:spPr/>
        <p:txBody>
          <a:bodyPr/>
          <a:lstStyle/>
          <a:p>
            <a:pPr marL="0" indent="0">
              <a:buNone/>
            </a:pPr>
            <a:r>
              <a:rPr lang="en-US" dirty="0"/>
              <a:t>1) Setting up the password</a:t>
            </a:r>
          </a:p>
          <a:p>
            <a:pPr marL="0" indent="0">
              <a:buNone/>
            </a:pPr>
            <a:r>
              <a:rPr lang="en-US" dirty="0"/>
              <a:t>2) Entering the password</a:t>
            </a:r>
          </a:p>
        </p:txBody>
      </p:sp>
    </p:spTree>
    <p:extLst>
      <p:ext uri="{BB962C8B-B14F-4D97-AF65-F5344CB8AC3E}">
        <p14:creationId xmlns:p14="http://schemas.microsoft.com/office/powerpoint/2010/main" val="4220306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EC353-0BF8-4E4C-B58E-39E9EE649ABF}"/>
              </a:ext>
            </a:extLst>
          </p:cNvPr>
          <p:cNvSpPr>
            <a:spLocks noGrp="1"/>
          </p:cNvSpPr>
          <p:nvPr>
            <p:ph type="title"/>
          </p:nvPr>
        </p:nvSpPr>
        <p:spPr>
          <a:xfrm>
            <a:off x="609599" y="609600"/>
            <a:ext cx="6347713" cy="1320800"/>
          </a:xfrm>
        </p:spPr>
        <p:txBody>
          <a:bodyPr/>
          <a:lstStyle/>
          <a:p>
            <a:r>
              <a:rPr lang="en-US"/>
              <a:t>1) Setting up the password</a:t>
            </a:r>
            <a:endParaRPr lang="en-US" dirty="0"/>
          </a:p>
        </p:txBody>
      </p:sp>
      <p:sp>
        <p:nvSpPr>
          <p:cNvPr id="3" name="Content Placeholder 2">
            <a:extLst>
              <a:ext uri="{FF2B5EF4-FFF2-40B4-BE49-F238E27FC236}">
                <a16:creationId xmlns:a16="http://schemas.microsoft.com/office/drawing/2014/main" id="{BB256986-A7B1-407D-8401-B5D54FEC689F}"/>
              </a:ext>
            </a:extLst>
          </p:cNvPr>
          <p:cNvSpPr>
            <a:spLocks noGrp="1"/>
          </p:cNvSpPr>
          <p:nvPr>
            <p:ph idx="1"/>
          </p:nvPr>
        </p:nvSpPr>
        <p:spPr>
          <a:xfrm>
            <a:off x="607254" y="1612687"/>
            <a:ext cx="6762003" cy="1511513"/>
          </a:xfrm>
        </p:spPr>
        <p:txBody>
          <a:bodyPr/>
          <a:lstStyle/>
          <a:p>
            <a:pPr marL="0" indent="0">
              <a:buNone/>
            </a:pPr>
            <a:r>
              <a:rPr lang="en-US"/>
              <a:t>At first launch, the user will be prompted to setup the push buttons order. He can either decide to press PB5 to continue or PB6 to switch to setting up the rest of the password: </a:t>
            </a:r>
            <a:endParaRPr lang="en-US" dirty="0"/>
          </a:p>
        </p:txBody>
      </p:sp>
      <p:pic>
        <p:nvPicPr>
          <p:cNvPr id="16" name="Picture 15">
            <a:extLst>
              <a:ext uri="{FF2B5EF4-FFF2-40B4-BE49-F238E27FC236}">
                <a16:creationId xmlns:a16="http://schemas.microsoft.com/office/drawing/2014/main" id="{824DDEEC-F824-4E2A-A280-35BAD0845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772" y="2779499"/>
            <a:ext cx="6758486" cy="2695575"/>
          </a:xfrm>
          <a:prstGeom prst="rect">
            <a:avLst/>
          </a:prstGeom>
        </p:spPr>
      </p:pic>
    </p:spTree>
    <p:extLst>
      <p:ext uri="{BB962C8B-B14F-4D97-AF65-F5344CB8AC3E}">
        <p14:creationId xmlns:p14="http://schemas.microsoft.com/office/powerpoint/2010/main" val="3876933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DEF25-4251-4551-8BD4-95BFB176EDD1}"/>
              </a:ext>
            </a:extLst>
          </p:cNvPr>
          <p:cNvSpPr>
            <a:spLocks noGrp="1"/>
          </p:cNvSpPr>
          <p:nvPr>
            <p:ph type="title"/>
          </p:nvPr>
        </p:nvSpPr>
        <p:spPr>
          <a:xfrm>
            <a:off x="609599" y="609600"/>
            <a:ext cx="6347713" cy="1320800"/>
          </a:xfrm>
        </p:spPr>
        <p:txBody>
          <a:bodyPr/>
          <a:lstStyle/>
          <a:p>
            <a:r>
              <a:rPr lang="en-US" dirty="0"/>
              <a:t>1) Setting up the password</a:t>
            </a:r>
          </a:p>
        </p:txBody>
      </p:sp>
      <p:sp>
        <p:nvSpPr>
          <p:cNvPr id="3" name="Content Placeholder 2">
            <a:extLst>
              <a:ext uri="{FF2B5EF4-FFF2-40B4-BE49-F238E27FC236}">
                <a16:creationId xmlns:a16="http://schemas.microsoft.com/office/drawing/2014/main" id="{55D325FC-0A2E-4ADA-B174-A1FB9314BC0F}"/>
              </a:ext>
            </a:extLst>
          </p:cNvPr>
          <p:cNvSpPr>
            <a:spLocks noGrp="1"/>
          </p:cNvSpPr>
          <p:nvPr>
            <p:ph idx="1"/>
          </p:nvPr>
        </p:nvSpPr>
        <p:spPr>
          <a:xfrm>
            <a:off x="609598" y="1488613"/>
            <a:ext cx="6347714" cy="3880773"/>
          </a:xfrm>
        </p:spPr>
        <p:txBody>
          <a:bodyPr/>
          <a:lstStyle/>
          <a:p>
            <a:pPr marL="0" indent="0">
              <a:buNone/>
            </a:pPr>
            <a:r>
              <a:rPr lang="en-US"/>
              <a:t>To setup the order of the push buttons, simply press them in the right order. </a:t>
            </a:r>
          </a:p>
          <a:p>
            <a:pPr marL="0" indent="0">
              <a:buNone/>
            </a:pPr>
            <a:r>
              <a:rPr lang="en-US"/>
              <a:t>If you ever need to change the order or undo a false button press, just press PB6:</a:t>
            </a:r>
            <a:endParaRPr lang="en-US" dirty="0"/>
          </a:p>
        </p:txBody>
      </p:sp>
      <p:pic>
        <p:nvPicPr>
          <p:cNvPr id="5" name="Picture 4">
            <a:extLst>
              <a:ext uri="{FF2B5EF4-FFF2-40B4-BE49-F238E27FC236}">
                <a16:creationId xmlns:a16="http://schemas.microsoft.com/office/drawing/2014/main" id="{23608325-F17D-4C9B-A092-07D7E8AEFA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7" y="3048000"/>
            <a:ext cx="6457950" cy="3009900"/>
          </a:xfrm>
          <a:prstGeom prst="rect">
            <a:avLst/>
          </a:prstGeom>
        </p:spPr>
      </p:pic>
    </p:spTree>
    <p:extLst>
      <p:ext uri="{BB962C8B-B14F-4D97-AF65-F5344CB8AC3E}">
        <p14:creationId xmlns:p14="http://schemas.microsoft.com/office/powerpoint/2010/main" val="2356908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9FD2F-6FA0-4681-BBC8-BB7AB1692CD7}"/>
              </a:ext>
            </a:extLst>
          </p:cNvPr>
          <p:cNvSpPr>
            <a:spLocks noGrp="1"/>
          </p:cNvSpPr>
          <p:nvPr>
            <p:ph type="title"/>
          </p:nvPr>
        </p:nvSpPr>
        <p:spPr/>
        <p:txBody>
          <a:bodyPr/>
          <a:lstStyle/>
          <a:p>
            <a:r>
              <a:rPr lang="en-US" dirty="0"/>
              <a:t>1) Setting up the password</a:t>
            </a:r>
          </a:p>
        </p:txBody>
      </p:sp>
      <p:sp>
        <p:nvSpPr>
          <p:cNvPr id="3" name="Content Placeholder 2">
            <a:extLst>
              <a:ext uri="{FF2B5EF4-FFF2-40B4-BE49-F238E27FC236}">
                <a16:creationId xmlns:a16="http://schemas.microsoft.com/office/drawing/2014/main" id="{E581806C-D364-4398-A3EA-8AEDA933CCCF}"/>
              </a:ext>
            </a:extLst>
          </p:cNvPr>
          <p:cNvSpPr>
            <a:spLocks noGrp="1"/>
          </p:cNvSpPr>
          <p:nvPr>
            <p:ph idx="1"/>
          </p:nvPr>
        </p:nvSpPr>
        <p:spPr>
          <a:xfrm>
            <a:off x="609599" y="1488613"/>
            <a:ext cx="6347714" cy="3880773"/>
          </a:xfrm>
        </p:spPr>
        <p:txBody>
          <a:bodyPr/>
          <a:lstStyle/>
          <a:p>
            <a:pPr marL="0" indent="0">
              <a:buNone/>
            </a:pPr>
            <a:r>
              <a:rPr lang="en-US" dirty="0"/>
              <a:t>To setup the potentiometer values, simply rotate the potentiometer to the desired value and press PB5.</a:t>
            </a:r>
          </a:p>
          <a:p>
            <a:pPr marL="0" indent="0">
              <a:buNone/>
            </a:pPr>
            <a:r>
              <a:rPr lang="en-US" dirty="0"/>
              <a:t>To delete a value, press PB6:</a:t>
            </a:r>
          </a:p>
        </p:txBody>
      </p:sp>
      <p:pic>
        <p:nvPicPr>
          <p:cNvPr id="5" name="Picture 4">
            <a:extLst>
              <a:ext uri="{FF2B5EF4-FFF2-40B4-BE49-F238E27FC236}">
                <a16:creationId xmlns:a16="http://schemas.microsoft.com/office/drawing/2014/main" id="{936D0083-F454-4EB0-9FE1-AED8EEAAF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014" y="2809413"/>
            <a:ext cx="6172200" cy="2771775"/>
          </a:xfrm>
          <a:prstGeom prst="rect">
            <a:avLst/>
          </a:prstGeom>
        </p:spPr>
      </p:pic>
    </p:spTree>
    <p:extLst>
      <p:ext uri="{BB962C8B-B14F-4D97-AF65-F5344CB8AC3E}">
        <p14:creationId xmlns:p14="http://schemas.microsoft.com/office/powerpoint/2010/main" val="263109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FE87B-3FBB-4E00-9B84-59A1825DA34D}"/>
              </a:ext>
            </a:extLst>
          </p:cNvPr>
          <p:cNvSpPr>
            <a:spLocks noGrp="1"/>
          </p:cNvSpPr>
          <p:nvPr>
            <p:ph type="title"/>
          </p:nvPr>
        </p:nvSpPr>
        <p:spPr/>
        <p:txBody>
          <a:bodyPr/>
          <a:lstStyle/>
          <a:p>
            <a:r>
              <a:rPr lang="en-US" dirty="0"/>
              <a:t>1) Setting up the password</a:t>
            </a:r>
          </a:p>
        </p:txBody>
      </p:sp>
      <p:sp>
        <p:nvSpPr>
          <p:cNvPr id="3" name="Content Placeholder 2">
            <a:extLst>
              <a:ext uri="{FF2B5EF4-FFF2-40B4-BE49-F238E27FC236}">
                <a16:creationId xmlns:a16="http://schemas.microsoft.com/office/drawing/2014/main" id="{063DEF91-0EB6-4F18-843F-F2FC36AF7F42}"/>
              </a:ext>
            </a:extLst>
          </p:cNvPr>
          <p:cNvSpPr>
            <a:spLocks noGrp="1"/>
          </p:cNvSpPr>
          <p:nvPr>
            <p:ph idx="1"/>
          </p:nvPr>
        </p:nvSpPr>
        <p:spPr>
          <a:xfrm>
            <a:off x="609599" y="1488613"/>
            <a:ext cx="6347714" cy="3880773"/>
          </a:xfrm>
        </p:spPr>
        <p:txBody>
          <a:bodyPr/>
          <a:lstStyle/>
          <a:p>
            <a:pPr marL="0" indent="0">
              <a:buNone/>
            </a:pPr>
            <a:r>
              <a:rPr lang="en-US" dirty="0"/>
              <a:t>To setup the ultrasonic sensor values, simply position your hand over the sensor at the desired altitude and press PB5.</a:t>
            </a:r>
          </a:p>
          <a:p>
            <a:pPr marL="0" indent="0">
              <a:buNone/>
            </a:pPr>
            <a:r>
              <a:rPr lang="en-US" dirty="0"/>
              <a:t>To delete a value, press PB6:</a:t>
            </a:r>
          </a:p>
          <a:p>
            <a:pPr marL="0" indent="0">
              <a:buNone/>
            </a:pPr>
            <a:endParaRPr lang="en-US" dirty="0"/>
          </a:p>
        </p:txBody>
      </p:sp>
      <p:pic>
        <p:nvPicPr>
          <p:cNvPr id="5" name="Picture 4">
            <a:extLst>
              <a:ext uri="{FF2B5EF4-FFF2-40B4-BE49-F238E27FC236}">
                <a16:creationId xmlns:a16="http://schemas.microsoft.com/office/drawing/2014/main" id="{DA0A450C-D57A-45B4-BFCD-9DF95D998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971800"/>
            <a:ext cx="6172200" cy="2781300"/>
          </a:xfrm>
          <a:prstGeom prst="rect">
            <a:avLst/>
          </a:prstGeom>
        </p:spPr>
      </p:pic>
    </p:spTree>
    <p:extLst>
      <p:ext uri="{BB962C8B-B14F-4D97-AF65-F5344CB8AC3E}">
        <p14:creationId xmlns:p14="http://schemas.microsoft.com/office/powerpoint/2010/main" val="212385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44A5F-E180-4626-8532-F7423D235769}"/>
              </a:ext>
            </a:extLst>
          </p:cNvPr>
          <p:cNvSpPr>
            <a:spLocks noGrp="1"/>
          </p:cNvSpPr>
          <p:nvPr>
            <p:ph type="title"/>
          </p:nvPr>
        </p:nvSpPr>
        <p:spPr/>
        <p:txBody>
          <a:bodyPr/>
          <a:lstStyle/>
          <a:p>
            <a:r>
              <a:rPr lang="en-US" dirty="0"/>
              <a:t>2) Entering the password</a:t>
            </a:r>
          </a:p>
        </p:txBody>
      </p:sp>
      <p:sp>
        <p:nvSpPr>
          <p:cNvPr id="3" name="Content Placeholder 2">
            <a:extLst>
              <a:ext uri="{FF2B5EF4-FFF2-40B4-BE49-F238E27FC236}">
                <a16:creationId xmlns:a16="http://schemas.microsoft.com/office/drawing/2014/main" id="{24B7462F-4448-4A20-A411-A7C36091867A}"/>
              </a:ext>
            </a:extLst>
          </p:cNvPr>
          <p:cNvSpPr>
            <a:spLocks noGrp="1"/>
          </p:cNvSpPr>
          <p:nvPr>
            <p:ph idx="1"/>
          </p:nvPr>
        </p:nvSpPr>
        <p:spPr>
          <a:xfrm>
            <a:off x="609599" y="1488613"/>
            <a:ext cx="6347714" cy="3880773"/>
          </a:xfrm>
        </p:spPr>
        <p:txBody>
          <a:bodyPr/>
          <a:lstStyle/>
          <a:p>
            <a:pPr marL="0" indent="0">
              <a:buNone/>
            </a:pPr>
            <a:r>
              <a:rPr lang="en-US" dirty="0"/>
              <a:t>To login, the user is supposed to enter the password with the same order and the same values.</a:t>
            </a:r>
          </a:p>
          <a:p>
            <a:pPr marL="0" indent="0">
              <a:buNone/>
            </a:pPr>
            <a:r>
              <a:rPr lang="en-US" dirty="0"/>
              <a:t>The login stage is the same as the password setup stage in terms of functionality:</a:t>
            </a:r>
          </a:p>
          <a:p>
            <a:pPr marL="0" indent="0">
              <a:buNone/>
            </a:pPr>
            <a:endParaRPr lang="en-US" dirty="0"/>
          </a:p>
        </p:txBody>
      </p:sp>
      <p:pic>
        <p:nvPicPr>
          <p:cNvPr id="9" name="Picture 8">
            <a:extLst>
              <a:ext uri="{FF2B5EF4-FFF2-40B4-BE49-F238E27FC236}">
                <a16:creationId xmlns:a16="http://schemas.microsoft.com/office/drawing/2014/main" id="{03E691B1-38C0-4B83-9D68-08EC66DEC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322" y="3048000"/>
            <a:ext cx="5971990" cy="2127010"/>
          </a:xfrm>
          <a:prstGeom prst="rect">
            <a:avLst/>
          </a:prstGeom>
        </p:spPr>
      </p:pic>
    </p:spTree>
    <p:extLst>
      <p:ext uri="{BB962C8B-B14F-4D97-AF65-F5344CB8AC3E}">
        <p14:creationId xmlns:p14="http://schemas.microsoft.com/office/powerpoint/2010/main" val="621413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C3AAA-A15A-4B6D-95ED-433E0F6724B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3504F22-1D6F-4526-983A-E21062FB9D65}"/>
              </a:ext>
            </a:extLst>
          </p:cNvPr>
          <p:cNvSpPr>
            <a:spLocks noGrp="1"/>
          </p:cNvSpPr>
          <p:nvPr>
            <p:ph idx="1"/>
          </p:nvPr>
        </p:nvSpPr>
        <p:spPr>
          <a:xfrm>
            <a:off x="609599" y="1488613"/>
            <a:ext cx="6347714" cy="3880773"/>
          </a:xfrm>
        </p:spPr>
        <p:txBody>
          <a:bodyPr/>
          <a:lstStyle/>
          <a:p>
            <a:r>
              <a:rPr lang="en-US" dirty="0"/>
              <a:t>APS12OS User Guide</a:t>
            </a:r>
          </a:p>
          <a:p>
            <a:r>
              <a:rPr lang="en-US" dirty="0"/>
              <a:t>MC9S12DT256 Device User Guide (MC9S12DT256.pdf)</a:t>
            </a:r>
          </a:p>
          <a:p>
            <a:r>
              <a:rPr lang="en-US" dirty="0"/>
              <a:t>MC3S12RG128 Data Sheet (Interrupt Registers Reference.pdf)</a:t>
            </a:r>
          </a:p>
          <a:p>
            <a:r>
              <a:rPr lang="en-US" dirty="0"/>
              <a:t>Axiom Manufacturing: schematic CSMB12D AXM-0436</a:t>
            </a:r>
          </a:p>
          <a:p>
            <a:r>
              <a:rPr lang="en-US" dirty="0"/>
              <a:t>MC9S12XS256 Reference Manual</a:t>
            </a:r>
          </a:p>
          <a:p>
            <a:r>
              <a:rPr lang="en-US" dirty="0"/>
              <a:t>CPU 12 Reference Manual</a:t>
            </a:r>
          </a:p>
          <a:p>
            <a:pPr marL="0" indent="0">
              <a:buNone/>
            </a:pPr>
            <a:endParaRPr lang="en-US" dirty="0"/>
          </a:p>
        </p:txBody>
      </p:sp>
    </p:spTree>
    <p:extLst>
      <p:ext uri="{BB962C8B-B14F-4D97-AF65-F5344CB8AC3E}">
        <p14:creationId xmlns:p14="http://schemas.microsoft.com/office/powerpoint/2010/main" val="9586998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79</TotalTime>
  <Words>261</Words>
  <Application>Microsoft Office PowerPoint</Application>
  <PresentationFormat>On-screen Show (4:3)</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Multifactor Authentication</vt:lpstr>
      <vt:lpstr>Overview</vt:lpstr>
      <vt:lpstr>1) Setting up the password</vt:lpstr>
      <vt:lpstr>1) Setting up the password</vt:lpstr>
      <vt:lpstr>1) Setting up the password</vt:lpstr>
      <vt:lpstr>1) Setting up the password</vt:lpstr>
      <vt:lpstr>2) Entering the password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Multifactor Authentication</dc:title>
  <dc:creator>Admin</dc:creator>
  <cp:lastModifiedBy>edwin.odeimi@hotmail.com</cp:lastModifiedBy>
  <cp:revision>14</cp:revision>
  <dcterms:created xsi:type="dcterms:W3CDTF">2006-08-16T00:00:00Z</dcterms:created>
  <dcterms:modified xsi:type="dcterms:W3CDTF">2018-12-02T18:59:53Z</dcterms:modified>
</cp:coreProperties>
</file>