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accent1"/>
            </a:gs>
            <a:gs pos="92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Temas Específicos de Electrónica Digital I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Implementación de un sistema de comunicación USB 2.0 para aplicaciones científicas controladas por FPGA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566124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Edwin Barragán</a:t>
            </a:r>
            <a:br>
              <a:rPr lang="es-AR" dirty="0" smtClean="0"/>
            </a:br>
            <a:r>
              <a:rPr lang="es-AR" dirty="0" smtClean="0"/>
              <a:t>2018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 Particulares</a:t>
            </a:r>
          </a:p>
          <a:p>
            <a:pPr lvl="1"/>
            <a:r>
              <a:rPr lang="es-AR" dirty="0" smtClean="0"/>
              <a:t>Diseñar un circuito impreso que permita la interconexión de las placas de desarrollo</a:t>
            </a:r>
          </a:p>
          <a:p>
            <a:pPr lvl="1"/>
            <a:r>
              <a:rPr lang="es-AR" dirty="0" smtClean="0"/>
              <a:t>Implementar un programa de computadoras que permita validar la conexión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Objetivos</a:t>
            </a:r>
          </a:p>
          <a:p>
            <a:r>
              <a:rPr lang="es-AR" dirty="0" smtClean="0"/>
              <a:t>Breve descripción del protocolo USB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Arquitectura del sistema propuesto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Componentes utilizados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CY3684 FX2LP EZ-USB DK de </a:t>
            </a:r>
            <a:r>
              <a:rPr lang="es-AR" dirty="0" err="1" smtClean="0">
                <a:solidFill>
                  <a:schemeClr val="bg1">
                    <a:lumMod val="65000"/>
                  </a:schemeClr>
                </a:solidFill>
              </a:rPr>
              <a:t>Cypress</a:t>
            </a:r>
            <a:endParaRPr lang="es-A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MOJO v3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 de la norma</a:t>
            </a:r>
          </a:p>
          <a:p>
            <a:pPr lvl="1"/>
            <a:r>
              <a:rPr lang="es-AR" dirty="0" smtClean="0"/>
              <a:t>Conexión de teléfonos a la PC</a:t>
            </a:r>
          </a:p>
          <a:p>
            <a:pPr lvl="1"/>
            <a:r>
              <a:rPr lang="es-AR" dirty="0" smtClean="0"/>
              <a:t>Facilidad de uso</a:t>
            </a:r>
          </a:p>
          <a:p>
            <a:pPr lvl="1"/>
            <a:r>
              <a:rPr lang="es-AR" dirty="0" smtClean="0"/>
              <a:t>Proveer puerto de expansión</a:t>
            </a: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Topología del USB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79712" y="2276872"/>
          <a:ext cx="5688632" cy="4393351"/>
        </p:xfrm>
        <a:graphic>
          <a:graphicData uri="http://schemas.openxmlformats.org/presentationml/2006/ole">
            <p:oleObj spid="_x0000_s3075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Topología física del USB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339752" y="2132856"/>
          <a:ext cx="4627831" cy="4464496"/>
        </p:xfrm>
        <a:graphic>
          <a:graphicData uri="http://schemas.openxmlformats.org/presentationml/2006/ole">
            <p:oleObj spid="_x0000_s4100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Importancia del </a:t>
            </a:r>
            <a:r>
              <a:rPr lang="es-AR" dirty="0" err="1" smtClean="0"/>
              <a:t>Hub</a:t>
            </a:r>
            <a:endParaRPr lang="es-AR" dirty="0" smtClean="0"/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Topología lógica del USB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187624" y="2204865"/>
          <a:ext cx="6915194" cy="4536503"/>
        </p:xfrm>
        <a:graphic>
          <a:graphicData uri="http://schemas.openxmlformats.org/presentationml/2006/ole">
            <p:oleObj spid="_x0000_s5123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Flujo de datos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11560" y="2348880"/>
          <a:ext cx="7848600" cy="4152900"/>
        </p:xfrm>
        <a:graphic>
          <a:graphicData uri="http://schemas.openxmlformats.org/presentationml/2006/ole">
            <p:oleObj spid="_x0000_s6147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Tipos de transferencia</a:t>
            </a:r>
          </a:p>
          <a:p>
            <a:pPr lvl="1"/>
            <a:r>
              <a:rPr lang="es-AR" dirty="0" smtClean="0"/>
              <a:t>Transferencia por bultos</a:t>
            </a:r>
          </a:p>
          <a:p>
            <a:pPr lvl="1"/>
            <a:r>
              <a:rPr lang="es-AR" dirty="0" smtClean="0"/>
              <a:t>Transferencia de Interrupciones</a:t>
            </a:r>
          </a:p>
          <a:p>
            <a:pPr lvl="1"/>
            <a:r>
              <a:rPr lang="es-AR" dirty="0" smtClean="0"/>
              <a:t>Transferencia </a:t>
            </a:r>
            <a:r>
              <a:rPr lang="es-AR" dirty="0" err="1" smtClean="0"/>
              <a:t>Isocrónica</a:t>
            </a:r>
            <a:endParaRPr lang="es-AR" dirty="0" smtClean="0"/>
          </a:p>
          <a:p>
            <a:pPr lvl="1"/>
            <a:r>
              <a:rPr lang="es-AR" dirty="0" smtClean="0"/>
              <a:t>Transferencia de Control</a:t>
            </a:r>
            <a:endParaRPr lang="es-A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Tipos de paquetes</a:t>
            </a:r>
          </a:p>
          <a:p>
            <a:pPr lvl="1"/>
            <a:r>
              <a:rPr lang="es-AR" dirty="0" smtClean="0"/>
              <a:t>Paquetes de </a:t>
            </a:r>
            <a:r>
              <a:rPr lang="es-AR" dirty="0" err="1" smtClean="0"/>
              <a:t>token</a:t>
            </a:r>
            <a:endParaRPr lang="es-AR" dirty="0" smtClean="0"/>
          </a:p>
          <a:p>
            <a:pPr lvl="1"/>
            <a:r>
              <a:rPr lang="es-AR" dirty="0" smtClean="0"/>
              <a:t>Paquetes de datos</a:t>
            </a:r>
          </a:p>
          <a:p>
            <a:pPr lvl="1"/>
            <a:r>
              <a:rPr lang="es-AR" dirty="0" smtClean="0"/>
              <a:t>Paquetes de </a:t>
            </a:r>
            <a:r>
              <a:rPr lang="es-AR" dirty="0" err="1" smtClean="0"/>
              <a:t>handshake</a:t>
            </a:r>
            <a:endParaRPr lang="es-AR" dirty="0" smtClean="0"/>
          </a:p>
          <a:p>
            <a:pPr lvl="1"/>
            <a:r>
              <a:rPr lang="es-AR" dirty="0" smtClean="0"/>
              <a:t>Paquetes especiales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Entrada de datos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Salida de datos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763688" y="4725144"/>
          <a:ext cx="4968552" cy="1573889"/>
        </p:xfrm>
        <a:graphic>
          <a:graphicData uri="http://schemas.openxmlformats.org/presentationml/2006/ole">
            <p:oleObj spid="_x0000_s8194" name="PDF" r:id="rId3" imgW="0" imgH="0" progId="FoxitReader.Document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763688" y="2276872"/>
          <a:ext cx="5040560" cy="1624387"/>
        </p:xfrm>
        <a:graphic>
          <a:graphicData uri="http://schemas.openxmlformats.org/presentationml/2006/ole">
            <p:oleObj spid="_x0000_s8195" name="PDF" r:id="rId4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07504" y="2000861"/>
          <a:ext cx="8964487" cy="3372355"/>
        </p:xfrm>
        <a:graphic>
          <a:graphicData uri="http://schemas.openxmlformats.org/presentationml/2006/ole">
            <p:oleObj spid="_x0000_s2052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Dotar al sistema de una comunicación con mayor ancho de banda</a:t>
            </a:r>
          </a:p>
          <a:p>
            <a:r>
              <a:rPr lang="es-AR" dirty="0" smtClean="0"/>
              <a:t>Que la comunicación sea fácil de usar, accesible y robusta</a:t>
            </a:r>
          </a:p>
          <a:p>
            <a:r>
              <a:rPr lang="es-AR" dirty="0" smtClean="0"/>
              <a:t>Que la comunicación sea trasladable</a:t>
            </a:r>
          </a:p>
          <a:p>
            <a:r>
              <a:rPr lang="es-AR" dirty="0" smtClean="0"/>
              <a:t>Que la comunicación sea portable</a:t>
            </a:r>
          </a:p>
          <a:p>
            <a:r>
              <a:rPr lang="es-AR" sz="4800" dirty="0" smtClean="0"/>
              <a:t>Solución propuesta: USB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</a:p>
          <a:p>
            <a:r>
              <a:rPr lang="es-AR" dirty="0" smtClean="0"/>
              <a:t>Breve descripción del protocolo USB</a:t>
            </a:r>
          </a:p>
          <a:p>
            <a:r>
              <a:rPr lang="es-AR" dirty="0" smtClean="0"/>
              <a:t>Arquitectura del sistema propuesto</a:t>
            </a:r>
          </a:p>
          <a:p>
            <a:r>
              <a:rPr lang="es-AR" dirty="0" smtClean="0"/>
              <a:t>Componentes utilizados</a:t>
            </a:r>
          </a:p>
          <a:p>
            <a:pPr lvl="1"/>
            <a:r>
              <a:rPr lang="es-AR" dirty="0" smtClean="0"/>
              <a:t>CY3684 FX2LP EZ-USB DK de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1"/>
            <a:r>
              <a:rPr lang="es-AR" dirty="0" smtClean="0"/>
              <a:t>MOJO v3</a:t>
            </a:r>
          </a:p>
          <a:p>
            <a:pPr lvl="1"/>
            <a:r>
              <a:rPr lang="es-AR" dirty="0" smtClean="0"/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Desarrollo</a:t>
            </a:r>
          </a:p>
          <a:p>
            <a:pPr lvl="1"/>
            <a:r>
              <a:rPr lang="es-AR" dirty="0" smtClean="0"/>
              <a:t>Configuración de la FX2LP</a:t>
            </a:r>
          </a:p>
          <a:p>
            <a:pPr lvl="1"/>
            <a:r>
              <a:rPr lang="es-AR" dirty="0" smtClean="0"/>
              <a:t>Desarrollo del VHDL de la placa MOJO v3</a:t>
            </a:r>
          </a:p>
          <a:p>
            <a:pPr lvl="1"/>
            <a:r>
              <a:rPr lang="es-AR" dirty="0" smtClean="0"/>
              <a:t>Placa de conexión</a:t>
            </a:r>
          </a:p>
          <a:p>
            <a:pPr lvl="1"/>
            <a:r>
              <a:rPr lang="es-AR" dirty="0" smtClean="0"/>
              <a:t>Software de prueba</a:t>
            </a:r>
          </a:p>
          <a:p>
            <a:r>
              <a:rPr lang="es-AR" dirty="0" smtClean="0"/>
              <a:t>Resultados y conclusiones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Breve descripción del protocolo USB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Arquitectura del sistema propuesto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Componentes utilizados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CY3684 FX2LP EZ-USB DK de </a:t>
            </a:r>
            <a:r>
              <a:rPr lang="es-AR" dirty="0" err="1" smtClean="0">
                <a:solidFill>
                  <a:schemeClr val="bg1">
                    <a:lumMod val="65000"/>
                  </a:schemeClr>
                </a:solidFill>
              </a:rPr>
              <a:t>Cypress</a:t>
            </a:r>
            <a:endParaRPr lang="es-A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MOJO v3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 General</a:t>
            </a:r>
          </a:p>
          <a:p>
            <a:pPr lvl="1"/>
            <a:r>
              <a:rPr lang="es-AR" dirty="0" smtClean="0"/>
              <a:t>Realizar una efectiva comunicación entre una FPGA y una PC mediante el protocolo USB 2.0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 Particulares</a:t>
            </a:r>
          </a:p>
          <a:p>
            <a:pPr lvl="1"/>
            <a:r>
              <a:rPr lang="es-AR" dirty="0" smtClean="0"/>
              <a:t>Comprender el funcionamiento de la placa de desarrollo CY3684 y el </a:t>
            </a:r>
            <a:r>
              <a:rPr lang="es-AR" dirty="0" err="1" smtClean="0"/>
              <a:t>framework</a:t>
            </a:r>
            <a:r>
              <a:rPr lang="es-AR" dirty="0" smtClean="0"/>
              <a:t> provisto por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1"/>
            <a:r>
              <a:rPr lang="es-AR" dirty="0" smtClean="0"/>
              <a:t>Realizar la Configuración del chip CY7C68014A</a:t>
            </a:r>
          </a:p>
          <a:p>
            <a:pPr lvl="1"/>
            <a:r>
              <a:rPr lang="es-AR" dirty="0" smtClean="0"/>
              <a:t>Sintetizar un circuito con VHDL que pueda manejar las memorias FIFO esclavas del integrado CY768014A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336</Words>
  <Application>Microsoft Office PowerPoint</Application>
  <PresentationFormat>Presentación en pantalla (4:3)</PresentationFormat>
  <Paragraphs>86</Paragraphs>
  <Slides>20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Tema de Office</vt:lpstr>
      <vt:lpstr>Foxit PDF Document</vt:lpstr>
      <vt:lpstr>Temas Específicos de Electrónica Digital I</vt:lpstr>
      <vt:lpstr>Introducción</vt:lpstr>
      <vt:lpstr>Diapositiva 3</vt:lpstr>
      <vt:lpstr>Introducción</vt:lpstr>
      <vt:lpstr>Agenda</vt:lpstr>
      <vt:lpstr>Agenda</vt:lpstr>
      <vt:lpstr>Agenda</vt:lpstr>
      <vt:lpstr>Objetivos</vt:lpstr>
      <vt:lpstr>Objetivos</vt:lpstr>
      <vt:lpstr>Objetivos</vt:lpstr>
      <vt:lpstr>Agenda</vt:lpstr>
      <vt:lpstr>Norma USB revisión 2.0 </vt:lpstr>
      <vt:lpstr>Norma USB revisión 2.0 </vt:lpstr>
      <vt:lpstr>Norma USB revisión 2.0 </vt:lpstr>
      <vt:lpstr>Norma USB revisión 2.0 </vt:lpstr>
      <vt:lpstr>Norma USB revisión 2.0 </vt:lpstr>
      <vt:lpstr>Norma USB revisión 2.0 </vt:lpstr>
      <vt:lpstr>Norma USB revisión 2.0 </vt:lpstr>
      <vt:lpstr>Norma USB revisión 2.0 </vt:lpstr>
      <vt:lpstr>Norma USB revisión 2.0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Temas Específicos de Electrónica Digital I</dc:title>
  <dc:creator>Yo</dc:creator>
  <cp:lastModifiedBy>Yo</cp:lastModifiedBy>
  <cp:revision>16</cp:revision>
  <dcterms:created xsi:type="dcterms:W3CDTF">2018-12-19T12:02:20Z</dcterms:created>
  <dcterms:modified xsi:type="dcterms:W3CDTF">2018-12-19T14:32:09Z</dcterms:modified>
</cp:coreProperties>
</file>