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3" r:id="rId29"/>
    <p:sldId id="285" r:id="rId30"/>
    <p:sldId id="286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/>
            </a:gs>
            <a:gs pos="92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7FF6-E931-494F-86BB-318685FEEFBB}" type="datetimeFigureOut">
              <a:rPr lang="es-AR" smtClean="0"/>
              <a:t>19/12/2018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5221-0B01-46FD-AE16-21B2BEE9BB3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Temas Específicos de Electrónica Digital 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Implementación de un sistema de comunicación USB 2.0 para aplicaciones científicas controladas por FPGA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56612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Edwin Barragán</a:t>
            </a:r>
            <a:br>
              <a:rPr lang="es-AR" dirty="0" smtClean="0"/>
            </a:br>
            <a:r>
              <a:rPr lang="es-AR" dirty="0" smtClean="0"/>
              <a:t>2018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Diseñar un circuito impreso que permita la interconexión de las placas de desarrollo</a:t>
            </a:r>
          </a:p>
          <a:p>
            <a:pPr lvl="1"/>
            <a:r>
              <a:rPr lang="es-AR" dirty="0" smtClean="0"/>
              <a:t>Implementar un programa de computadoras que permita validar la conexión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 de la norma</a:t>
            </a:r>
          </a:p>
          <a:p>
            <a:pPr lvl="1"/>
            <a:r>
              <a:rPr lang="es-AR" dirty="0" smtClean="0"/>
              <a:t>Conexión de teléfonos a la PC</a:t>
            </a:r>
          </a:p>
          <a:p>
            <a:pPr lvl="1"/>
            <a:r>
              <a:rPr lang="es-AR" dirty="0" smtClean="0"/>
              <a:t>Facilidad de uso</a:t>
            </a:r>
          </a:p>
          <a:p>
            <a:pPr lvl="1"/>
            <a:r>
              <a:rPr lang="es-AR" dirty="0" smtClean="0"/>
              <a:t>Proveer puerto de expansión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9712" y="2276872"/>
          <a:ext cx="5688632" cy="4393351"/>
        </p:xfrm>
        <a:graphic>
          <a:graphicData uri="http://schemas.openxmlformats.org/presentationml/2006/ole">
            <p:oleObj spid="_x0000_s307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física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339752" y="2132856"/>
          <a:ext cx="4627831" cy="4464496"/>
        </p:xfrm>
        <a:graphic>
          <a:graphicData uri="http://schemas.openxmlformats.org/presentationml/2006/ole">
            <p:oleObj spid="_x0000_s4100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Importancia del </a:t>
            </a:r>
            <a:r>
              <a:rPr lang="es-AR" dirty="0" err="1" smtClean="0"/>
              <a:t>Hub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67544" y="2780928"/>
          <a:ext cx="8276304" cy="3168352"/>
        </p:xfrm>
        <a:graphic>
          <a:graphicData uri="http://schemas.openxmlformats.org/presentationml/2006/ole">
            <p:oleObj spid="_x0000_s9219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Topología lógica del USB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187624" y="2204865"/>
          <a:ext cx="6915194" cy="4536503"/>
        </p:xfrm>
        <a:graphic>
          <a:graphicData uri="http://schemas.openxmlformats.org/presentationml/2006/ole">
            <p:oleObj spid="_x0000_s5123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Flujo de datos</a:t>
            </a:r>
          </a:p>
          <a:p>
            <a:pPr>
              <a:buNone/>
            </a:pPr>
            <a:endParaRPr lang="es-AR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1560" y="2348880"/>
          <a:ext cx="7848600" cy="4152900"/>
        </p:xfrm>
        <a:graphic>
          <a:graphicData uri="http://schemas.openxmlformats.org/presentationml/2006/ole">
            <p:oleObj spid="_x0000_s6147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transferencia</a:t>
            </a:r>
          </a:p>
          <a:p>
            <a:pPr lvl="1"/>
            <a:r>
              <a:rPr lang="es-AR" dirty="0" smtClean="0"/>
              <a:t>Transferencia por bultos</a:t>
            </a:r>
          </a:p>
          <a:p>
            <a:pPr lvl="1"/>
            <a:r>
              <a:rPr lang="es-AR" dirty="0" smtClean="0"/>
              <a:t>Transferencia de Interrupciones</a:t>
            </a:r>
          </a:p>
          <a:p>
            <a:pPr lvl="1"/>
            <a:r>
              <a:rPr lang="es-AR" dirty="0" smtClean="0"/>
              <a:t>Transferencia </a:t>
            </a:r>
            <a:r>
              <a:rPr lang="es-AR" dirty="0" err="1" smtClean="0"/>
              <a:t>Isocrónica</a:t>
            </a:r>
            <a:endParaRPr lang="es-AR" dirty="0" smtClean="0"/>
          </a:p>
          <a:p>
            <a:pPr lvl="1"/>
            <a:r>
              <a:rPr lang="es-AR" dirty="0" smtClean="0"/>
              <a:t>Transferencia de Control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 de paquetes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token</a:t>
            </a:r>
            <a:endParaRPr lang="es-AR" dirty="0" smtClean="0"/>
          </a:p>
          <a:p>
            <a:pPr lvl="1"/>
            <a:r>
              <a:rPr lang="es-AR" dirty="0" smtClean="0"/>
              <a:t>Paquetes de datos</a:t>
            </a:r>
          </a:p>
          <a:p>
            <a:pPr lvl="1"/>
            <a:r>
              <a:rPr lang="es-AR" dirty="0" smtClean="0"/>
              <a:t>Paquetes de </a:t>
            </a:r>
            <a:r>
              <a:rPr lang="es-AR" dirty="0" err="1" smtClean="0"/>
              <a:t>handshake</a:t>
            </a:r>
            <a:endParaRPr lang="es-AR" dirty="0" smtClean="0"/>
          </a:p>
          <a:p>
            <a:pPr lvl="1"/>
            <a:r>
              <a:rPr lang="es-AR" dirty="0" smtClean="0"/>
              <a:t>Paquetes especiales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 USB revisión 2.0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Entrada de datos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Salida de datos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763688" y="4725144"/>
          <a:ext cx="4968552" cy="1573889"/>
        </p:xfrm>
        <a:graphic>
          <a:graphicData uri="http://schemas.openxmlformats.org/presentationml/2006/ole">
            <p:oleObj spid="_x0000_s8194" name="PDF" r:id="rId3" imgW="0" imgH="0" progId="FoxitReader.Document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63688" y="2276872"/>
          <a:ext cx="5040560" cy="1624387"/>
        </p:xfrm>
        <a:graphic>
          <a:graphicData uri="http://schemas.openxmlformats.org/presentationml/2006/ole">
            <p:oleObj spid="_x0000_s8195" name="PDF" r:id="rId4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 de un sistema que posee una comunicación USB</a:t>
            </a:r>
            <a:endParaRPr lang="es-AR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1520" y="2852936"/>
          <a:ext cx="8565112" cy="3168352"/>
        </p:xfrm>
        <a:graphic>
          <a:graphicData uri="http://schemas.openxmlformats.org/presentationml/2006/ole">
            <p:oleObj spid="_x0000_s1024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 todo en FPGA y un transceptor externo</a:t>
            </a:r>
            <a:endParaRPr lang="es-AR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3528" y="2564904"/>
          <a:ext cx="8544783" cy="3240360"/>
        </p:xfrm>
        <a:graphic>
          <a:graphicData uri="http://schemas.openxmlformats.org/presentationml/2006/ole">
            <p:oleObj spid="_x0000_s11267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Hacer todo en FPGA y un transceptor externo</a:t>
            </a:r>
          </a:p>
          <a:p>
            <a:pPr lvl="1"/>
            <a:r>
              <a:rPr lang="es-AR" dirty="0" smtClean="0"/>
              <a:t>Pro</a:t>
            </a:r>
          </a:p>
          <a:p>
            <a:pPr lvl="2"/>
            <a:r>
              <a:rPr lang="es-AR" dirty="0" smtClean="0"/>
              <a:t>Requerimiento mínimo de </a:t>
            </a:r>
            <a:r>
              <a:rPr lang="es-AR" dirty="0" err="1" smtClean="0"/>
              <a:t>harware</a:t>
            </a:r>
            <a:endParaRPr lang="es-AR" dirty="0" smtClean="0"/>
          </a:p>
          <a:p>
            <a:pPr lvl="1"/>
            <a:r>
              <a:rPr lang="es-AR" dirty="0" smtClean="0"/>
              <a:t>Contra</a:t>
            </a:r>
          </a:p>
          <a:p>
            <a:pPr lvl="2"/>
            <a:r>
              <a:rPr lang="es-AR" dirty="0" smtClean="0"/>
              <a:t>Alto costo en desarrollo de una IP que realice esta tarea</a:t>
            </a:r>
          </a:p>
          <a:p>
            <a:pPr lvl="2"/>
            <a:r>
              <a:rPr lang="es-AR" dirty="0" smtClean="0"/>
              <a:t>Gran consumo de recursos de la FPGA misma</a:t>
            </a:r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Tener un control completo en un integrado específico y usar el FPGA con una comunicación mínima</a:t>
            </a:r>
            <a:endParaRPr lang="es-AR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6654" y="3501008"/>
          <a:ext cx="8864887" cy="2160240"/>
        </p:xfrm>
        <a:graphic>
          <a:graphicData uri="http://schemas.openxmlformats.org/presentationml/2006/ole">
            <p:oleObj spid="_x0000_s13315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Tener un control completo en un integrado específico y usar el FPGA con una comunicación mínima</a:t>
            </a:r>
          </a:p>
          <a:p>
            <a:pPr lvl="1"/>
            <a:r>
              <a:rPr lang="es-AR" dirty="0" smtClean="0"/>
              <a:t>Pro</a:t>
            </a:r>
          </a:p>
          <a:p>
            <a:pPr lvl="2"/>
            <a:r>
              <a:rPr lang="es-AR" dirty="0" smtClean="0"/>
              <a:t>Una implementación rápida y más económica</a:t>
            </a:r>
          </a:p>
          <a:p>
            <a:pPr lvl="2"/>
            <a:r>
              <a:rPr lang="es-AR" dirty="0" smtClean="0"/>
              <a:t>Los recursos del FPGA liberados para el desarrollo de la aplicación específica</a:t>
            </a:r>
          </a:p>
          <a:p>
            <a:pPr lvl="1"/>
            <a:r>
              <a:rPr lang="es-AR" dirty="0" smtClean="0"/>
              <a:t>Contra</a:t>
            </a:r>
          </a:p>
          <a:p>
            <a:pPr lvl="2"/>
            <a:r>
              <a:rPr lang="es-AR" dirty="0" smtClean="0"/>
              <a:t>Espacio necesario en un impreso para incorporar el hardware extra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del Sistema</a:t>
            </a:r>
            <a:endParaRPr lang="es-AR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43508" y="2780928"/>
          <a:ext cx="8820980" cy="1960218"/>
        </p:xfrm>
        <a:graphic>
          <a:graphicData uri="http://schemas.openxmlformats.org/presentationml/2006/ole">
            <p:oleObj spid="_x0000_s1536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CY3684 FX2LP EZ-</a:t>
            </a:r>
            <a:r>
              <a:rPr lang="es-AR" dirty="0" err="1" smtClean="0"/>
              <a:t>Development</a:t>
            </a:r>
            <a:r>
              <a:rPr lang="es-AR" dirty="0" smtClean="0"/>
              <a:t> Kit</a:t>
            </a:r>
            <a:br>
              <a:rPr lang="es-AR" dirty="0" smtClean="0"/>
            </a:br>
            <a:r>
              <a:rPr lang="es-AR" dirty="0" smtClean="0"/>
              <a:t>CY7C68013A</a:t>
            </a:r>
            <a:endParaRPr lang="es-AR" dirty="0"/>
          </a:p>
        </p:txBody>
      </p:sp>
      <p:pic>
        <p:nvPicPr>
          <p:cNvPr id="16387" name="Picture 3" descr="G:\Facultad\Trabajo Final\lechuzing\Presentacion\img\32cypress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164862" y="363531"/>
            <a:ext cx="4647848" cy="7034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7504" y="2000861"/>
          <a:ext cx="8964487" cy="3372355"/>
        </p:xfrm>
        <a:graphic>
          <a:graphicData uri="http://schemas.openxmlformats.org/presentationml/2006/ole">
            <p:oleObj spid="_x0000_s2052" name="PDF" r:id="rId3" imgW="0" imgH="0" progId="FoxitReader.Document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CY3684 FX2LP EZ-</a:t>
            </a:r>
            <a:r>
              <a:rPr lang="es-AR" dirty="0" err="1" smtClean="0"/>
              <a:t>Development</a:t>
            </a:r>
            <a:r>
              <a:rPr lang="es-AR" dirty="0" smtClean="0"/>
              <a:t> Kit</a:t>
            </a:r>
            <a:br>
              <a:rPr lang="es-AR" dirty="0" smtClean="0"/>
            </a:br>
            <a:r>
              <a:rPr lang="es-AR" dirty="0" smtClean="0"/>
              <a:t>CY7C68013A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Dotar al sistema de una comunicación con mayor ancho de banda</a:t>
            </a:r>
          </a:p>
          <a:p>
            <a:r>
              <a:rPr lang="es-AR" dirty="0" smtClean="0"/>
              <a:t>Que la comunicación sea fácil de usar, accesible y robusta</a:t>
            </a:r>
          </a:p>
          <a:p>
            <a:r>
              <a:rPr lang="es-AR" dirty="0" smtClean="0"/>
              <a:t>Que la comunicación sea trasladable</a:t>
            </a:r>
          </a:p>
          <a:p>
            <a:r>
              <a:rPr lang="es-AR" dirty="0" smtClean="0"/>
              <a:t>Que la comunicación sea portable</a:t>
            </a:r>
          </a:p>
          <a:p>
            <a:r>
              <a:rPr lang="es-AR" sz="4800" dirty="0" smtClean="0"/>
              <a:t>Solución propuesta: USB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/>
              <a:t>Breve descripción del protocolo USB</a:t>
            </a:r>
          </a:p>
          <a:p>
            <a:r>
              <a:rPr lang="es-AR" dirty="0" smtClean="0"/>
              <a:t>Arquitectura del sistema propuesto</a:t>
            </a:r>
          </a:p>
          <a:p>
            <a:r>
              <a:rPr lang="es-AR" dirty="0" smtClean="0"/>
              <a:t>Componentes utilizados</a:t>
            </a:r>
          </a:p>
          <a:p>
            <a:pPr lvl="1"/>
            <a:r>
              <a:rPr lang="es-AR" dirty="0" smtClean="0"/>
              <a:t>CY3684 FX2LP EZ-USB DK de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MOJO v3</a:t>
            </a:r>
          </a:p>
          <a:p>
            <a:pPr lvl="1"/>
            <a:r>
              <a:rPr lang="es-AR" dirty="0" smtClean="0"/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</a:p>
          <a:p>
            <a:pPr lvl="1"/>
            <a:r>
              <a:rPr lang="es-AR" dirty="0" smtClean="0"/>
              <a:t>Configuración de la FX2LP</a:t>
            </a:r>
          </a:p>
          <a:p>
            <a:pPr lvl="1"/>
            <a:r>
              <a:rPr lang="es-AR" dirty="0" smtClean="0"/>
              <a:t>Desarrollo del VHDL de la placa MOJO v3</a:t>
            </a:r>
          </a:p>
          <a:p>
            <a:pPr lvl="1"/>
            <a:r>
              <a:rPr lang="es-AR" dirty="0" smtClean="0"/>
              <a:t>Placa de conexión</a:t>
            </a:r>
          </a:p>
          <a:p>
            <a:pPr lvl="1"/>
            <a:r>
              <a:rPr lang="es-AR" dirty="0" smtClean="0"/>
              <a:t>Software de prueba</a:t>
            </a:r>
          </a:p>
          <a:p>
            <a:r>
              <a:rPr lang="es-AR" dirty="0" smtClean="0"/>
              <a:t>Resultados y conclusiones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Breve descripción del protocolo USB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Arquitectura del sistema propuesto</a:t>
            </a:r>
          </a:p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Componentes utilizados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CY3684 FX2LP EZ-USB DK de </a:t>
            </a:r>
            <a:r>
              <a:rPr lang="es-AR" dirty="0" err="1" smtClean="0">
                <a:solidFill>
                  <a:schemeClr val="bg1">
                    <a:lumMod val="65000"/>
                  </a:schemeClr>
                </a:solidFill>
              </a:rPr>
              <a:t>Cypress</a:t>
            </a:r>
            <a:endParaRPr lang="es-A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MOJO v3</a:t>
            </a:r>
          </a:p>
          <a:p>
            <a:pPr lvl="1"/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libusb-1.0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AR" dirty="0" smtClean="0"/>
              <a:t>Realizar una efectiva comunicación entre una FPGA y una PC mediante el protocolo USB 2.0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 Particulares</a:t>
            </a:r>
          </a:p>
          <a:p>
            <a:pPr lvl="1"/>
            <a:r>
              <a:rPr lang="es-AR" dirty="0" smtClean="0"/>
              <a:t>Comprender el funcionamiento de la placa de desarrollo CY3684 y el </a:t>
            </a:r>
            <a:r>
              <a:rPr lang="es-AR" dirty="0" err="1" smtClean="0"/>
              <a:t>framework</a:t>
            </a:r>
            <a:r>
              <a:rPr lang="es-AR" dirty="0" smtClean="0"/>
              <a:t> provisto por </a:t>
            </a:r>
            <a:r>
              <a:rPr lang="es-AR" dirty="0" err="1" smtClean="0"/>
              <a:t>Cypress</a:t>
            </a:r>
            <a:endParaRPr lang="es-AR" dirty="0" smtClean="0"/>
          </a:p>
          <a:p>
            <a:pPr lvl="1"/>
            <a:r>
              <a:rPr lang="es-AR" dirty="0" smtClean="0"/>
              <a:t>Realizar la Configuración del chip CY7C68014A</a:t>
            </a:r>
          </a:p>
          <a:p>
            <a:pPr lvl="1"/>
            <a:r>
              <a:rPr lang="es-AR" dirty="0" smtClean="0"/>
              <a:t>Sintetizar un circuito con VHDL que pueda manejar las memorias FIFO esclavas del integrado CY768014A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518</Words>
  <Application>Microsoft Office PowerPoint</Application>
  <PresentationFormat>Presentación en pantalla 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Tema de Office</vt:lpstr>
      <vt:lpstr>Foxit PDF Document</vt:lpstr>
      <vt:lpstr>Temas Específicos de Electrónica Digital I</vt:lpstr>
      <vt:lpstr>Introducción</vt:lpstr>
      <vt:lpstr>Diapositiva 3</vt:lpstr>
      <vt:lpstr>Introducción</vt:lpstr>
      <vt:lpstr>Agenda</vt:lpstr>
      <vt:lpstr>Agenda</vt:lpstr>
      <vt:lpstr>Agenda</vt:lpstr>
      <vt:lpstr>Objetivos</vt:lpstr>
      <vt:lpstr>Objetivos</vt:lpstr>
      <vt:lpstr>Objetivos</vt:lpstr>
      <vt:lpstr>Agenda</vt:lpstr>
      <vt:lpstr>Norma USB revisión 2.0 </vt:lpstr>
      <vt:lpstr>Norma USB revisión 2.0 </vt:lpstr>
      <vt:lpstr>Norma USB revisión 2.0 </vt:lpstr>
      <vt:lpstr>Norma USB revisión 2.0</vt:lpstr>
      <vt:lpstr>Norma USB revisión 2.0 </vt:lpstr>
      <vt:lpstr>Norma USB revisión 2.0 </vt:lpstr>
      <vt:lpstr>Norma USB revisión 2.0 </vt:lpstr>
      <vt:lpstr>Norma USB revisión 2.0 </vt:lpstr>
      <vt:lpstr>Norma USB revisión 2.0 </vt:lpstr>
      <vt:lpstr>Agenda</vt:lpstr>
      <vt:lpstr>Arquitectura del Sistema</vt:lpstr>
      <vt:lpstr>Arquitectura del Sistema</vt:lpstr>
      <vt:lpstr>Arquitectura del Sistema</vt:lpstr>
      <vt:lpstr>Arquitectura del Sistema</vt:lpstr>
      <vt:lpstr>Arquitectura del Sistema</vt:lpstr>
      <vt:lpstr>Agenda</vt:lpstr>
      <vt:lpstr>Arquitectura del Sistema</vt:lpstr>
      <vt:lpstr>CY3684 FX2LP EZ-Development Kit CY7C68013A</vt:lpstr>
      <vt:lpstr>CY3684 FX2LP EZ-Development Kit CY7C68013A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Específicos de Electrónica Digital I</dc:title>
  <dc:creator>Yo</dc:creator>
  <cp:lastModifiedBy>Yo</cp:lastModifiedBy>
  <cp:revision>22</cp:revision>
  <dcterms:created xsi:type="dcterms:W3CDTF">2018-12-19T12:02:20Z</dcterms:created>
  <dcterms:modified xsi:type="dcterms:W3CDTF">2018-12-19T15:11:50Z</dcterms:modified>
</cp:coreProperties>
</file>