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/>
            </a:gs>
            <a:gs pos="92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Temas Específicos de Electrónica Digital 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Implementación de un sistema de comunicación USB 2.0 para aplicaciones científicas controladas por FPGA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56612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Edwin Barragán</a:t>
            </a:r>
            <a:br>
              <a:rPr lang="es-AR" dirty="0" smtClean="0"/>
            </a:br>
            <a:r>
              <a:rPr lang="es-AR" dirty="0" smtClean="0"/>
              <a:t>2018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Diseñar un circuito impreso que permita la interconexión de las placas de desarrollo</a:t>
            </a:r>
          </a:p>
          <a:p>
            <a:pPr lvl="1"/>
            <a:r>
              <a:rPr lang="es-AR" dirty="0" smtClean="0"/>
              <a:t>Implementar un programa de computadoras que permita validar la conexión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de la norma</a:t>
            </a:r>
          </a:p>
          <a:p>
            <a:pPr lvl="1"/>
            <a:r>
              <a:rPr lang="es-AR" dirty="0" smtClean="0"/>
              <a:t>Conexión de teléfonos a la PC</a:t>
            </a:r>
          </a:p>
          <a:p>
            <a:pPr lvl="1"/>
            <a:r>
              <a:rPr lang="es-AR" dirty="0" smtClean="0"/>
              <a:t>Facilidad de uso</a:t>
            </a:r>
          </a:p>
          <a:p>
            <a:pPr lvl="1"/>
            <a:r>
              <a:rPr lang="es-AR" dirty="0" smtClean="0"/>
              <a:t>Proveer puerto de expansión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9712" y="2276872"/>
          <a:ext cx="5688632" cy="4393351"/>
        </p:xfrm>
        <a:graphic>
          <a:graphicData uri="http://schemas.openxmlformats.org/presentationml/2006/ole">
            <p:oleObj spid="_x0000_s3075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del USB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7504" y="2000861"/>
          <a:ext cx="8964487" cy="3372355"/>
        </p:xfrm>
        <a:graphic>
          <a:graphicData uri="http://schemas.openxmlformats.org/presentationml/2006/ole">
            <p:oleObj spid="_x0000_s205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Dotar al sistema de una comunicación con mayor ancho de banda</a:t>
            </a:r>
          </a:p>
          <a:p>
            <a:r>
              <a:rPr lang="es-AR" dirty="0" smtClean="0"/>
              <a:t>Que la comunicación sea fácil de usar, accesible y robusta</a:t>
            </a:r>
          </a:p>
          <a:p>
            <a:r>
              <a:rPr lang="es-AR" dirty="0" smtClean="0"/>
              <a:t>Que la comunicación sea trasladable</a:t>
            </a:r>
          </a:p>
          <a:p>
            <a:r>
              <a:rPr lang="es-AR" dirty="0" smtClean="0"/>
              <a:t>Que la comunicación sea portable</a:t>
            </a:r>
          </a:p>
          <a:p>
            <a:r>
              <a:rPr lang="es-AR" sz="4800" dirty="0" smtClean="0"/>
              <a:t>Solución propuesta: USB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Configuración de la FX2LP</a:t>
            </a:r>
          </a:p>
          <a:p>
            <a:pPr lvl="1"/>
            <a:r>
              <a:rPr lang="es-AR" dirty="0" smtClean="0"/>
              <a:t>Desarrollo del VHDL de la placa MOJO v3</a:t>
            </a:r>
          </a:p>
          <a:p>
            <a:pPr lvl="1"/>
            <a:r>
              <a:rPr lang="es-AR" dirty="0" smtClean="0"/>
              <a:t>Placa de conexión</a:t>
            </a:r>
          </a:p>
          <a:p>
            <a:pPr lvl="1"/>
            <a:r>
              <a:rPr lang="es-AR" dirty="0" smtClean="0"/>
              <a:t>Software de prueba</a:t>
            </a:r>
          </a:p>
          <a:p>
            <a:r>
              <a:rPr lang="es-AR" dirty="0" smtClean="0"/>
              <a:t>Resultados y conclusiones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General</a:t>
            </a:r>
          </a:p>
          <a:p>
            <a:pPr lvl="1"/>
            <a:r>
              <a:rPr lang="es-AR" dirty="0" smtClean="0"/>
              <a:t>Realizar una efectiva comunicación entre una FPGA y una PC mediante el protocolo USB 2.0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Comprender el funcionamiento de la placa de desarrollo CY3684 y el </a:t>
            </a:r>
            <a:r>
              <a:rPr lang="es-AR" dirty="0" err="1" smtClean="0"/>
              <a:t>framework</a:t>
            </a:r>
            <a:r>
              <a:rPr lang="es-AR" dirty="0" smtClean="0"/>
              <a:t> provisto por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Realizar la Configuración del chip CY7C68014A</a:t>
            </a:r>
          </a:p>
          <a:p>
            <a:pPr lvl="1"/>
            <a:r>
              <a:rPr lang="es-AR" dirty="0" smtClean="0"/>
              <a:t>Sintetizar un circuito con VHDL que pueda manejar las memorias FIFO esclavas del integrado CY768014A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267</Words>
  <Application>Microsoft Office PowerPoint</Application>
  <PresentationFormat>Presentación en pantalla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Tema de Office</vt:lpstr>
      <vt:lpstr>Foxit PDF Document</vt:lpstr>
      <vt:lpstr>Temas Específicos de Electrónica Digital I</vt:lpstr>
      <vt:lpstr>Introducción</vt:lpstr>
      <vt:lpstr>Diapositiva 3</vt:lpstr>
      <vt:lpstr>Introducción</vt:lpstr>
      <vt:lpstr>Agenda</vt:lpstr>
      <vt:lpstr>Agenda</vt:lpstr>
      <vt:lpstr>Agenda</vt:lpstr>
      <vt:lpstr>Objetivos</vt:lpstr>
      <vt:lpstr>Objetivos</vt:lpstr>
      <vt:lpstr>Objetivos</vt:lpstr>
      <vt:lpstr>Agenda</vt:lpstr>
      <vt:lpstr>Norma USB revisión 2.0 </vt:lpstr>
      <vt:lpstr>Norma USB revisión 2.0 </vt:lpstr>
      <vt:lpstr>Norma USB revisión 2.0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Específicos de Electrónica Digital I</dc:title>
  <dc:creator>Yo</dc:creator>
  <cp:lastModifiedBy>Yo</cp:lastModifiedBy>
  <cp:revision>11</cp:revision>
  <dcterms:created xsi:type="dcterms:W3CDTF">2018-12-19T12:02:20Z</dcterms:created>
  <dcterms:modified xsi:type="dcterms:W3CDTF">2018-12-19T13:50:40Z</dcterms:modified>
</cp:coreProperties>
</file>