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0BBF-9E1B-49D1-9CCE-036400BFFBC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65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0BBF-9E1B-49D1-9CCE-036400BFFBC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26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0BBF-9E1B-49D1-9CCE-036400BFFBC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42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0BBF-9E1B-49D1-9CCE-036400BFFBC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5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0BBF-9E1B-49D1-9CCE-036400BFFBC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86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0BBF-9E1B-49D1-9CCE-036400BFFBC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9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0BBF-9E1B-49D1-9CCE-036400BFFBC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58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0BBF-9E1B-49D1-9CCE-036400BFFBC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8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0BBF-9E1B-49D1-9CCE-036400BFFBC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0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0BBF-9E1B-49D1-9CCE-036400BFFBC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34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0BBF-9E1B-49D1-9CCE-036400BFFBC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95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0BBF-9E1B-49D1-9CCE-036400BFFBC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21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20" y="875064"/>
            <a:ext cx="8181950" cy="44210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28614" y="1141966"/>
            <a:ext cx="1082098" cy="1839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19557" y="1141965"/>
            <a:ext cx="1091242" cy="1839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64471" y="1141966"/>
            <a:ext cx="1091242" cy="1839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77575" y="1141966"/>
            <a:ext cx="1091242" cy="1839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00638" y="6158974"/>
            <a:ext cx="1082098" cy="1839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491581" y="6158973"/>
            <a:ext cx="1091242" cy="1839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136495" y="6158974"/>
            <a:ext cx="1091242" cy="1839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349599" y="6158974"/>
            <a:ext cx="1091242" cy="1839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153038" y="6311374"/>
            <a:ext cx="1082098" cy="1839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643981" y="6311373"/>
            <a:ext cx="1091242" cy="1839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288895" y="6311374"/>
            <a:ext cx="1091242" cy="1839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501999" y="6311374"/>
            <a:ext cx="1091242" cy="1839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328614" y="1345146"/>
            <a:ext cx="1082098" cy="1839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875677" y="174714"/>
            <a:ext cx="1091242" cy="1839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520591" y="174715"/>
            <a:ext cx="1091242" cy="1839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733695" y="174715"/>
            <a:ext cx="1091242" cy="1839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endCxn id="65" idx="2"/>
          </p:cNvCxnSpPr>
          <p:nvPr/>
        </p:nvCxnSpPr>
        <p:spPr>
          <a:xfrm flipV="1">
            <a:off x="3997717" y="528130"/>
            <a:ext cx="263672" cy="693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5703759" y="327114"/>
            <a:ext cx="31464" cy="649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5856159" y="479514"/>
            <a:ext cx="31464" cy="649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6008559" y="631914"/>
            <a:ext cx="31464" cy="649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6160959" y="784314"/>
            <a:ext cx="31464" cy="649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6313359" y="936714"/>
            <a:ext cx="31464" cy="649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6465759" y="1089114"/>
            <a:ext cx="31464" cy="649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6618159" y="1241514"/>
            <a:ext cx="31464" cy="649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6770559" y="1393914"/>
            <a:ext cx="31464" cy="649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6" idx="0"/>
            <a:endCxn id="48" idx="2"/>
          </p:cNvCxnSpPr>
          <p:nvPr/>
        </p:nvCxnSpPr>
        <p:spPr>
          <a:xfrm flipH="1" flipV="1">
            <a:off x="2326489" y="683644"/>
            <a:ext cx="543174" cy="4583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643449" y="375867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checksum(4)</a:t>
            </a:r>
            <a:endParaRPr lang="zh-CN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965846" y="2508251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checksum</a:t>
            </a:r>
            <a:endParaRPr lang="zh-CN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200040" y="220353"/>
            <a:ext cx="2122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表</a:t>
            </a:r>
            <a:r>
              <a:rPr lang="zh-CN" altLang="en-US" sz="1400" b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空间中页的偏移量</a:t>
            </a:r>
            <a:r>
              <a:rPr lang="en-US" altLang="zh-CN" sz="1400" b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(4)</a:t>
            </a:r>
            <a:endParaRPr lang="zh-CN" altLang="en-US" sz="1400" b="1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0270646" y="2813051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checksum</a:t>
            </a:r>
            <a:endParaRPr lang="zh-CN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9661046" y="7719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checksum</a:t>
            </a:r>
            <a:endParaRPr lang="zh-CN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813446" y="9243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checksum</a:t>
            </a:r>
            <a:endParaRPr lang="zh-CN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965846" y="1076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checksum</a:t>
            </a:r>
            <a:endParaRPr lang="zh-CN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813446" y="9243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checksum</a:t>
            </a:r>
            <a:endParaRPr lang="zh-CN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965846" y="1076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checksum</a:t>
            </a:r>
            <a:endParaRPr lang="zh-CN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0118246" y="12291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checksum</a:t>
            </a:r>
            <a:endParaRPr lang="zh-CN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9965846" y="1076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checksum</a:t>
            </a:r>
            <a:endParaRPr lang="zh-CN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0118246" y="12291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checksum</a:t>
            </a:r>
            <a:endParaRPr lang="zh-CN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0270646" y="13815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checksum</a:t>
            </a:r>
            <a:endParaRPr lang="zh-CN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0118246" y="12291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checksum</a:t>
            </a:r>
            <a:endParaRPr lang="zh-CN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270646" y="13815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checksum</a:t>
            </a:r>
            <a:endParaRPr lang="zh-CN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0423046" y="15339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checksum</a:t>
            </a:r>
            <a:endParaRPr lang="zh-CN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0270646" y="13815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checksum</a:t>
            </a:r>
            <a:endParaRPr lang="zh-CN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0423046" y="15339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checksum</a:t>
            </a:r>
            <a:endParaRPr lang="zh-CN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0575446" y="16863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checksum</a:t>
            </a:r>
            <a:endParaRPr lang="zh-CN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0423046" y="15339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checksum</a:t>
            </a:r>
            <a:endParaRPr lang="zh-CN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0575446" y="16863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checksum</a:t>
            </a:r>
            <a:endParaRPr lang="zh-CN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0727846" y="1838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checksum</a:t>
            </a:r>
            <a:endParaRPr lang="zh-CN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59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32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Courier New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曹峻铭</dc:creator>
  <cp:lastModifiedBy>曹峻铭</cp:lastModifiedBy>
  <cp:revision>3</cp:revision>
  <dcterms:created xsi:type="dcterms:W3CDTF">2017-11-16T08:28:33Z</dcterms:created>
  <dcterms:modified xsi:type="dcterms:W3CDTF">2017-11-16T08:55:07Z</dcterms:modified>
</cp:coreProperties>
</file>