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5" r:id="rId2"/>
    <p:sldId id="268" r:id="rId3"/>
    <p:sldId id="258" r:id="rId4"/>
    <p:sldId id="267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61" r:id="rId2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41" autoAdjust="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2DAC-485C-4A74-A0DE-A9BBA56CF12C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E161-56F8-4A0E-8499-147C984D1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7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5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3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31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0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4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2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11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8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4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1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8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2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7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2050-CCEB-4EA1-ACF4-509524BDF3BE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33" y="2438226"/>
            <a:ext cx="6780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 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JVM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7356101" y="5449788"/>
            <a:ext cx="1752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京东到家 </a:t>
            </a:r>
            <a:r>
              <a:rPr lang="en-US" altLang="zh-CN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移动交易研发部 </a:t>
            </a:r>
            <a:r>
              <a:rPr lang="en-US" altLang="zh-CN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李斌</a:t>
            </a:r>
            <a:endParaRPr lang="en-US" altLang="zh-CN" sz="800" dirty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存活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79188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引用计数法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可达性分析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 Roots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虚拟机栈栈帧中本地变量表中引用到对象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方法区中类静态属性引用的对象、常量引用的对象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Native</a:t>
            </a:r>
            <a:r>
              <a:rPr lang="zh-CN" altLang="en-US" dirty="0"/>
              <a:t>方法引用的对象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Reference Chain</a:t>
            </a:r>
          </a:p>
        </p:txBody>
      </p:sp>
    </p:spTree>
    <p:extLst>
      <p:ext uri="{BB962C8B-B14F-4D97-AF65-F5344CB8AC3E}">
        <p14:creationId xmlns:p14="http://schemas.microsoft.com/office/powerpoint/2010/main" val="222610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1633" y="1489348"/>
            <a:ext cx="6550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强引用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垃圾回收不会收集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软引用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内存溢出前，第二次垃圾回收有用但非必要的对象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弱引用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非必要的对象，下次发生垃圾回收时回收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虚引用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幽灵引用，无法获得对象，生存时间不定， 被回收时会系统通知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41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清理条件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可达性分析后没有</a:t>
            </a:r>
            <a:r>
              <a:rPr lang="en-US" altLang="zh-CN" dirty="0" err="1"/>
              <a:t>Referece</a:t>
            </a:r>
            <a:r>
              <a:rPr lang="en-US" altLang="zh-CN" dirty="0"/>
              <a:t> Chain, </a:t>
            </a:r>
            <a:r>
              <a:rPr lang="zh-CN" altLang="en-US" dirty="0"/>
              <a:t>第一次标记并筛选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筛选条件 ： 是否执行</a:t>
            </a:r>
            <a:r>
              <a:rPr lang="en-US" altLang="zh-CN" dirty="0"/>
              <a:t>finalize()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不执行： </a:t>
            </a:r>
            <a:r>
              <a:rPr lang="en-US" altLang="zh-CN" dirty="0"/>
              <a:t>finalize</a:t>
            </a:r>
            <a:r>
              <a:rPr lang="zh-CN" altLang="en-US" dirty="0"/>
              <a:t>方法被覆盖或已被调用过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 ： 被标记的对象入</a:t>
            </a:r>
            <a:r>
              <a:rPr lang="en-US" altLang="zh-CN" dirty="0"/>
              <a:t>F-Queue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F-Queue</a:t>
            </a:r>
            <a:r>
              <a:rPr lang="zh-CN" altLang="en-US" dirty="0"/>
              <a:t>中的对象再次进行标记，标记成功将被回收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76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清理内容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无用的常量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无任何引用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堆中找不到类的实例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加载类的</a:t>
            </a:r>
            <a:r>
              <a:rPr lang="en-US" altLang="zh-CN" dirty="0" err="1"/>
              <a:t>ClassLoader</a:t>
            </a:r>
            <a:r>
              <a:rPr lang="zh-CN" altLang="en-US" dirty="0"/>
              <a:t>被回收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该类对应的</a:t>
            </a:r>
            <a:r>
              <a:rPr lang="en-US" altLang="zh-CN" dirty="0" err="1"/>
              <a:t>java.lang.Class</a:t>
            </a:r>
            <a:r>
              <a:rPr lang="zh-CN" altLang="en-US" dirty="0"/>
              <a:t>对象没有被任何地方引用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35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6268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清除算法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分代收集算法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73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95787"/>
            <a:ext cx="69827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枚举根节点时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安全点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方法调用、循环跳转、异常跳转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抢先试中断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主动式中断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投放轮询标志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7923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多个垃圾回收线程同时执行， 用户线程等待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垃圾回收线程和用户线程同时执行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29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930989"/>
            <a:ext cx="69827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Serial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收集器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14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9625" y="930989"/>
            <a:ext cx="6982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ParNew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Server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 The World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收集可并行但不能并发</a:t>
            </a: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50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79763"/>
            <a:ext cx="77748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Parralle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Scavenge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控制吞吐量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吞吐量 </a:t>
            </a:r>
            <a:r>
              <a:rPr lang="en-US" altLang="zh-CN" dirty="0"/>
              <a:t>= </a:t>
            </a:r>
            <a:r>
              <a:rPr lang="zh-CN" altLang="en-US" dirty="0"/>
              <a:t>运行代码的时间</a:t>
            </a:r>
            <a:r>
              <a:rPr lang="en-US" altLang="zh-CN" dirty="0"/>
              <a:t>/</a:t>
            </a:r>
            <a:r>
              <a:rPr lang="zh-CN" altLang="en-US" dirty="0"/>
              <a:t>（运行代码的时间</a:t>
            </a:r>
            <a:r>
              <a:rPr lang="en-US" altLang="zh-CN" dirty="0"/>
              <a:t>+</a:t>
            </a:r>
            <a:r>
              <a:rPr lang="zh-CN" altLang="en-US" dirty="0"/>
              <a:t>垃圾收集时间）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自适应的调节策略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动态平衡</a:t>
            </a:r>
            <a:r>
              <a:rPr lang="en-US" altLang="zh-CN" dirty="0"/>
              <a:t>stop the world </a:t>
            </a:r>
            <a:r>
              <a:rPr lang="zh-CN" altLang="en-US" dirty="0"/>
              <a:t>和 最大吞吐量之间的关系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79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356101" y="5449788"/>
            <a:ext cx="1752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京东到家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移动交易研发部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李斌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gray">
          <a:xfrm>
            <a:off x="3407072" y="341361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gray">
          <a:xfrm>
            <a:off x="2705397" y="341361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91461" y="91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gray">
          <a:xfrm>
            <a:off x="3825701" y="34843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类的结构和加载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gray">
          <a:xfrm>
            <a:off x="3422476" y="2460408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gray">
          <a:xfrm>
            <a:off x="2720801" y="2460408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3825701" y="25191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垃圾回收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gray">
          <a:xfrm>
            <a:off x="2854151" y="24223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2854151" y="33748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gray">
          <a:xfrm>
            <a:off x="3407072" y="1509239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7" name="Freeform 8"/>
          <p:cNvSpPr>
            <a:spLocks/>
          </p:cNvSpPr>
          <p:nvPr/>
        </p:nvSpPr>
        <p:spPr bwMode="gray">
          <a:xfrm>
            <a:off x="2705397" y="1509239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810297" y="1567977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charset="0"/>
              </a:rPr>
              <a:t>JVM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内存结构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gray">
          <a:xfrm>
            <a:off x="2838747" y="1471138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0" name="Freeform 7"/>
          <p:cNvSpPr>
            <a:spLocks/>
          </p:cNvSpPr>
          <p:nvPr/>
        </p:nvSpPr>
        <p:spPr bwMode="gray">
          <a:xfrm>
            <a:off x="3407072" y="438852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gray">
          <a:xfrm>
            <a:off x="2705397" y="438852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gray">
          <a:xfrm>
            <a:off x="3825701" y="445925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字节码执行引擎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gray">
          <a:xfrm>
            <a:off x="2854151" y="434971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660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CMS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最短的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执行策略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重新标记（并行、 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并发清除（并行、并发）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98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G1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算法 ： 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建立可预测的停顿模型，明确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时间片段内消耗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时间不超过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Nmm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，弱化分代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都建立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Remebered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最终标记（并行、不并发）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筛选回收（并行、不并发）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36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内存分配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345332"/>
            <a:ext cx="7774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优先在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Eden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区分配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空间不足，执行</a:t>
            </a:r>
            <a:r>
              <a:rPr lang="en-US" altLang="zh-CN" dirty="0"/>
              <a:t>Minor GC</a:t>
            </a:r>
            <a:r>
              <a:rPr lang="zh-CN" altLang="en-US" dirty="0"/>
              <a:t>，将未回收的对象放入</a:t>
            </a:r>
            <a:r>
              <a:rPr lang="en-US" altLang="zh-CN" dirty="0"/>
              <a:t>Survivor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大对象直接进入老年代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长期存活的对象进入老年代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每逃过一次</a:t>
            </a:r>
            <a:r>
              <a:rPr lang="en-US" altLang="zh-CN" dirty="0"/>
              <a:t>Minor GC </a:t>
            </a:r>
            <a:r>
              <a:rPr lang="zh-CN" altLang="en-US" dirty="0"/>
              <a:t>， 对象年龄</a:t>
            </a:r>
            <a:r>
              <a:rPr lang="en-US" altLang="zh-CN" dirty="0"/>
              <a:t>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区中的相同年龄的对象占用空间超过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空间的一半，大于等于该年龄的对象全部进入老年代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空间分配担保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检查老年代可用连续空间是否大于青年代所有对象占用总空间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“冒险”</a:t>
            </a:r>
            <a:r>
              <a:rPr lang="en-US" altLang="zh-CN" dirty="0"/>
              <a:t>Minor GC</a:t>
            </a:r>
          </a:p>
        </p:txBody>
      </p:sp>
    </p:spTree>
    <p:extLst>
      <p:ext uri="{BB962C8B-B14F-4D97-AF65-F5344CB8AC3E}">
        <p14:creationId xmlns:p14="http://schemas.microsoft.com/office/powerpoint/2010/main" val="199320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23762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魔数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Major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super_class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fileds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23928" y="985292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字面量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符号引用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类和接口的全限定名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字段的名称和描述符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字段表集合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接口或类中声明的变量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属性表集合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字节码指令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指令长度 ：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放弃数据存储对齐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byte1 &lt;&lt; 8</a:t>
            </a:r>
            <a:r>
              <a:rPr lang="zh-CN" altLang="en-US" dirty="0"/>
              <a:t>）</a:t>
            </a:r>
            <a:r>
              <a:rPr lang="en-US" altLang="zh-CN" dirty="0"/>
              <a:t>| byte2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016" y="1201316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字节码分类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加载和存储指令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运算指令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类型转换指令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对象创建和访问指令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操作数栈管理指令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控制转移指令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方法调用和返回指令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异常处理指令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4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虚拟机的实现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20080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代码加载执行时，翻译成一种虚拟机指令集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代码加载执行时，翻译成本机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8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107504" y="2554568"/>
            <a:ext cx="8938039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gray">
          <a:xfrm>
            <a:off x="107505" y="2560175"/>
            <a:ext cx="89380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谢谢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29308"/>
            <a:ext cx="4032448" cy="4165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1713" y="2358209"/>
            <a:ext cx="5038559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PC</a:t>
            </a:r>
            <a:r>
              <a:rPr lang="zh-CN" altLang="en-US" dirty="0"/>
              <a:t>寄存器 </a:t>
            </a:r>
            <a:r>
              <a:rPr lang="en-US" altLang="zh-CN" dirty="0"/>
              <a:t>: </a:t>
            </a:r>
            <a:r>
              <a:rPr lang="zh-CN" altLang="en-US" dirty="0"/>
              <a:t>当前线程执行字节码行号的指示器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 </a:t>
            </a:r>
            <a:r>
              <a:rPr lang="en-US" altLang="zh-CN" dirty="0"/>
              <a:t>: JAVA</a:t>
            </a:r>
            <a:r>
              <a:rPr lang="zh-CN" altLang="en-US" dirty="0"/>
              <a:t>方法执行的内存模型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本地方法栈 </a:t>
            </a:r>
            <a:r>
              <a:rPr lang="en-US" altLang="zh-CN" dirty="0"/>
              <a:t>: </a:t>
            </a:r>
            <a:r>
              <a:rPr lang="zh-CN" altLang="en-US" dirty="0"/>
              <a:t>本地方法执行的内存模型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981713" y="1705372"/>
            <a:ext cx="5038559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2055757" y="1708547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私有区域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90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0351" y="2022728"/>
            <a:ext cx="22322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堆 </a:t>
            </a:r>
            <a:r>
              <a:rPr lang="en-US" altLang="zh-CN" dirty="0"/>
              <a:t>- </a:t>
            </a:r>
            <a:r>
              <a:rPr lang="zh-CN" altLang="en-US" dirty="0"/>
              <a:t>存储对象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直接内存</a:t>
            </a:r>
            <a:endParaRPr lang="en-US" altLang="zh-C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620351" y="1491287"/>
            <a:ext cx="223224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730400" y="1496895"/>
            <a:ext cx="20162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共享区域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9832" y="2022728"/>
            <a:ext cx="5976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已被</a:t>
            </a:r>
            <a:r>
              <a:rPr lang="en-US" altLang="zh-CN" dirty="0" err="1"/>
              <a:t>jvm</a:t>
            </a:r>
            <a:r>
              <a:rPr lang="zh-CN" altLang="en-US" dirty="0"/>
              <a:t>加载了的数据信息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类信息，常量，静态变量，实时编译后的代码数据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运行时常量池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加载类文件的常量池 </a:t>
            </a:r>
            <a:r>
              <a:rPr lang="en-US" altLang="zh-CN" dirty="0"/>
              <a:t>- </a:t>
            </a:r>
            <a:r>
              <a:rPr lang="zh-CN" altLang="en-US" dirty="0"/>
              <a:t>编译生成字面量和符号引用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动态生成的常量</a:t>
            </a:r>
            <a:endParaRPr lang="en-US" altLang="zh-CN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gray">
          <a:xfrm flipH="1">
            <a:off x="3131840" y="1489348"/>
            <a:ext cx="5904656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gray">
          <a:xfrm>
            <a:off x="3214675" y="1489348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方法区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7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7582" y="2371655"/>
            <a:ext cx="784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指针碰撞 </a:t>
            </a:r>
            <a:r>
              <a:rPr lang="en-US" altLang="zh-CN" dirty="0"/>
              <a:t>- serial</a:t>
            </a:r>
            <a:r>
              <a:rPr lang="zh-CN" altLang="en-US" dirty="0"/>
              <a:t>、</a:t>
            </a:r>
            <a:r>
              <a:rPr lang="en-US" altLang="zh-CN" dirty="0" err="1"/>
              <a:t>parNew</a:t>
            </a:r>
            <a:r>
              <a:rPr lang="zh-CN" altLang="en-US" dirty="0"/>
              <a:t>带</a:t>
            </a:r>
            <a:r>
              <a:rPr lang="en-US" altLang="zh-CN" dirty="0"/>
              <a:t>Compact</a:t>
            </a:r>
            <a:r>
              <a:rPr lang="zh-CN" altLang="en-US" dirty="0"/>
              <a:t>功能的收集器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空闲列表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 + </a:t>
            </a:r>
            <a:r>
              <a:rPr lang="zh-CN" altLang="en-US" dirty="0"/>
              <a:t>失败重试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TLAB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827583" y="1042399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937631" y="1048007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new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操作码指令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827582" y="1978504"/>
            <a:ext cx="7848873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937631" y="1984111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新对象分配内存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827583" y="415364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>
            <a:off x="937631" y="4159251"/>
            <a:ext cx="637067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对象的设置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584" y="4643532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哪个类到对象，对象到</a:t>
            </a:r>
            <a:r>
              <a:rPr lang="en-US" altLang="zh-CN" dirty="0" err="1"/>
              <a:t>hashCode</a:t>
            </a:r>
            <a:r>
              <a:rPr lang="zh-CN" altLang="en-US" dirty="0"/>
              <a:t>，对象的</a:t>
            </a:r>
            <a:r>
              <a:rPr lang="en-US" altLang="zh-CN" dirty="0"/>
              <a:t>GC</a:t>
            </a:r>
            <a:r>
              <a:rPr lang="zh-CN" altLang="en-US" dirty="0"/>
              <a:t>分代年龄，是否启用偏向锁等</a:t>
            </a:r>
            <a:endParaRPr lang="en-US" altLang="zh-CN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827583" y="521886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>
            <a:off x="937631" y="5224471"/>
            <a:ext cx="55785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 err="1">
                <a:solidFill>
                  <a:srgbClr val="FFFFFF"/>
                </a:solidFill>
                <a:latin typeface="Arial" charset="0"/>
                <a:ea typeface="宋体" charset="-122"/>
              </a:rPr>
              <a:t>invok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指令对象初始化 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- 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赋值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7583" y="1474508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在常量池中定位符号引用，并判断类是否被加载，解析，初始化</a:t>
            </a:r>
          </a:p>
        </p:txBody>
      </p:sp>
    </p:spTree>
    <p:extLst>
      <p:ext uri="{BB962C8B-B14F-4D97-AF65-F5344CB8AC3E}">
        <p14:creationId xmlns:p14="http://schemas.microsoft.com/office/powerpoint/2010/main" val="399631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368847"/>
            <a:ext cx="7486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对象头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对象本身运行时数据 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hashCode</a:t>
            </a:r>
            <a:r>
              <a:rPr lang="en-US" altLang="zh-CN" dirty="0"/>
              <a:t>, GC</a:t>
            </a:r>
            <a:r>
              <a:rPr lang="zh-CN" altLang="en-US" dirty="0"/>
              <a:t>分代年龄，锁信息，偏向线程</a:t>
            </a:r>
            <a:r>
              <a:rPr lang="en-US" altLang="zh-CN" dirty="0"/>
              <a:t>ID</a:t>
            </a:r>
            <a:r>
              <a:rPr lang="zh-CN" altLang="en-US" dirty="0"/>
              <a:t>， 偏向时间戳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类型指针指向类元数据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实例数据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字段分配策略 ： 字段宽度、父类字段先于子类（</a:t>
            </a:r>
            <a:r>
              <a:rPr lang="en-US" altLang="zh-CN" dirty="0" err="1">
                <a:solidFill>
                  <a:srgbClr val="FF0000"/>
                </a:solidFill>
              </a:rPr>
              <a:t>CompactFileds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对齐填充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对象大小必须为</a:t>
            </a:r>
            <a:r>
              <a:rPr lang="en-US" altLang="zh-CN" dirty="0"/>
              <a:t>8</a:t>
            </a:r>
            <a:r>
              <a:rPr lang="zh-CN" altLang="en-US" dirty="0"/>
              <a:t>字节的整数倍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5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24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使用句柄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直接指针（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HotSpot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5212"/>
            <a:ext cx="4987221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5985"/>
            <a:ext cx="4987221" cy="24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24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使用句柄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直接指针（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HotSpot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5212"/>
            <a:ext cx="4987221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5985"/>
            <a:ext cx="4987221" cy="24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0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1249</Words>
  <Application>Microsoft Office PowerPoint</Application>
  <PresentationFormat>全屏显示(16:10)</PresentationFormat>
  <Paragraphs>235</Paragraphs>
  <Slides>26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李斌</cp:lastModifiedBy>
  <cp:revision>222</cp:revision>
  <dcterms:created xsi:type="dcterms:W3CDTF">2013-12-09T06:58:05Z</dcterms:created>
  <dcterms:modified xsi:type="dcterms:W3CDTF">2016-05-19T06:08:37Z</dcterms:modified>
</cp:coreProperties>
</file>