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0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0BBF-9E1B-49D1-9CCE-036400BFFBC6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CA7F-6CA9-40A5-86CC-75A70FFF9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3" y="1190948"/>
            <a:ext cx="8181950" cy="4421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35197" y="1457850"/>
            <a:ext cx="1082098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6140" y="1457849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71054" y="1457850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84158" y="1457850"/>
            <a:ext cx="1091242" cy="1839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54203" y="1869127"/>
            <a:ext cx="508092" cy="1701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84158" y="2062452"/>
            <a:ext cx="2233224" cy="17823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4158" y="1868613"/>
            <a:ext cx="545621" cy="170673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25433" y="1873505"/>
            <a:ext cx="1021383" cy="1657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35196" y="1669344"/>
            <a:ext cx="2227099" cy="1667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30625" y="1870743"/>
            <a:ext cx="545621" cy="16854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84158" y="1669345"/>
            <a:ext cx="545621" cy="1667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75440" y="1669345"/>
            <a:ext cx="1641942" cy="1667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1" idx="0"/>
            <a:endCxn id="65" idx="2"/>
          </p:cNvCxnSpPr>
          <p:nvPr/>
        </p:nvCxnSpPr>
        <p:spPr>
          <a:xfrm flipH="1" flipV="1">
            <a:off x="3064046" y="1022965"/>
            <a:ext cx="1652629" cy="434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0"/>
            <a:endCxn id="64" idx="2"/>
          </p:cNvCxnSpPr>
          <p:nvPr/>
        </p:nvCxnSpPr>
        <p:spPr>
          <a:xfrm flipH="1" flipV="1">
            <a:off x="5850217" y="1020275"/>
            <a:ext cx="79562" cy="437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0"/>
            <a:endCxn id="66" idx="2"/>
          </p:cNvCxnSpPr>
          <p:nvPr/>
        </p:nvCxnSpPr>
        <p:spPr>
          <a:xfrm flipV="1">
            <a:off x="7071761" y="1017770"/>
            <a:ext cx="74139" cy="4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1"/>
            <a:endCxn id="89" idx="3"/>
          </p:cNvCxnSpPr>
          <p:nvPr/>
        </p:nvCxnSpPr>
        <p:spPr>
          <a:xfrm flipH="1">
            <a:off x="1859621" y="1955015"/>
            <a:ext cx="1171004" cy="16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1"/>
            <a:endCxn id="92" idx="3"/>
          </p:cNvCxnSpPr>
          <p:nvPr/>
        </p:nvCxnSpPr>
        <p:spPr>
          <a:xfrm flipH="1" flipV="1">
            <a:off x="1707222" y="1540201"/>
            <a:ext cx="1327974" cy="21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86" idx="2"/>
          </p:cNvCxnSpPr>
          <p:nvPr/>
        </p:nvCxnSpPr>
        <p:spPr>
          <a:xfrm flipH="1" flipV="1">
            <a:off x="5168336" y="621727"/>
            <a:ext cx="488633" cy="1246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0"/>
            <a:endCxn id="91" idx="2"/>
          </p:cNvCxnSpPr>
          <p:nvPr/>
        </p:nvCxnSpPr>
        <p:spPr>
          <a:xfrm flipH="1" flipV="1">
            <a:off x="4606042" y="1022965"/>
            <a:ext cx="1050927" cy="64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2"/>
            <a:endCxn id="90" idx="0"/>
          </p:cNvCxnSpPr>
          <p:nvPr/>
        </p:nvCxnSpPr>
        <p:spPr>
          <a:xfrm flipH="1">
            <a:off x="1274862" y="2039286"/>
            <a:ext cx="2861263" cy="553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0115319" y="4324005"/>
            <a:ext cx="31464" cy="649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" idx="0"/>
            <a:endCxn id="48" idx="2"/>
          </p:cNvCxnSpPr>
          <p:nvPr/>
        </p:nvCxnSpPr>
        <p:spPr>
          <a:xfrm flipH="1" flipV="1">
            <a:off x="1509728" y="1044491"/>
            <a:ext cx="2066518" cy="41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46112" y="7674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checksum(4</a:t>
            </a:r>
            <a:r>
              <a:rPr lang="en-US" altLang="zh-CN" sz="1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2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77784" y="758665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上一页地址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09485" y="761355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</a:t>
            </a:r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空间中页的偏移量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73467" y="75616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下一页地址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(4)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17166" y="310635"/>
            <a:ext cx="1991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</a:t>
            </a:r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重用空间的首地址指针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15872" y="190840"/>
            <a:ext cx="13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堆</a:t>
            </a:r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中第一个空闲空间开始指针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234195" y="317985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</a:t>
            </a:r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目录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Slot</a:t>
            </a:r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27724" y="1824715"/>
            <a:ext cx="1031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系统表空间中定义，独立表空间都为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0(8)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35113" y="2592862"/>
            <a:ext cx="879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所属表空间</a:t>
            </a:r>
            <a:r>
              <a:rPr lang="en-US" altLang="zh-CN" sz="11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ID(4)</a:t>
            </a:r>
            <a:endParaRPr lang="zh-CN" altLang="en-US" sz="11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174673" y="761355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页类型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02276" y="1240119"/>
            <a:ext cx="904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最后被修改的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LSN</a:t>
            </a:r>
            <a:r>
              <a:rPr lang="zh-CN" altLang="en-US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位置</a:t>
            </a:r>
            <a:r>
              <a:rPr lang="en-US" altLang="zh-CN" sz="11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(8)</a:t>
            </a:r>
            <a:endParaRPr lang="zh-CN" altLang="en-US" sz="11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98" name="直接箭头连接符 97"/>
          <p:cNvCxnSpPr>
            <a:stCxn id="128" idx="0"/>
            <a:endCxn id="112" idx="2"/>
          </p:cNvCxnSpPr>
          <p:nvPr/>
        </p:nvCxnSpPr>
        <p:spPr>
          <a:xfrm flipV="1">
            <a:off x="6229887" y="588830"/>
            <a:ext cx="150104" cy="12778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41" idx="3"/>
            <a:endCxn id="67" idx="2"/>
          </p:cNvCxnSpPr>
          <p:nvPr/>
        </p:nvCxnSpPr>
        <p:spPr>
          <a:xfrm flipV="1">
            <a:off x="7017166" y="572245"/>
            <a:ext cx="995626" cy="13777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42" idx="3"/>
            <a:endCxn id="113" idx="2"/>
          </p:cNvCxnSpPr>
          <p:nvPr/>
        </p:nvCxnSpPr>
        <p:spPr>
          <a:xfrm flipV="1">
            <a:off x="7618544" y="1190948"/>
            <a:ext cx="1217860" cy="7580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8" idx="0"/>
            <a:endCxn id="88" idx="2"/>
          </p:cNvCxnSpPr>
          <p:nvPr/>
        </p:nvCxnSpPr>
        <p:spPr>
          <a:xfrm flipH="1" flipV="1">
            <a:off x="3906014" y="579595"/>
            <a:ext cx="1102235" cy="12895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53" idx="2"/>
            <a:endCxn id="156" idx="3"/>
          </p:cNvCxnSpPr>
          <p:nvPr/>
        </p:nvCxnSpPr>
        <p:spPr>
          <a:xfrm flipH="1">
            <a:off x="1799653" y="2246482"/>
            <a:ext cx="1476485" cy="10529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63" idx="2"/>
            <a:endCxn id="155" idx="3"/>
          </p:cNvCxnSpPr>
          <p:nvPr/>
        </p:nvCxnSpPr>
        <p:spPr>
          <a:xfrm flipH="1">
            <a:off x="1824129" y="2240689"/>
            <a:ext cx="2046817" cy="15088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65" idx="2"/>
            <a:endCxn id="114" idx="3"/>
          </p:cNvCxnSpPr>
          <p:nvPr/>
        </p:nvCxnSpPr>
        <p:spPr>
          <a:xfrm flipH="1">
            <a:off x="1847101" y="2240689"/>
            <a:ext cx="2579681" cy="21708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64" idx="2"/>
            <a:endCxn id="154" idx="3"/>
          </p:cNvCxnSpPr>
          <p:nvPr/>
        </p:nvCxnSpPr>
        <p:spPr>
          <a:xfrm flipH="1">
            <a:off x="1799654" y="2243765"/>
            <a:ext cx="3200062" cy="27864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1300279" y="394889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807558" y="32722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堆中记录数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8122907" y="929338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删除记录字节数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93820" y="4111423"/>
            <a:ext cx="9532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一个方向连续插入记录数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625433" y="2268273"/>
            <a:ext cx="2304346" cy="16995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980518" y="2270275"/>
            <a:ext cx="1636863" cy="16794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030625" y="2462158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5984374" y="1866727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3035196" y="2270275"/>
            <a:ext cx="486455" cy="16795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186392" y="2462158"/>
            <a:ext cx="2830774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096997" y="2458407"/>
            <a:ext cx="520384" cy="19552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526140" y="1863686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127518" y="1862673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030625" y="2073923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887692" y="4814764"/>
            <a:ext cx="911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该页中记录数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890185" y="3534079"/>
            <a:ext cx="933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最后插入方向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887691" y="3083965"/>
            <a:ext cx="911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959293" y="10530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0111693" y="25770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0264093" y="41010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最后插入位置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(2)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9666480" y="1889961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当前页最大事务</a:t>
            </a:r>
            <a:r>
              <a:rPr lang="en-US" altLang="zh-CN" sz="1100" b="1" smtClean="0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ID(8)</a:t>
            </a:r>
            <a:endParaRPr lang="zh-CN" altLang="en-US" sz="1100" b="1">
              <a:solidFill>
                <a:srgbClr val="0070C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25433" y="2068130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754203" y="2071206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4181269" y="2068130"/>
            <a:ext cx="491026" cy="17255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V="1">
            <a:off x="11452679" y="410129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11605079" y="425369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11757479" y="440609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11909879" y="4558495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9" idx="3"/>
            <a:endCxn id="160" idx="1"/>
          </p:cNvCxnSpPr>
          <p:nvPr/>
        </p:nvCxnSpPr>
        <p:spPr>
          <a:xfrm flipV="1">
            <a:off x="7617382" y="2020766"/>
            <a:ext cx="2049098" cy="1308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10271984" y="2961106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10424384" y="3113506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10576784" y="3265906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10729184" y="3418306"/>
            <a:ext cx="31464" cy="6498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3044881" y="2859576"/>
            <a:ext cx="2200347" cy="17971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676009" y="6178147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2828409" y="6330547"/>
            <a:ext cx="1091242" cy="18391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3041501" y="2675532"/>
            <a:ext cx="4575879" cy="16235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4466670" y="6044852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619070" y="6197252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4771470" y="6349652"/>
            <a:ext cx="1075802" cy="18386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曹峻铭</dc:creator>
  <cp:lastModifiedBy>曹峻铭</cp:lastModifiedBy>
  <cp:revision>16</cp:revision>
  <dcterms:created xsi:type="dcterms:W3CDTF">2017-11-16T08:28:33Z</dcterms:created>
  <dcterms:modified xsi:type="dcterms:W3CDTF">2017-11-16T11:04:23Z</dcterms:modified>
</cp:coreProperties>
</file>