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5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2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6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9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8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8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0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4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5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0BBF-9E1B-49D1-9CCE-036400BFFBC6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00" y="1523452"/>
            <a:ext cx="8181950" cy="44210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67694" y="1790354"/>
            <a:ext cx="1082098" cy="1839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58637" y="1790353"/>
            <a:ext cx="1091242" cy="1839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03551" y="1790354"/>
            <a:ext cx="1091242" cy="1839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16655" y="1790354"/>
            <a:ext cx="1091242" cy="1839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86700" y="2201631"/>
            <a:ext cx="508092" cy="1701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16655" y="2394956"/>
            <a:ext cx="2233224" cy="178238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16655" y="2201117"/>
            <a:ext cx="545621" cy="170673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57930" y="2206009"/>
            <a:ext cx="1021383" cy="1657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367693" y="2001848"/>
            <a:ext cx="2227099" cy="1667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63122" y="2203247"/>
            <a:ext cx="545621" cy="16854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716655" y="2001849"/>
            <a:ext cx="545621" cy="1667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307937" y="2001849"/>
            <a:ext cx="1641942" cy="1667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1" idx="0"/>
            <a:endCxn id="65" idx="2"/>
          </p:cNvCxnSpPr>
          <p:nvPr/>
        </p:nvCxnSpPr>
        <p:spPr>
          <a:xfrm flipH="1" flipV="1">
            <a:off x="3396543" y="1355469"/>
            <a:ext cx="1652629" cy="434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0"/>
            <a:endCxn id="64" idx="2"/>
          </p:cNvCxnSpPr>
          <p:nvPr/>
        </p:nvCxnSpPr>
        <p:spPr>
          <a:xfrm flipH="1" flipV="1">
            <a:off x="6182714" y="1352779"/>
            <a:ext cx="79562" cy="437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0"/>
            <a:endCxn id="66" idx="2"/>
          </p:cNvCxnSpPr>
          <p:nvPr/>
        </p:nvCxnSpPr>
        <p:spPr>
          <a:xfrm flipV="1">
            <a:off x="7404258" y="1350274"/>
            <a:ext cx="74139" cy="44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1"/>
            <a:endCxn id="89" idx="3"/>
          </p:cNvCxnSpPr>
          <p:nvPr/>
        </p:nvCxnSpPr>
        <p:spPr>
          <a:xfrm flipH="1">
            <a:off x="2174188" y="2287519"/>
            <a:ext cx="1188934" cy="16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6" idx="1"/>
            <a:endCxn id="92" idx="3"/>
          </p:cNvCxnSpPr>
          <p:nvPr/>
        </p:nvCxnSpPr>
        <p:spPr>
          <a:xfrm flipH="1" flipV="1">
            <a:off x="2039719" y="1872705"/>
            <a:ext cx="1327974" cy="21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0" idx="0"/>
            <a:endCxn id="86" idx="2"/>
          </p:cNvCxnSpPr>
          <p:nvPr/>
        </p:nvCxnSpPr>
        <p:spPr>
          <a:xfrm flipH="1" flipV="1">
            <a:off x="5500833" y="954231"/>
            <a:ext cx="488633" cy="1246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0"/>
            <a:endCxn id="91" idx="2"/>
          </p:cNvCxnSpPr>
          <p:nvPr/>
        </p:nvCxnSpPr>
        <p:spPr>
          <a:xfrm flipH="1" flipV="1">
            <a:off x="4938539" y="1355469"/>
            <a:ext cx="1050927" cy="646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1" idx="2"/>
            <a:endCxn id="90" idx="0"/>
          </p:cNvCxnSpPr>
          <p:nvPr/>
        </p:nvCxnSpPr>
        <p:spPr>
          <a:xfrm flipH="1">
            <a:off x="1598394" y="2371790"/>
            <a:ext cx="2870228" cy="553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10447816" y="4656509"/>
            <a:ext cx="31464" cy="649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6" idx="0"/>
            <a:endCxn id="48" idx="2"/>
          </p:cNvCxnSpPr>
          <p:nvPr/>
        </p:nvCxnSpPr>
        <p:spPr>
          <a:xfrm flipH="1" flipV="1">
            <a:off x="1842225" y="1376995"/>
            <a:ext cx="2066518" cy="413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278609" y="1099996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checksum(4</a:t>
            </a:r>
            <a:r>
              <a:rPr lang="en-US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610281" y="1091169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上一页地址</a:t>
            </a:r>
            <a:r>
              <a:rPr lang="en-US" altLang="zh-CN" sz="11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(4)</a:t>
            </a:r>
            <a:endParaRPr lang="zh-CN" altLang="en-US" sz="11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541982" y="1093859"/>
            <a:ext cx="1709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表空间中页的偏移量</a:t>
            </a:r>
            <a:r>
              <a:rPr lang="en-US" altLang="zh-CN" sz="11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(4)</a:t>
            </a:r>
            <a:endParaRPr lang="zh-CN" altLang="en-US" sz="11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905964" y="1088664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下一页地址</a:t>
            </a:r>
            <a:r>
              <a:rPr lang="en-US" altLang="zh-CN" sz="11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(4)</a:t>
            </a:r>
            <a:endParaRPr lang="zh-CN" altLang="en-US" sz="11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349663" y="643139"/>
            <a:ext cx="1991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可重用空间的首地址指针</a:t>
            </a:r>
            <a:r>
              <a:rPr lang="en-US" altLang="zh-CN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848369" y="523344"/>
            <a:ext cx="13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堆中第一个空闲空间开始指针</a:t>
            </a:r>
            <a:r>
              <a:rPr lang="en-US" altLang="zh-CN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566692" y="650489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页目录</a:t>
            </a:r>
            <a:r>
              <a:rPr lang="en-US" altLang="zh-CN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Slot</a:t>
            </a:r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数</a:t>
            </a:r>
            <a:r>
              <a:rPr lang="en-US" altLang="zh-CN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142291" y="2157219"/>
            <a:ext cx="1031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系统表空间中定义，独立表空间都为</a:t>
            </a:r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0(8)</a:t>
            </a:r>
            <a:endParaRPr lang="zh-CN" altLang="en-US" sz="1100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158645" y="2925366"/>
            <a:ext cx="879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所属表空间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ID(4)</a:t>
            </a:r>
            <a:endParaRPr lang="zh-CN" altLang="en-US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507170" y="1093859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页类型</a:t>
            </a:r>
            <a:r>
              <a:rPr lang="en-US" altLang="zh-CN" sz="11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134773" y="1572623"/>
            <a:ext cx="9049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最后被修改的</a:t>
            </a:r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LSN</a:t>
            </a:r>
            <a:r>
              <a:rPr lang="zh-CN" alt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位置</a:t>
            </a:r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(8)</a:t>
            </a:r>
            <a:endParaRPr lang="zh-CN" altLang="en-US" sz="1100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98" name="直接箭头连接符 97"/>
          <p:cNvCxnSpPr>
            <a:stCxn id="128" idx="0"/>
            <a:endCxn id="112" idx="2"/>
          </p:cNvCxnSpPr>
          <p:nvPr/>
        </p:nvCxnSpPr>
        <p:spPr>
          <a:xfrm flipV="1">
            <a:off x="6562384" y="921334"/>
            <a:ext cx="150104" cy="12778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41" idx="3"/>
            <a:endCxn id="67" idx="2"/>
          </p:cNvCxnSpPr>
          <p:nvPr/>
        </p:nvCxnSpPr>
        <p:spPr>
          <a:xfrm flipV="1">
            <a:off x="7349663" y="904749"/>
            <a:ext cx="995626" cy="13777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42" idx="3"/>
            <a:endCxn id="113" idx="2"/>
          </p:cNvCxnSpPr>
          <p:nvPr/>
        </p:nvCxnSpPr>
        <p:spPr>
          <a:xfrm flipV="1">
            <a:off x="7951041" y="1523452"/>
            <a:ext cx="1217860" cy="7580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18" idx="0"/>
            <a:endCxn id="88" idx="2"/>
          </p:cNvCxnSpPr>
          <p:nvPr/>
        </p:nvCxnSpPr>
        <p:spPr>
          <a:xfrm flipH="1" flipV="1">
            <a:off x="4238511" y="912099"/>
            <a:ext cx="1102235" cy="12895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53" idx="2"/>
            <a:endCxn id="156" idx="3"/>
          </p:cNvCxnSpPr>
          <p:nvPr/>
        </p:nvCxnSpPr>
        <p:spPr>
          <a:xfrm flipH="1">
            <a:off x="2078360" y="2578986"/>
            <a:ext cx="1530275" cy="10529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63" idx="2"/>
            <a:endCxn id="155" idx="3"/>
          </p:cNvCxnSpPr>
          <p:nvPr/>
        </p:nvCxnSpPr>
        <p:spPr>
          <a:xfrm flipH="1">
            <a:off x="2102836" y="2573193"/>
            <a:ext cx="2100607" cy="15088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65" idx="2"/>
            <a:endCxn id="114" idx="3"/>
          </p:cNvCxnSpPr>
          <p:nvPr/>
        </p:nvCxnSpPr>
        <p:spPr>
          <a:xfrm flipH="1">
            <a:off x="2134773" y="2573193"/>
            <a:ext cx="2624506" cy="21708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64" idx="2"/>
            <a:endCxn id="154" idx="3"/>
          </p:cNvCxnSpPr>
          <p:nvPr/>
        </p:nvCxnSpPr>
        <p:spPr>
          <a:xfrm flipH="1">
            <a:off x="2087327" y="2576269"/>
            <a:ext cx="3244886" cy="27864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0811777" y="4560345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140055" y="659724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堆中记录数</a:t>
            </a:r>
            <a:r>
              <a:rPr lang="en-US" altLang="zh-CN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8455404" y="1261842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删除记录字节数</a:t>
            </a:r>
            <a:r>
              <a:rPr lang="en-US" altLang="zh-CN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181492" y="4443927"/>
            <a:ext cx="9532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一个方向连续插入记录数</a:t>
            </a:r>
            <a:r>
              <a:rPr lang="en-US" altLang="zh-CN" sz="11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 dirty="0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957930" y="2600777"/>
            <a:ext cx="2304346" cy="169951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313015" y="2602779"/>
            <a:ext cx="1636863" cy="16794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3363122" y="2794662"/>
            <a:ext cx="1091242" cy="18391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316871" y="2199231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3367693" y="2602779"/>
            <a:ext cx="486455" cy="16795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518889" y="2794662"/>
            <a:ext cx="2830774" cy="18391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429494" y="2790911"/>
            <a:ext cx="520384" cy="195528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6858637" y="2196190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7460015" y="2195177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3363122" y="2406427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1175365" y="5147268"/>
            <a:ext cx="911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该页中记录数</a:t>
            </a:r>
            <a:r>
              <a:rPr lang="en-US" altLang="zh-CN" sz="11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 dirty="0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168892" y="3866583"/>
            <a:ext cx="933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最后插入方向</a:t>
            </a:r>
            <a:r>
              <a:rPr lang="en-US" altLang="zh-CN" sz="11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 dirty="0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166398" y="3416469"/>
            <a:ext cx="911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最后插入位置</a:t>
            </a:r>
            <a:r>
              <a:rPr lang="en-US" altLang="zh-CN" sz="1100" b="1" dirty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 dirty="0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0088598" y="437809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最后插入位置</a:t>
            </a:r>
            <a:r>
              <a:rPr lang="en-US" altLang="zh-CN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10444190" y="590209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最后插入位置</a:t>
            </a:r>
            <a:r>
              <a:rPr lang="en-US" altLang="zh-CN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0596590" y="742609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最后插入位置</a:t>
            </a:r>
            <a:r>
              <a:rPr lang="en-US" altLang="zh-CN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9998977" y="2222465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当前页最大事务</a:t>
            </a:r>
            <a:r>
              <a:rPr lang="en-US" altLang="zh-CN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ID(8)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957930" y="2400634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5086700" y="2403710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4513766" y="2400634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V="1">
            <a:off x="10964177" y="4712745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V="1">
            <a:off x="11116577" y="4865145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11268977" y="5017545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11421377" y="5169945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9" idx="3"/>
            <a:endCxn id="160" idx="1"/>
          </p:cNvCxnSpPr>
          <p:nvPr/>
        </p:nvCxnSpPr>
        <p:spPr>
          <a:xfrm flipV="1">
            <a:off x="7949879" y="2353270"/>
            <a:ext cx="2049098" cy="1308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10604481" y="3293610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10756881" y="3446010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10909281" y="3598410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11061681" y="3750810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3377378" y="3192080"/>
            <a:ext cx="2200347" cy="179712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3008506" y="6150434"/>
            <a:ext cx="1091242" cy="18391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3160906" y="6302834"/>
            <a:ext cx="1091242" cy="18391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3373998" y="3008036"/>
            <a:ext cx="4575879" cy="162352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4799167" y="6017139"/>
            <a:ext cx="1075802" cy="18386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4951567" y="6169539"/>
            <a:ext cx="1075802" cy="18386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5103967" y="6321939"/>
            <a:ext cx="1075802" cy="18386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9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74C99B-15B1-41AF-A35D-D0BB93724448}"/>
              </a:ext>
            </a:extLst>
          </p:cNvPr>
          <p:cNvSpPr/>
          <p:nvPr/>
        </p:nvSpPr>
        <p:spPr>
          <a:xfrm>
            <a:off x="753035" y="665021"/>
            <a:ext cx="6707772" cy="5199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30B3E9-A054-4E81-AC1B-0277C92AB241}"/>
              </a:ext>
            </a:extLst>
          </p:cNvPr>
          <p:cNvSpPr/>
          <p:nvPr/>
        </p:nvSpPr>
        <p:spPr>
          <a:xfrm>
            <a:off x="7770362" y="665021"/>
            <a:ext cx="2070847" cy="5199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852356-AA5D-4B76-8E1E-49627888A0ED}"/>
              </a:ext>
            </a:extLst>
          </p:cNvPr>
          <p:cNvSpPr/>
          <p:nvPr/>
        </p:nvSpPr>
        <p:spPr>
          <a:xfrm>
            <a:off x="10150764" y="665021"/>
            <a:ext cx="1377847" cy="5199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54B91B-AC7C-4374-BA36-6CD8A911B478}"/>
              </a:ext>
            </a:extLst>
          </p:cNvPr>
          <p:cNvSpPr/>
          <p:nvPr/>
        </p:nvSpPr>
        <p:spPr>
          <a:xfrm>
            <a:off x="4313242" y="1579890"/>
            <a:ext cx="2807994" cy="3929876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1E47A7-E941-481B-86D9-A0DFC57EED97}"/>
              </a:ext>
            </a:extLst>
          </p:cNvPr>
          <p:cNvSpPr/>
          <p:nvPr/>
        </p:nvSpPr>
        <p:spPr>
          <a:xfrm>
            <a:off x="1147007" y="1579890"/>
            <a:ext cx="2807994" cy="3929876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F1F85D-58BE-4F3D-9C61-C3BD1B508EED}"/>
              </a:ext>
            </a:extLst>
          </p:cNvPr>
          <p:cNvSpPr txBox="1"/>
          <p:nvPr/>
        </p:nvSpPr>
        <p:spPr>
          <a:xfrm>
            <a:off x="3807800" y="9377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CPU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39700B-A5C6-4995-B17D-CC75BDB5DFBA}"/>
              </a:ext>
            </a:extLst>
          </p:cNvPr>
          <p:cNvSpPr txBox="1"/>
          <p:nvPr/>
        </p:nvSpPr>
        <p:spPr>
          <a:xfrm>
            <a:off x="2162235" y="4852013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运算器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839653-6BE0-4D49-9447-598BF7DB09ED}"/>
              </a:ext>
            </a:extLst>
          </p:cNvPr>
          <p:cNvSpPr txBox="1"/>
          <p:nvPr/>
        </p:nvSpPr>
        <p:spPr>
          <a:xfrm>
            <a:off x="5314724" y="4852013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控制器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89F87B-A1FD-43C8-A1A4-3A5DC9946F65}"/>
              </a:ext>
            </a:extLst>
          </p:cNvPr>
          <p:cNvSpPr/>
          <p:nvPr/>
        </p:nvSpPr>
        <p:spPr>
          <a:xfrm>
            <a:off x="8104113" y="937791"/>
            <a:ext cx="1427814" cy="187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CF6FBD-A782-47E2-814C-AA7BA61780FE}"/>
              </a:ext>
            </a:extLst>
          </p:cNvPr>
          <p:cNvSpPr txBox="1"/>
          <p:nvPr/>
        </p:nvSpPr>
        <p:spPr>
          <a:xfrm>
            <a:off x="8260816" y="500590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主存储器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0C376D-C1C0-40C6-A56B-1AC80F2B29AA}"/>
              </a:ext>
            </a:extLst>
          </p:cNvPr>
          <p:cNvSpPr/>
          <p:nvPr/>
        </p:nvSpPr>
        <p:spPr>
          <a:xfrm>
            <a:off x="8104113" y="2941509"/>
            <a:ext cx="1427814" cy="72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MDR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A73DB5-2652-4BB8-99AE-A9C0B16B0F2D}"/>
              </a:ext>
            </a:extLst>
          </p:cNvPr>
          <p:cNvSpPr/>
          <p:nvPr/>
        </p:nvSpPr>
        <p:spPr>
          <a:xfrm>
            <a:off x="8104113" y="3795872"/>
            <a:ext cx="1427814" cy="72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MAR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644559-5AAF-401B-A2E7-24CB69899D4C}"/>
              </a:ext>
            </a:extLst>
          </p:cNvPr>
          <p:cNvSpPr/>
          <p:nvPr/>
        </p:nvSpPr>
        <p:spPr>
          <a:xfrm>
            <a:off x="1442550" y="1863931"/>
            <a:ext cx="875988" cy="537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5B19F8-12C7-4970-B84A-65E923B96A14}"/>
              </a:ext>
            </a:extLst>
          </p:cNvPr>
          <p:cNvSpPr/>
          <p:nvPr/>
        </p:nvSpPr>
        <p:spPr>
          <a:xfrm>
            <a:off x="2820140" y="1863931"/>
            <a:ext cx="875988" cy="537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262BFB5-251D-4F88-814F-B1B392F1DE5B}"/>
              </a:ext>
            </a:extLst>
          </p:cNvPr>
          <p:cNvSpPr/>
          <p:nvPr/>
        </p:nvSpPr>
        <p:spPr>
          <a:xfrm>
            <a:off x="1442550" y="2909455"/>
            <a:ext cx="875988" cy="537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F84F5A-DB75-48CF-AFDA-ADD906422BE2}"/>
              </a:ext>
            </a:extLst>
          </p:cNvPr>
          <p:cNvSpPr/>
          <p:nvPr/>
        </p:nvSpPr>
        <p:spPr>
          <a:xfrm>
            <a:off x="1442550" y="3954979"/>
            <a:ext cx="875988" cy="537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CE8C00AC-42FA-4DB3-9D0B-AD1DA3428275}"/>
              </a:ext>
            </a:extLst>
          </p:cNvPr>
          <p:cNvSpPr/>
          <p:nvPr/>
        </p:nvSpPr>
        <p:spPr>
          <a:xfrm>
            <a:off x="1548036" y="2399172"/>
            <a:ext cx="225346" cy="510283"/>
          </a:xfrm>
          <a:prstGeom prst="down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507F747-138C-4F1D-929D-E8CCF3FA1B61}"/>
              </a:ext>
            </a:extLst>
          </p:cNvPr>
          <p:cNvSpPr/>
          <p:nvPr/>
        </p:nvSpPr>
        <p:spPr>
          <a:xfrm rot="10800000">
            <a:off x="1994460" y="2399171"/>
            <a:ext cx="225346" cy="510283"/>
          </a:xfrm>
          <a:prstGeom prst="down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AC3816D2-B30C-4CDD-9478-7EDC40CC3342}"/>
              </a:ext>
            </a:extLst>
          </p:cNvPr>
          <p:cNvSpPr/>
          <p:nvPr/>
        </p:nvSpPr>
        <p:spPr>
          <a:xfrm rot="10800000">
            <a:off x="1767871" y="3444024"/>
            <a:ext cx="225346" cy="510283"/>
          </a:xfrm>
          <a:prstGeom prst="down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42676A-E4CC-431B-8FDB-FF6C2963DB48}"/>
              </a:ext>
            </a:extLst>
          </p:cNvPr>
          <p:cNvCxnSpPr/>
          <p:nvPr/>
        </p:nvCxnSpPr>
        <p:spPr>
          <a:xfrm flipH="1">
            <a:off x="2318538" y="2233040"/>
            <a:ext cx="50160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78668D7-40AA-4B13-B39F-72D84684326D}"/>
              </a:ext>
            </a:extLst>
          </p:cNvPr>
          <p:cNvCxnSpPr>
            <a:cxnSpLocks/>
          </p:cNvCxnSpPr>
          <p:nvPr/>
        </p:nvCxnSpPr>
        <p:spPr>
          <a:xfrm>
            <a:off x="2318538" y="2012847"/>
            <a:ext cx="51554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F325E54-78E9-4D37-A944-3C3AC4C62FB0}"/>
              </a:ext>
            </a:extLst>
          </p:cNvPr>
          <p:cNvSpPr/>
          <p:nvPr/>
        </p:nvSpPr>
        <p:spPr>
          <a:xfrm>
            <a:off x="4479779" y="2012847"/>
            <a:ext cx="1117457" cy="2346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E26C346-8074-4BB3-9158-D521A2C24120}"/>
              </a:ext>
            </a:extLst>
          </p:cNvPr>
          <p:cNvSpPr/>
          <p:nvPr/>
        </p:nvSpPr>
        <p:spPr>
          <a:xfrm>
            <a:off x="5833988" y="2233040"/>
            <a:ext cx="1117457" cy="7950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41020C6-6CFB-434A-BCA9-B6DA9FFC26B6}"/>
              </a:ext>
            </a:extLst>
          </p:cNvPr>
          <p:cNvSpPr/>
          <p:nvPr/>
        </p:nvSpPr>
        <p:spPr>
          <a:xfrm>
            <a:off x="5833988" y="3398366"/>
            <a:ext cx="1117457" cy="7950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857EC0D-45F5-4C80-B883-40B3B0C8C7F8}"/>
              </a:ext>
            </a:extLst>
          </p:cNvPr>
          <p:cNvCxnSpPr>
            <a:cxnSpLocks/>
          </p:cNvCxnSpPr>
          <p:nvPr/>
        </p:nvCxnSpPr>
        <p:spPr>
          <a:xfrm flipV="1">
            <a:off x="4759254" y="1579891"/>
            <a:ext cx="0" cy="4329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B55C4E2-901C-4582-8264-720B30D760BF}"/>
              </a:ext>
            </a:extLst>
          </p:cNvPr>
          <p:cNvCxnSpPr>
            <a:cxnSpLocks/>
          </p:cNvCxnSpPr>
          <p:nvPr/>
        </p:nvCxnSpPr>
        <p:spPr>
          <a:xfrm flipV="1">
            <a:off x="5314724" y="1579891"/>
            <a:ext cx="0" cy="4329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6398C59-8636-45BE-8A0F-6D5F51B015A1}"/>
              </a:ext>
            </a:extLst>
          </p:cNvPr>
          <p:cNvSpPr txBox="1"/>
          <p:nvPr/>
        </p:nvSpPr>
        <p:spPr>
          <a:xfrm>
            <a:off x="10559802" y="2447543"/>
            <a:ext cx="559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I/O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备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E61175E-79BA-4714-822B-427AE07BA27D}"/>
              </a:ext>
            </a:extLst>
          </p:cNvPr>
          <p:cNvSpPr txBox="1"/>
          <p:nvPr/>
        </p:nvSpPr>
        <p:spPr>
          <a:xfrm>
            <a:off x="4849505" y="612912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细化的计算机组成框图</a:t>
            </a:r>
          </a:p>
        </p:txBody>
      </p:sp>
    </p:spTree>
    <p:extLst>
      <p:ext uri="{BB962C8B-B14F-4D97-AF65-F5344CB8AC3E}">
        <p14:creationId xmlns:p14="http://schemas.microsoft.com/office/powerpoint/2010/main" val="29757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188</Words>
  <Application>Microsoft Office PowerPoint</Application>
  <PresentationFormat>宽屏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Courier New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曹峻铭</dc:creator>
  <cp:lastModifiedBy>曹峻铭</cp:lastModifiedBy>
  <cp:revision>34</cp:revision>
  <dcterms:created xsi:type="dcterms:W3CDTF">2017-11-16T08:28:33Z</dcterms:created>
  <dcterms:modified xsi:type="dcterms:W3CDTF">2017-11-19T05:34:00Z</dcterms:modified>
</cp:coreProperties>
</file>