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9896-E2EF-04D9-2D76-32F488E01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C32D1-0C3D-AEB7-675F-389B2797D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2844-9583-429B-D1E8-C1FA29FD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557A-4E7A-CF00-3E63-097210BF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ACD8-D0A1-E30E-ED1E-3B4F695C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2E0B-8FB2-C8DD-6B92-539585CC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9F365-BB65-93A0-E954-CE8408D30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D2F6-AAEE-C565-95E1-C1106A1B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CF7D-7F7B-E20D-2641-0CD27025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3A3F0-6F8A-3CAA-DCD4-89B0B152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688B5-6309-D7FE-EED0-C554C2928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B4C44-8718-559A-8DD0-5EA437A3A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BFC2-4D22-4A8D-F441-396DE11A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4F662-1AB8-EBC9-2683-8EDF0089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F6AB-AF4B-77D6-1008-0D7132B1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62C9-290F-22EF-204E-1906CC27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FB9A-156D-A5E6-4E6B-6F661829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1213-7322-4C16-59BD-E8F81F83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778A9-71CD-E8A0-E8B3-2A657A1D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381B-69C4-764D-9846-025A5E5F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AD58-ADEC-88AA-37F0-87076A93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F594D-24C9-F174-BAA2-448984331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32AD-3D89-3195-C4BA-73838BA6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7580-1D97-F51F-F6A0-B4F22004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AF5-A002-20D0-C003-CAA64BF2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3367-087A-B265-489F-D4F7BA2B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054E-5A99-CC96-E8C9-F039C844E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8FC28-FBB4-4C33-CCA6-3C49257D2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C11B7-3C24-19D3-542D-D8BD54F4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BA71-8929-F10D-C1F4-8CA55FEF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A8C4B-D063-12A8-4067-7AD18F17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A636-DE75-0184-F2FD-F6C8941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C7218-9ABC-AB77-A1B0-F2C1ED7F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8A96A-1ACE-8F1B-3EA7-A240B5AE3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1F6FA-94AE-918C-E81D-92D5AF3E1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F4EF6-2EDD-FB31-6232-F9FB1C16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DE0FF-855D-C24F-192D-2AAE02D6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C616B-2350-B8D1-2FFC-574B6DD0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F73D3-8975-C645-BD4E-2C23EAC5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F9DB-5765-6E98-F211-51BBB0C1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C0173-6D43-7A53-1131-32C57507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50B16-2B59-408A-BAEF-D63DFC69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23560-FDD0-D420-ED78-1A57826E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9DF71-C3A1-C1F5-6CE2-2FD23EA5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01FDA-CBE2-60CD-3545-C6E52A4D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9BE27-C058-BB44-8847-2EEBDCAA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CE03-12B9-7F55-A1B7-77286040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27A8-0E75-E8C2-19C8-33B5B20C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F68D3-DCFC-457A-AF6D-8CE0FBCC6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B02F4-AE60-F1C6-8205-2F9F107F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5CE6-1ED5-34E6-16D8-6E8F989F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DF5C9-EBC8-55C5-5763-317014A8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2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1AA6-3C04-3F6D-4E34-B5722CC3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8FA10-2817-48D3-E03B-CBAB6A666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98FEA-2E3D-0D99-3D10-D613E380B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0519-9BAE-1AA4-ADE7-FF379B21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7DB0-2E98-5DE9-6590-7D1418A9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BA85-76D6-DCC3-3D9C-6F010AC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9707-EA4C-F6A2-2C25-7309BBCB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73A91-7D1E-AD2B-3496-EE8979D93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F25E-0564-A46F-35DF-6E21A2CA6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4C657-2561-49FD-9B39-51BCBD7068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33F6-B04C-64E8-97B3-CB3D22803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D8408-77FC-2858-E0C8-65DE90ABE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FA5AE-BF39-495E-AD35-5BBF9193B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hase1_Aviation_Dashboard/AviationRiskAnalysisDashboar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nteractiveGraphs_17459511683480/Dashboard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5CCC-AEBE-3B27-BB60-CE22B47A0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Aviation Data Analysis for Business Insights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8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6221-EC96-0D5D-E8BA-2CBEDF8C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68DA-EC97-D9A7-44B1-203A8FB28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Visualization 2: Flight Volume by Month</a:t>
            </a:r>
          </a:p>
          <a:p>
            <a:pPr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Observed highest flight volumes in June, July, and December.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 for staffing and resource allocation during peak months.</a:t>
            </a:r>
          </a:p>
          <a:p>
            <a:r>
              <a:rPr lang="en-US" i="1" dirty="0"/>
              <a:t>(Insert Line Chart: Flights per Month)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2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E904-08E9-6385-F7C7-6C8AA4F6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AE1D-07E0-2EE8-11C3-466E9B4C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Visualization 3: Top 5 Airports by Average Delay</a:t>
            </a:r>
          </a:p>
          <a:p>
            <a:pPr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Airports with the highest average delay times identified.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operational improvements at these locations.</a:t>
            </a:r>
          </a:p>
          <a:p>
            <a:r>
              <a:rPr lang="en-US" i="1" dirty="0"/>
              <a:t>(Insert Horizontal Bar Chart: Average Delay per Airport)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1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5489-81DE-BB3A-25A8-BA9E80C5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72B28-0BDF-7451-5D2E-90FF504F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 with Airlines:</a:t>
            </a:r>
            <a:r>
              <a:rPr lang="en-US" dirty="0"/>
              <a:t> Work with airlines showing frequent delays to optimize their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 Planning:</a:t>
            </a:r>
            <a:r>
              <a:rPr lang="en-US" dirty="0"/>
              <a:t> Allocate extra resources during peak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Airport Improvements:</a:t>
            </a:r>
            <a:r>
              <a:rPr lang="en-US" dirty="0"/>
              <a:t> Prioritize operational enhancements at top delayed airports. 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3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3A51-47D9-EA86-B338-19831A8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461D-C254-1A6D-6AA5-D3ECBAF0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weather impact analysis on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predictive models for flight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dataset to include passenger satisfaction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6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47CF-48F4-5636-AA3A-BE59E584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206C-2A42-49E6-9939-87BB74CA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4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E4AE6-82FF-7154-F72D-4392D99A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E832-8E39-1F2F-9FE4-E82C89AD6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Phase1_Aviation_Dashboard</a:t>
            </a:r>
            <a:endParaRPr lang="en-US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DF5ED4C-C0C3-4527-B180-B2879B369ADA}"/>
              </a:ext>
            </a:extLst>
          </p:cNvPr>
          <p:cNvSpPr>
            <a:spLocks noGrp="1"/>
          </p:cNvSpPr>
          <p:nvPr/>
        </p:nvSpPr>
        <p:spPr>
          <a:xfrm>
            <a:off x="1524000" y="3744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File created on: 4/29/2025 6:30:03 PM</a:t>
            </a:r>
          </a:p>
        </p:txBody>
      </p:sp>
    </p:spTree>
    <p:extLst>
      <p:ext uri="{BB962C8B-B14F-4D97-AF65-F5344CB8AC3E}">
        <p14:creationId xmlns:p14="http://schemas.microsoft.com/office/powerpoint/2010/main" val="213748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Aviation Risk Analysis Dashboard">
            <a:extLst>
              <a:ext uri="{FF2B5EF4-FFF2-40B4-BE49-F238E27FC236}">
                <a16:creationId xmlns:a16="http://schemas.microsoft.com/office/drawing/2014/main" id="{D66F96BD-538D-48AD-9A2E-CF618623B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2618-A558-E6D3-6B21-C7E5C988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2103437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Interactive Graphs</a:t>
            </a:r>
            <a:endParaRPr lang="en-US" dirty="0"/>
          </a:p>
        </p:txBody>
      </p:sp>
      <p:sp>
        <p:nvSpPr>
          <p:cNvPr id="6" name="slide1">
            <a:extLst>
              <a:ext uri="{FF2B5EF4-FFF2-40B4-BE49-F238E27FC236}">
                <a16:creationId xmlns:a16="http://schemas.microsoft.com/office/drawing/2014/main" id="{6713B08B-F10B-4232-A468-DFF15B414E4B}"/>
              </a:ext>
            </a:extLst>
          </p:cNvPr>
          <p:cNvSpPr>
            <a:spLocks noGrp="1"/>
          </p:cNvSpPr>
          <p:nvPr/>
        </p:nvSpPr>
        <p:spPr>
          <a:xfrm>
            <a:off x="1158240" y="33021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File created on: 4/29/2025 8:17:36 PM</a:t>
            </a:r>
          </a:p>
        </p:txBody>
      </p:sp>
    </p:spTree>
    <p:extLst>
      <p:ext uri="{BB962C8B-B14F-4D97-AF65-F5344CB8AC3E}">
        <p14:creationId xmlns:p14="http://schemas.microsoft.com/office/powerpoint/2010/main" val="74434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4969ABBD-D6FE-467A-9249-BD89E5CF1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129C-5C62-D534-8DFE-61AFE45D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A700-3DCB-24D6-511E-CE157E0D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Analyze aviation operational data to generate actionable business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Aviation operational data including flights, delays, and airports.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Improve operational efficiency, customer satisfaction, and profitability.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1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39F5-39C6-6D56-8459-5D2936C4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Understanding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243C-267A-79AE-51A7-3CAFB20F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of Aviation Data: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Optimize flight schedules and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delays and increase customer satisfaction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operational cost-efficiency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Areas: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 delays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Seasonal flight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Airport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8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B676-C8FE-FE76-E7AD-63D11C71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6923F7-0299-FEBC-4979-7D0E77DA8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8260" y="1447996"/>
            <a:ext cx="95554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Rows: 10,000+ flights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Columns: Flight Date, Delay Time, Distance, Origin, Destination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Fields: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Flight Date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Airline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Origin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Destination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Airports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Delay Time (minutes)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3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CF7C-57DC-2743-A58B-D42E7600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4BD6-49A2-C96B-DBE5-C970F274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Visualization 1: Average Delay by Airline</a:t>
            </a:r>
          </a:p>
          <a:p>
            <a:pPr>
              <a:buNone/>
            </a:pPr>
            <a:r>
              <a:rPr lang="en-US" b="1" dirty="0"/>
              <a:t>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top 3 airlines with highest average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Opportunity to collaborate on delay reduction strategies.</a:t>
            </a:r>
          </a:p>
          <a:p>
            <a:r>
              <a:rPr lang="en-US" i="1" dirty="0"/>
              <a:t>(Insert Bar Chart: Average Delay per Airline)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8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326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Office Theme</vt:lpstr>
      <vt:lpstr>Aviation Data Analysis for Business Insights </vt:lpstr>
      <vt:lpstr>Phase1_Aviation_Dashboard</vt:lpstr>
      <vt:lpstr>PowerPoint Presentation</vt:lpstr>
      <vt:lpstr>Interactive Graphs</vt:lpstr>
      <vt:lpstr>PowerPoint Presentation</vt:lpstr>
      <vt:lpstr>Overview </vt:lpstr>
      <vt:lpstr>Business Understanding </vt:lpstr>
      <vt:lpstr>Data Understanding </vt:lpstr>
      <vt:lpstr>Data Analysis </vt:lpstr>
      <vt:lpstr>Data Analysis</vt:lpstr>
      <vt:lpstr>Data Analysis </vt:lpstr>
      <vt:lpstr>Recommendations </vt:lpstr>
      <vt:lpstr>Next Step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 Joshua</dc:creator>
  <cp:lastModifiedBy>Edwin Joshua</cp:lastModifiedBy>
  <cp:revision>1</cp:revision>
  <dcterms:created xsi:type="dcterms:W3CDTF">2025-04-29T18:30:41Z</dcterms:created>
  <dcterms:modified xsi:type="dcterms:W3CDTF">2025-04-29T20:21:25Z</dcterms:modified>
</cp:coreProperties>
</file>