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7" r:id="rId4"/>
    <p:sldId id="258" r:id="rId5"/>
    <p:sldId id="259" r:id="rId6"/>
    <p:sldId id="265" r:id="rId7"/>
    <p:sldId id="260" r:id="rId8"/>
    <p:sldId id="266" r:id="rId9"/>
    <p:sldId id="261" r:id="rId10"/>
    <p:sldId id="267" r:id="rId11"/>
    <p:sldId id="268" r:id="rId12"/>
    <p:sldId id="271" r:id="rId13"/>
    <p:sldId id="262" r:id="rId14"/>
    <p:sldId id="269" r:id="rId15"/>
    <p:sldId id="270" r:id="rId16"/>
    <p:sldId id="263" r:id="rId17"/>
    <p:sldId id="272"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3" d="100"/>
          <a:sy n="63" d="100"/>
        </p:scale>
        <p:origin x="606"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C5390-ACAA-4C01-AAB0-31BE1FA1E1A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6B60B43-0575-44DD-855F-A216A96E9CA2}">
      <dgm:prSet/>
      <dgm:spPr/>
      <dgm:t>
        <a:bodyPr/>
        <a:lstStyle/>
        <a:p>
          <a:r>
            <a:rPr lang="en-US"/>
            <a:t>• Churn = when a customer leaves the telecom service.</a:t>
          </a:r>
        </a:p>
      </dgm:t>
    </dgm:pt>
    <dgm:pt modelId="{BE609D4F-D87C-4683-AF9F-22F54EA1706B}" type="parTrans" cxnId="{EE517A33-3165-4BB9-8F1D-8EB18E5F363B}">
      <dgm:prSet/>
      <dgm:spPr/>
      <dgm:t>
        <a:bodyPr/>
        <a:lstStyle/>
        <a:p>
          <a:endParaRPr lang="en-US"/>
        </a:p>
      </dgm:t>
    </dgm:pt>
    <dgm:pt modelId="{D99FCE77-2DEC-44B1-886C-31C3403212C5}" type="sibTrans" cxnId="{EE517A33-3165-4BB9-8F1D-8EB18E5F363B}">
      <dgm:prSet/>
      <dgm:spPr/>
      <dgm:t>
        <a:bodyPr/>
        <a:lstStyle/>
        <a:p>
          <a:endParaRPr lang="en-US"/>
        </a:p>
      </dgm:t>
    </dgm:pt>
    <dgm:pt modelId="{389A1362-408D-4179-84F0-7B937C7437F5}">
      <dgm:prSet/>
      <dgm:spPr/>
      <dgm:t>
        <a:bodyPr/>
        <a:lstStyle/>
        <a:p>
          <a:r>
            <a:rPr lang="en-US"/>
            <a:t>• Goal: Predict churn so the business can retain customers.</a:t>
          </a:r>
        </a:p>
      </dgm:t>
    </dgm:pt>
    <dgm:pt modelId="{56374881-B9FF-480F-AA91-0C36E8841451}" type="parTrans" cxnId="{351552F2-427D-4796-97F3-9175171491EB}">
      <dgm:prSet/>
      <dgm:spPr/>
      <dgm:t>
        <a:bodyPr/>
        <a:lstStyle/>
        <a:p>
          <a:endParaRPr lang="en-US"/>
        </a:p>
      </dgm:t>
    </dgm:pt>
    <dgm:pt modelId="{FA88B797-E3CA-4C8B-8A4D-2566B4019D6B}" type="sibTrans" cxnId="{351552F2-427D-4796-97F3-9175171491EB}">
      <dgm:prSet/>
      <dgm:spPr/>
      <dgm:t>
        <a:bodyPr/>
        <a:lstStyle/>
        <a:p>
          <a:endParaRPr lang="en-US"/>
        </a:p>
      </dgm:t>
    </dgm:pt>
    <dgm:pt modelId="{C132A8C0-C3D3-4652-8A84-DAB671872561}">
      <dgm:prSet/>
      <dgm:spPr/>
      <dgm:t>
        <a:bodyPr/>
        <a:lstStyle/>
        <a:p>
          <a:r>
            <a:rPr lang="en-US"/>
            <a:t>• Why it matters: Acquiring new customers is more costly than keeping existing ones.</a:t>
          </a:r>
        </a:p>
      </dgm:t>
    </dgm:pt>
    <dgm:pt modelId="{C14C4E15-E131-46C4-A17A-3D6C06A43CF3}" type="parTrans" cxnId="{45FC9275-8ED9-4F3B-8066-CF0C570EB564}">
      <dgm:prSet/>
      <dgm:spPr/>
      <dgm:t>
        <a:bodyPr/>
        <a:lstStyle/>
        <a:p>
          <a:endParaRPr lang="en-US"/>
        </a:p>
      </dgm:t>
    </dgm:pt>
    <dgm:pt modelId="{D947D307-B930-40DD-9EFF-7D3528FF587C}" type="sibTrans" cxnId="{45FC9275-8ED9-4F3B-8066-CF0C570EB564}">
      <dgm:prSet/>
      <dgm:spPr/>
      <dgm:t>
        <a:bodyPr/>
        <a:lstStyle/>
        <a:p>
          <a:endParaRPr lang="en-US"/>
        </a:p>
      </dgm:t>
    </dgm:pt>
    <dgm:pt modelId="{64742458-0366-4EF4-9806-F9977B516ED7}" type="pres">
      <dgm:prSet presAssocID="{842C5390-ACAA-4C01-AAB0-31BE1FA1E1AF}" presName="root" presStyleCnt="0">
        <dgm:presLayoutVars>
          <dgm:dir/>
          <dgm:resizeHandles val="exact"/>
        </dgm:presLayoutVars>
      </dgm:prSet>
      <dgm:spPr/>
    </dgm:pt>
    <dgm:pt modelId="{5AC51B6D-7E8B-4C36-B71A-9DB784FA16DE}" type="pres">
      <dgm:prSet presAssocID="{A6B60B43-0575-44DD-855F-A216A96E9CA2}" presName="compNode" presStyleCnt="0"/>
      <dgm:spPr/>
    </dgm:pt>
    <dgm:pt modelId="{F43E5506-8F2B-47E4-BAE7-8FD15C549FA3}" type="pres">
      <dgm:prSet presAssocID="{A6B60B43-0575-44DD-855F-A216A96E9CA2}" presName="bgRect" presStyleLbl="bgShp" presStyleIdx="0" presStyleCnt="3"/>
      <dgm:spPr/>
    </dgm:pt>
    <dgm:pt modelId="{058105AA-9057-4285-B855-C4EB1E7700C7}" type="pres">
      <dgm:prSet presAssocID="{A6B60B43-0575-44DD-855F-A216A96E9CA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3A02E3EA-40DB-41AB-A0F9-CF28977EB408}" type="pres">
      <dgm:prSet presAssocID="{A6B60B43-0575-44DD-855F-A216A96E9CA2}" presName="spaceRect" presStyleCnt="0"/>
      <dgm:spPr/>
    </dgm:pt>
    <dgm:pt modelId="{2CEAEDA9-2D8C-4262-B8D9-A1DEE8B82A05}" type="pres">
      <dgm:prSet presAssocID="{A6B60B43-0575-44DD-855F-A216A96E9CA2}" presName="parTx" presStyleLbl="revTx" presStyleIdx="0" presStyleCnt="3">
        <dgm:presLayoutVars>
          <dgm:chMax val="0"/>
          <dgm:chPref val="0"/>
        </dgm:presLayoutVars>
      </dgm:prSet>
      <dgm:spPr/>
    </dgm:pt>
    <dgm:pt modelId="{81223284-3A0B-4F93-A4E3-0779F5BC5845}" type="pres">
      <dgm:prSet presAssocID="{D99FCE77-2DEC-44B1-886C-31C3403212C5}" presName="sibTrans" presStyleCnt="0"/>
      <dgm:spPr/>
    </dgm:pt>
    <dgm:pt modelId="{A9F1B849-FFC7-40C7-A8E0-873C9FA3E47D}" type="pres">
      <dgm:prSet presAssocID="{389A1362-408D-4179-84F0-7B937C7437F5}" presName="compNode" presStyleCnt="0"/>
      <dgm:spPr/>
    </dgm:pt>
    <dgm:pt modelId="{2AAA8C1A-8043-46EB-BB8E-6F8A9EBB7240}" type="pres">
      <dgm:prSet presAssocID="{389A1362-408D-4179-84F0-7B937C7437F5}" presName="bgRect" presStyleLbl="bgShp" presStyleIdx="1" presStyleCnt="3"/>
      <dgm:spPr/>
    </dgm:pt>
    <dgm:pt modelId="{3D3CEE9F-CBB1-486A-BC6E-CD7C69EB3F35}" type="pres">
      <dgm:prSet presAssocID="{389A1362-408D-4179-84F0-7B937C7437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B2F3A8D9-DD27-4E1A-A906-00AAC98C254C}" type="pres">
      <dgm:prSet presAssocID="{389A1362-408D-4179-84F0-7B937C7437F5}" presName="spaceRect" presStyleCnt="0"/>
      <dgm:spPr/>
    </dgm:pt>
    <dgm:pt modelId="{6DDE139B-F415-476C-89A2-50471D6CECE5}" type="pres">
      <dgm:prSet presAssocID="{389A1362-408D-4179-84F0-7B937C7437F5}" presName="parTx" presStyleLbl="revTx" presStyleIdx="1" presStyleCnt="3">
        <dgm:presLayoutVars>
          <dgm:chMax val="0"/>
          <dgm:chPref val="0"/>
        </dgm:presLayoutVars>
      </dgm:prSet>
      <dgm:spPr/>
    </dgm:pt>
    <dgm:pt modelId="{A8C3C1DD-A038-49CF-BD5D-D5B21556C41B}" type="pres">
      <dgm:prSet presAssocID="{FA88B797-E3CA-4C8B-8A4D-2566B4019D6B}" presName="sibTrans" presStyleCnt="0"/>
      <dgm:spPr/>
    </dgm:pt>
    <dgm:pt modelId="{1A36F44D-8DAE-4965-A3B7-17815BC058B9}" type="pres">
      <dgm:prSet presAssocID="{C132A8C0-C3D3-4652-8A84-DAB671872561}" presName="compNode" presStyleCnt="0"/>
      <dgm:spPr/>
    </dgm:pt>
    <dgm:pt modelId="{50D4014C-C672-4527-81F1-5556776F1280}" type="pres">
      <dgm:prSet presAssocID="{C132A8C0-C3D3-4652-8A84-DAB671872561}" presName="bgRect" presStyleLbl="bgShp" presStyleIdx="2" presStyleCnt="3"/>
      <dgm:spPr/>
    </dgm:pt>
    <dgm:pt modelId="{9EC44A4F-C1D5-4CD6-9660-C475AA312E64}" type="pres">
      <dgm:prSet presAssocID="{C132A8C0-C3D3-4652-8A84-DAB67187256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itcoin"/>
        </a:ext>
      </dgm:extLst>
    </dgm:pt>
    <dgm:pt modelId="{81E93D8E-E258-4EF3-AC04-C16AA097E8B7}" type="pres">
      <dgm:prSet presAssocID="{C132A8C0-C3D3-4652-8A84-DAB671872561}" presName="spaceRect" presStyleCnt="0"/>
      <dgm:spPr/>
    </dgm:pt>
    <dgm:pt modelId="{1247B46C-F117-4746-AFA9-7226D628C9FD}" type="pres">
      <dgm:prSet presAssocID="{C132A8C0-C3D3-4652-8A84-DAB671872561}" presName="parTx" presStyleLbl="revTx" presStyleIdx="2" presStyleCnt="3">
        <dgm:presLayoutVars>
          <dgm:chMax val="0"/>
          <dgm:chPref val="0"/>
        </dgm:presLayoutVars>
      </dgm:prSet>
      <dgm:spPr/>
    </dgm:pt>
  </dgm:ptLst>
  <dgm:cxnLst>
    <dgm:cxn modelId="{AB538324-C68F-4BF5-9839-023886D2B1C4}" type="presOf" srcId="{C132A8C0-C3D3-4652-8A84-DAB671872561}" destId="{1247B46C-F117-4746-AFA9-7226D628C9FD}" srcOrd="0" destOrd="0" presId="urn:microsoft.com/office/officeart/2018/2/layout/IconVerticalSolidList"/>
    <dgm:cxn modelId="{EE517A33-3165-4BB9-8F1D-8EB18E5F363B}" srcId="{842C5390-ACAA-4C01-AAB0-31BE1FA1E1AF}" destId="{A6B60B43-0575-44DD-855F-A216A96E9CA2}" srcOrd="0" destOrd="0" parTransId="{BE609D4F-D87C-4683-AF9F-22F54EA1706B}" sibTransId="{D99FCE77-2DEC-44B1-886C-31C3403212C5}"/>
    <dgm:cxn modelId="{D8D81944-EDCD-4645-9405-08374F3D0265}" type="presOf" srcId="{842C5390-ACAA-4C01-AAB0-31BE1FA1E1AF}" destId="{64742458-0366-4EF4-9806-F9977B516ED7}" srcOrd="0" destOrd="0" presId="urn:microsoft.com/office/officeart/2018/2/layout/IconVerticalSolidList"/>
    <dgm:cxn modelId="{8CDC5B69-054B-4293-9D49-59610F9172D1}" type="presOf" srcId="{389A1362-408D-4179-84F0-7B937C7437F5}" destId="{6DDE139B-F415-476C-89A2-50471D6CECE5}" srcOrd="0" destOrd="0" presId="urn:microsoft.com/office/officeart/2018/2/layout/IconVerticalSolidList"/>
    <dgm:cxn modelId="{45FC9275-8ED9-4F3B-8066-CF0C570EB564}" srcId="{842C5390-ACAA-4C01-AAB0-31BE1FA1E1AF}" destId="{C132A8C0-C3D3-4652-8A84-DAB671872561}" srcOrd="2" destOrd="0" parTransId="{C14C4E15-E131-46C4-A17A-3D6C06A43CF3}" sibTransId="{D947D307-B930-40DD-9EFF-7D3528FF587C}"/>
    <dgm:cxn modelId="{E8A33E89-AA5D-4AA5-871C-404141FB9542}" type="presOf" srcId="{A6B60B43-0575-44DD-855F-A216A96E9CA2}" destId="{2CEAEDA9-2D8C-4262-B8D9-A1DEE8B82A05}" srcOrd="0" destOrd="0" presId="urn:microsoft.com/office/officeart/2018/2/layout/IconVerticalSolidList"/>
    <dgm:cxn modelId="{351552F2-427D-4796-97F3-9175171491EB}" srcId="{842C5390-ACAA-4C01-AAB0-31BE1FA1E1AF}" destId="{389A1362-408D-4179-84F0-7B937C7437F5}" srcOrd="1" destOrd="0" parTransId="{56374881-B9FF-480F-AA91-0C36E8841451}" sibTransId="{FA88B797-E3CA-4C8B-8A4D-2566B4019D6B}"/>
    <dgm:cxn modelId="{A5B67C1B-BECA-4B28-8823-F109CEE0A4C8}" type="presParOf" srcId="{64742458-0366-4EF4-9806-F9977B516ED7}" destId="{5AC51B6D-7E8B-4C36-B71A-9DB784FA16DE}" srcOrd="0" destOrd="0" presId="urn:microsoft.com/office/officeart/2018/2/layout/IconVerticalSolidList"/>
    <dgm:cxn modelId="{9D29A201-9D2A-49B3-AB30-AAFDD7370915}" type="presParOf" srcId="{5AC51B6D-7E8B-4C36-B71A-9DB784FA16DE}" destId="{F43E5506-8F2B-47E4-BAE7-8FD15C549FA3}" srcOrd="0" destOrd="0" presId="urn:microsoft.com/office/officeart/2018/2/layout/IconVerticalSolidList"/>
    <dgm:cxn modelId="{359054FD-B582-455D-9487-BC876043428E}" type="presParOf" srcId="{5AC51B6D-7E8B-4C36-B71A-9DB784FA16DE}" destId="{058105AA-9057-4285-B855-C4EB1E7700C7}" srcOrd="1" destOrd="0" presId="urn:microsoft.com/office/officeart/2018/2/layout/IconVerticalSolidList"/>
    <dgm:cxn modelId="{C062C421-FC29-4A10-9122-03D5117D152F}" type="presParOf" srcId="{5AC51B6D-7E8B-4C36-B71A-9DB784FA16DE}" destId="{3A02E3EA-40DB-41AB-A0F9-CF28977EB408}" srcOrd="2" destOrd="0" presId="urn:microsoft.com/office/officeart/2018/2/layout/IconVerticalSolidList"/>
    <dgm:cxn modelId="{4622004F-6CF2-4774-A123-2BB91F115FE6}" type="presParOf" srcId="{5AC51B6D-7E8B-4C36-B71A-9DB784FA16DE}" destId="{2CEAEDA9-2D8C-4262-B8D9-A1DEE8B82A05}" srcOrd="3" destOrd="0" presId="urn:microsoft.com/office/officeart/2018/2/layout/IconVerticalSolidList"/>
    <dgm:cxn modelId="{549A577A-095D-4A7D-B808-A29D87437DAC}" type="presParOf" srcId="{64742458-0366-4EF4-9806-F9977B516ED7}" destId="{81223284-3A0B-4F93-A4E3-0779F5BC5845}" srcOrd="1" destOrd="0" presId="urn:microsoft.com/office/officeart/2018/2/layout/IconVerticalSolidList"/>
    <dgm:cxn modelId="{0E461A22-6317-4215-8A3D-C45DEF536DD8}" type="presParOf" srcId="{64742458-0366-4EF4-9806-F9977B516ED7}" destId="{A9F1B849-FFC7-40C7-A8E0-873C9FA3E47D}" srcOrd="2" destOrd="0" presId="urn:microsoft.com/office/officeart/2018/2/layout/IconVerticalSolidList"/>
    <dgm:cxn modelId="{8FFCE00B-8E8F-4574-A0B2-C28A62E98B55}" type="presParOf" srcId="{A9F1B849-FFC7-40C7-A8E0-873C9FA3E47D}" destId="{2AAA8C1A-8043-46EB-BB8E-6F8A9EBB7240}" srcOrd="0" destOrd="0" presId="urn:microsoft.com/office/officeart/2018/2/layout/IconVerticalSolidList"/>
    <dgm:cxn modelId="{9A2EE2A7-B948-4C02-9911-7FFF831EA69D}" type="presParOf" srcId="{A9F1B849-FFC7-40C7-A8E0-873C9FA3E47D}" destId="{3D3CEE9F-CBB1-486A-BC6E-CD7C69EB3F35}" srcOrd="1" destOrd="0" presId="urn:microsoft.com/office/officeart/2018/2/layout/IconVerticalSolidList"/>
    <dgm:cxn modelId="{25D61AFB-6DD1-49FF-8CFE-1DEE9C3EFFB9}" type="presParOf" srcId="{A9F1B849-FFC7-40C7-A8E0-873C9FA3E47D}" destId="{B2F3A8D9-DD27-4E1A-A906-00AAC98C254C}" srcOrd="2" destOrd="0" presId="urn:microsoft.com/office/officeart/2018/2/layout/IconVerticalSolidList"/>
    <dgm:cxn modelId="{0C75FE66-81C8-4B51-9246-F15C364BA8C6}" type="presParOf" srcId="{A9F1B849-FFC7-40C7-A8E0-873C9FA3E47D}" destId="{6DDE139B-F415-476C-89A2-50471D6CECE5}" srcOrd="3" destOrd="0" presId="urn:microsoft.com/office/officeart/2018/2/layout/IconVerticalSolidList"/>
    <dgm:cxn modelId="{CB9FC9B3-7B47-410C-8F5F-4620624F9C1E}" type="presParOf" srcId="{64742458-0366-4EF4-9806-F9977B516ED7}" destId="{A8C3C1DD-A038-49CF-BD5D-D5B21556C41B}" srcOrd="3" destOrd="0" presId="urn:microsoft.com/office/officeart/2018/2/layout/IconVerticalSolidList"/>
    <dgm:cxn modelId="{6EAD2D41-D190-4CF1-8189-C4DF0A140AB6}" type="presParOf" srcId="{64742458-0366-4EF4-9806-F9977B516ED7}" destId="{1A36F44D-8DAE-4965-A3B7-17815BC058B9}" srcOrd="4" destOrd="0" presId="urn:microsoft.com/office/officeart/2018/2/layout/IconVerticalSolidList"/>
    <dgm:cxn modelId="{2F97AC34-6867-4650-8410-9316CDBF66C7}" type="presParOf" srcId="{1A36F44D-8DAE-4965-A3B7-17815BC058B9}" destId="{50D4014C-C672-4527-81F1-5556776F1280}" srcOrd="0" destOrd="0" presId="urn:microsoft.com/office/officeart/2018/2/layout/IconVerticalSolidList"/>
    <dgm:cxn modelId="{0BD07533-22B7-4C75-B00D-3BD7D048C17B}" type="presParOf" srcId="{1A36F44D-8DAE-4965-A3B7-17815BC058B9}" destId="{9EC44A4F-C1D5-4CD6-9660-C475AA312E64}" srcOrd="1" destOrd="0" presId="urn:microsoft.com/office/officeart/2018/2/layout/IconVerticalSolidList"/>
    <dgm:cxn modelId="{25208FBA-1AF1-453F-9A6F-E0E0A07F1AFB}" type="presParOf" srcId="{1A36F44D-8DAE-4965-A3B7-17815BC058B9}" destId="{81E93D8E-E258-4EF3-AC04-C16AA097E8B7}" srcOrd="2" destOrd="0" presId="urn:microsoft.com/office/officeart/2018/2/layout/IconVerticalSolidList"/>
    <dgm:cxn modelId="{318D1892-902F-4E4F-8BCF-F2381E5E4BDF}" type="presParOf" srcId="{1A36F44D-8DAE-4965-A3B7-17815BC058B9}" destId="{1247B46C-F117-4746-AFA9-7226D628C9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C00A55-92E6-4D18-B415-35122013D17E}"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64F534A-0EE1-4EF9-838A-CE55B90CF55F}">
      <dgm:prSet/>
      <dgm:spPr/>
      <dgm:t>
        <a:bodyPr/>
        <a:lstStyle/>
        <a:p>
          <a:r>
            <a:rPr lang="en-US"/>
            <a:t>• Source: bigml_59c28831336c6604c800002a.csv</a:t>
          </a:r>
        </a:p>
      </dgm:t>
    </dgm:pt>
    <dgm:pt modelId="{04B6B02A-F7B4-4908-936B-17A446CD063F}" type="parTrans" cxnId="{A6100C45-9139-40C0-8FEB-996FF891767E}">
      <dgm:prSet/>
      <dgm:spPr/>
      <dgm:t>
        <a:bodyPr/>
        <a:lstStyle/>
        <a:p>
          <a:endParaRPr lang="en-US"/>
        </a:p>
      </dgm:t>
    </dgm:pt>
    <dgm:pt modelId="{A83DBB86-CE1F-494E-9B1A-BF47A97A8293}" type="sibTrans" cxnId="{A6100C45-9139-40C0-8FEB-996FF891767E}">
      <dgm:prSet/>
      <dgm:spPr/>
      <dgm:t>
        <a:bodyPr/>
        <a:lstStyle/>
        <a:p>
          <a:endParaRPr lang="en-US"/>
        </a:p>
      </dgm:t>
    </dgm:pt>
    <dgm:pt modelId="{59424875-B3D0-41F1-912C-5923BC7A0822}">
      <dgm:prSet/>
      <dgm:spPr/>
      <dgm:t>
        <a:bodyPr/>
        <a:lstStyle/>
        <a:p>
          <a:r>
            <a:rPr lang="en-US"/>
            <a:t>• Rows: ~3,300 customers</a:t>
          </a:r>
        </a:p>
      </dgm:t>
    </dgm:pt>
    <dgm:pt modelId="{66A7AA60-9D2D-49B9-BD69-E9A604647BD2}" type="parTrans" cxnId="{ADA2412D-4D2D-430B-A2B7-662FC1246EF6}">
      <dgm:prSet/>
      <dgm:spPr/>
      <dgm:t>
        <a:bodyPr/>
        <a:lstStyle/>
        <a:p>
          <a:endParaRPr lang="en-US"/>
        </a:p>
      </dgm:t>
    </dgm:pt>
    <dgm:pt modelId="{28AE17A2-23AD-4EF8-B872-4F1F4501AFE5}" type="sibTrans" cxnId="{ADA2412D-4D2D-430B-A2B7-662FC1246EF6}">
      <dgm:prSet/>
      <dgm:spPr/>
      <dgm:t>
        <a:bodyPr/>
        <a:lstStyle/>
        <a:p>
          <a:endParaRPr lang="en-US"/>
        </a:p>
      </dgm:t>
    </dgm:pt>
    <dgm:pt modelId="{C4CB044E-0343-422F-9E37-9D0C693B4673}">
      <dgm:prSet/>
      <dgm:spPr/>
      <dgm:t>
        <a:bodyPr/>
        <a:lstStyle/>
        <a:p>
          <a:r>
            <a:rPr lang="en-US"/>
            <a:t>• Features: Usage (minutes, calls), Charges, Plans (Intl, Voicemail), etc.</a:t>
          </a:r>
        </a:p>
      </dgm:t>
    </dgm:pt>
    <dgm:pt modelId="{8B82043D-ECE1-4D9C-AC2A-548029E69A6A}" type="parTrans" cxnId="{B983A879-4266-4C34-B5A3-B6C70B7C17C0}">
      <dgm:prSet/>
      <dgm:spPr/>
      <dgm:t>
        <a:bodyPr/>
        <a:lstStyle/>
        <a:p>
          <a:endParaRPr lang="en-US"/>
        </a:p>
      </dgm:t>
    </dgm:pt>
    <dgm:pt modelId="{586A7C44-A37D-49AC-8F91-1A7657564135}" type="sibTrans" cxnId="{B983A879-4266-4C34-B5A3-B6C70B7C17C0}">
      <dgm:prSet/>
      <dgm:spPr/>
      <dgm:t>
        <a:bodyPr/>
        <a:lstStyle/>
        <a:p>
          <a:endParaRPr lang="en-US"/>
        </a:p>
      </dgm:t>
    </dgm:pt>
    <dgm:pt modelId="{9AF98649-99BC-42A2-B829-A4EACAC7AC2C}">
      <dgm:prSet/>
      <dgm:spPr/>
      <dgm:t>
        <a:bodyPr/>
        <a:lstStyle/>
        <a:p>
          <a:r>
            <a:rPr lang="en-US"/>
            <a:t>• Target: Churn (0 = stay, 1 = churn)</a:t>
          </a:r>
        </a:p>
      </dgm:t>
    </dgm:pt>
    <dgm:pt modelId="{6997C618-6909-42BC-994B-B13817DF5AED}" type="parTrans" cxnId="{1A9910A4-9E63-4A3F-ABC8-135691923BDF}">
      <dgm:prSet/>
      <dgm:spPr/>
      <dgm:t>
        <a:bodyPr/>
        <a:lstStyle/>
        <a:p>
          <a:endParaRPr lang="en-US"/>
        </a:p>
      </dgm:t>
    </dgm:pt>
    <dgm:pt modelId="{8D14C8F1-4295-48A8-81FE-89B8D4FE79B5}" type="sibTrans" cxnId="{1A9910A4-9E63-4A3F-ABC8-135691923BDF}">
      <dgm:prSet/>
      <dgm:spPr/>
      <dgm:t>
        <a:bodyPr/>
        <a:lstStyle/>
        <a:p>
          <a:endParaRPr lang="en-US"/>
        </a:p>
      </dgm:t>
    </dgm:pt>
    <dgm:pt modelId="{5B7B2519-BD47-481E-9EA1-846BE7A09D58}" type="pres">
      <dgm:prSet presAssocID="{B4C00A55-92E6-4D18-B415-35122013D17E}" presName="linear" presStyleCnt="0">
        <dgm:presLayoutVars>
          <dgm:animLvl val="lvl"/>
          <dgm:resizeHandles val="exact"/>
        </dgm:presLayoutVars>
      </dgm:prSet>
      <dgm:spPr/>
    </dgm:pt>
    <dgm:pt modelId="{6AEDCF77-9D71-4CF5-97D1-6D46C2AD8952}" type="pres">
      <dgm:prSet presAssocID="{264F534A-0EE1-4EF9-838A-CE55B90CF55F}" presName="parentText" presStyleLbl="node1" presStyleIdx="0" presStyleCnt="4">
        <dgm:presLayoutVars>
          <dgm:chMax val="0"/>
          <dgm:bulletEnabled val="1"/>
        </dgm:presLayoutVars>
      </dgm:prSet>
      <dgm:spPr/>
    </dgm:pt>
    <dgm:pt modelId="{58CF2FB3-321F-4655-8EE1-6509572AAB20}" type="pres">
      <dgm:prSet presAssocID="{A83DBB86-CE1F-494E-9B1A-BF47A97A8293}" presName="spacer" presStyleCnt="0"/>
      <dgm:spPr/>
    </dgm:pt>
    <dgm:pt modelId="{0A3CC997-4E14-49CF-9B5E-5C93923B8B78}" type="pres">
      <dgm:prSet presAssocID="{59424875-B3D0-41F1-912C-5923BC7A0822}" presName="parentText" presStyleLbl="node1" presStyleIdx="1" presStyleCnt="4">
        <dgm:presLayoutVars>
          <dgm:chMax val="0"/>
          <dgm:bulletEnabled val="1"/>
        </dgm:presLayoutVars>
      </dgm:prSet>
      <dgm:spPr/>
    </dgm:pt>
    <dgm:pt modelId="{794B0838-4F0C-4D2A-A555-4AAE353F4319}" type="pres">
      <dgm:prSet presAssocID="{28AE17A2-23AD-4EF8-B872-4F1F4501AFE5}" presName="spacer" presStyleCnt="0"/>
      <dgm:spPr/>
    </dgm:pt>
    <dgm:pt modelId="{04940C84-A566-410F-AA41-07A32AF0E086}" type="pres">
      <dgm:prSet presAssocID="{C4CB044E-0343-422F-9E37-9D0C693B4673}" presName="parentText" presStyleLbl="node1" presStyleIdx="2" presStyleCnt="4">
        <dgm:presLayoutVars>
          <dgm:chMax val="0"/>
          <dgm:bulletEnabled val="1"/>
        </dgm:presLayoutVars>
      </dgm:prSet>
      <dgm:spPr/>
    </dgm:pt>
    <dgm:pt modelId="{BB992078-2DA6-4F7F-ACD0-2737DEF382D0}" type="pres">
      <dgm:prSet presAssocID="{586A7C44-A37D-49AC-8F91-1A7657564135}" presName="spacer" presStyleCnt="0"/>
      <dgm:spPr/>
    </dgm:pt>
    <dgm:pt modelId="{D3EA88AB-9A68-46CD-951D-0C2A2F6C60E0}" type="pres">
      <dgm:prSet presAssocID="{9AF98649-99BC-42A2-B829-A4EACAC7AC2C}" presName="parentText" presStyleLbl="node1" presStyleIdx="3" presStyleCnt="4">
        <dgm:presLayoutVars>
          <dgm:chMax val="0"/>
          <dgm:bulletEnabled val="1"/>
        </dgm:presLayoutVars>
      </dgm:prSet>
      <dgm:spPr/>
    </dgm:pt>
  </dgm:ptLst>
  <dgm:cxnLst>
    <dgm:cxn modelId="{FB802C04-0726-441D-9812-92469FCC8778}" type="presOf" srcId="{B4C00A55-92E6-4D18-B415-35122013D17E}" destId="{5B7B2519-BD47-481E-9EA1-846BE7A09D58}" srcOrd="0" destOrd="0" presId="urn:microsoft.com/office/officeart/2005/8/layout/vList2"/>
    <dgm:cxn modelId="{22B8E120-E7CF-4013-B526-A8AE48EB85FE}" type="presOf" srcId="{9AF98649-99BC-42A2-B829-A4EACAC7AC2C}" destId="{D3EA88AB-9A68-46CD-951D-0C2A2F6C60E0}" srcOrd="0" destOrd="0" presId="urn:microsoft.com/office/officeart/2005/8/layout/vList2"/>
    <dgm:cxn modelId="{80EBD02A-7221-4CA5-8BC0-5CAFC9B1E70D}" type="presOf" srcId="{59424875-B3D0-41F1-912C-5923BC7A0822}" destId="{0A3CC997-4E14-49CF-9B5E-5C93923B8B78}" srcOrd="0" destOrd="0" presId="urn:microsoft.com/office/officeart/2005/8/layout/vList2"/>
    <dgm:cxn modelId="{ADA2412D-4D2D-430B-A2B7-662FC1246EF6}" srcId="{B4C00A55-92E6-4D18-B415-35122013D17E}" destId="{59424875-B3D0-41F1-912C-5923BC7A0822}" srcOrd="1" destOrd="0" parTransId="{66A7AA60-9D2D-49B9-BD69-E9A604647BD2}" sibTransId="{28AE17A2-23AD-4EF8-B872-4F1F4501AFE5}"/>
    <dgm:cxn modelId="{A6100C45-9139-40C0-8FEB-996FF891767E}" srcId="{B4C00A55-92E6-4D18-B415-35122013D17E}" destId="{264F534A-0EE1-4EF9-838A-CE55B90CF55F}" srcOrd="0" destOrd="0" parTransId="{04B6B02A-F7B4-4908-936B-17A446CD063F}" sibTransId="{A83DBB86-CE1F-494E-9B1A-BF47A97A8293}"/>
    <dgm:cxn modelId="{1D52E357-2518-4425-BB3F-E116FB4F854C}" type="presOf" srcId="{264F534A-0EE1-4EF9-838A-CE55B90CF55F}" destId="{6AEDCF77-9D71-4CF5-97D1-6D46C2AD8952}" srcOrd="0" destOrd="0" presId="urn:microsoft.com/office/officeart/2005/8/layout/vList2"/>
    <dgm:cxn modelId="{B983A879-4266-4C34-B5A3-B6C70B7C17C0}" srcId="{B4C00A55-92E6-4D18-B415-35122013D17E}" destId="{C4CB044E-0343-422F-9E37-9D0C693B4673}" srcOrd="2" destOrd="0" parTransId="{8B82043D-ECE1-4D9C-AC2A-548029E69A6A}" sibTransId="{586A7C44-A37D-49AC-8F91-1A7657564135}"/>
    <dgm:cxn modelId="{5A1FB082-5202-4EB5-8405-83AE23BCB44A}" type="presOf" srcId="{C4CB044E-0343-422F-9E37-9D0C693B4673}" destId="{04940C84-A566-410F-AA41-07A32AF0E086}" srcOrd="0" destOrd="0" presId="urn:microsoft.com/office/officeart/2005/8/layout/vList2"/>
    <dgm:cxn modelId="{1A9910A4-9E63-4A3F-ABC8-135691923BDF}" srcId="{B4C00A55-92E6-4D18-B415-35122013D17E}" destId="{9AF98649-99BC-42A2-B829-A4EACAC7AC2C}" srcOrd="3" destOrd="0" parTransId="{6997C618-6909-42BC-994B-B13817DF5AED}" sibTransId="{8D14C8F1-4295-48A8-81FE-89B8D4FE79B5}"/>
    <dgm:cxn modelId="{FFE84F3B-3DF6-4AEE-B33D-D54AE064AD52}" type="presParOf" srcId="{5B7B2519-BD47-481E-9EA1-846BE7A09D58}" destId="{6AEDCF77-9D71-4CF5-97D1-6D46C2AD8952}" srcOrd="0" destOrd="0" presId="urn:microsoft.com/office/officeart/2005/8/layout/vList2"/>
    <dgm:cxn modelId="{2BB10313-3F9E-4B47-9B35-91B4D822574D}" type="presParOf" srcId="{5B7B2519-BD47-481E-9EA1-846BE7A09D58}" destId="{58CF2FB3-321F-4655-8EE1-6509572AAB20}" srcOrd="1" destOrd="0" presId="urn:microsoft.com/office/officeart/2005/8/layout/vList2"/>
    <dgm:cxn modelId="{080FA937-C4B9-434A-9FE0-152F1A511692}" type="presParOf" srcId="{5B7B2519-BD47-481E-9EA1-846BE7A09D58}" destId="{0A3CC997-4E14-49CF-9B5E-5C93923B8B78}" srcOrd="2" destOrd="0" presId="urn:microsoft.com/office/officeart/2005/8/layout/vList2"/>
    <dgm:cxn modelId="{2B01831F-8EBD-4C7F-A331-2357393824FC}" type="presParOf" srcId="{5B7B2519-BD47-481E-9EA1-846BE7A09D58}" destId="{794B0838-4F0C-4D2A-A555-4AAE353F4319}" srcOrd="3" destOrd="0" presId="urn:microsoft.com/office/officeart/2005/8/layout/vList2"/>
    <dgm:cxn modelId="{F3AAD18F-8304-427D-BDFA-610C4632C745}" type="presParOf" srcId="{5B7B2519-BD47-481E-9EA1-846BE7A09D58}" destId="{04940C84-A566-410F-AA41-07A32AF0E086}" srcOrd="4" destOrd="0" presId="urn:microsoft.com/office/officeart/2005/8/layout/vList2"/>
    <dgm:cxn modelId="{C3B44167-BEBC-45B0-989B-01029997B942}" type="presParOf" srcId="{5B7B2519-BD47-481E-9EA1-846BE7A09D58}" destId="{BB992078-2DA6-4F7F-ACD0-2737DEF382D0}" srcOrd="5" destOrd="0" presId="urn:microsoft.com/office/officeart/2005/8/layout/vList2"/>
    <dgm:cxn modelId="{F8439718-D6C0-4794-B563-D942148096E3}" type="presParOf" srcId="{5B7B2519-BD47-481E-9EA1-846BE7A09D58}" destId="{D3EA88AB-9A68-46CD-951D-0C2A2F6C60E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AAED39-DE66-44D2-B08C-117819F8622A}"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D2709AAB-1BD0-431B-8E98-F52CF2E58A7C}">
      <dgm:prSet/>
      <dgm:spPr/>
      <dgm:t>
        <a:bodyPr/>
        <a:lstStyle/>
        <a:p>
          <a:r>
            <a:rPr lang="en-US"/>
            <a:t>• Encoded binary columns (Yes/No ➜ 1/0)</a:t>
          </a:r>
        </a:p>
      </dgm:t>
    </dgm:pt>
    <dgm:pt modelId="{0C47F68D-35CD-4A1F-BC7F-293DD923379B}" type="parTrans" cxnId="{A0AB9A9D-0F30-452C-B7A2-DDA07947D984}">
      <dgm:prSet/>
      <dgm:spPr/>
      <dgm:t>
        <a:bodyPr/>
        <a:lstStyle/>
        <a:p>
          <a:endParaRPr lang="en-US"/>
        </a:p>
      </dgm:t>
    </dgm:pt>
    <dgm:pt modelId="{D9CC8B82-1917-484B-AFE5-E1530429809B}" type="sibTrans" cxnId="{A0AB9A9D-0F30-452C-B7A2-DDA07947D984}">
      <dgm:prSet/>
      <dgm:spPr/>
      <dgm:t>
        <a:bodyPr/>
        <a:lstStyle/>
        <a:p>
          <a:endParaRPr lang="en-US"/>
        </a:p>
      </dgm:t>
    </dgm:pt>
    <dgm:pt modelId="{8BC0BEC7-FC12-492C-B24F-000CD94D8F14}">
      <dgm:prSet/>
      <dgm:spPr/>
      <dgm:t>
        <a:bodyPr/>
        <a:lstStyle/>
        <a:p>
          <a:r>
            <a:rPr lang="en-US"/>
            <a:t>• Removed ID columns (Phone, State, Area Code)</a:t>
          </a:r>
        </a:p>
      </dgm:t>
    </dgm:pt>
    <dgm:pt modelId="{5DFEA770-0447-4A77-A892-49EAAE4EA9FF}" type="parTrans" cxnId="{44AB82BE-4476-40C5-9961-3341CF6AED62}">
      <dgm:prSet/>
      <dgm:spPr/>
      <dgm:t>
        <a:bodyPr/>
        <a:lstStyle/>
        <a:p>
          <a:endParaRPr lang="en-US"/>
        </a:p>
      </dgm:t>
    </dgm:pt>
    <dgm:pt modelId="{EE5FFB05-5F55-47D8-A360-498B1797AEA2}" type="sibTrans" cxnId="{44AB82BE-4476-40C5-9961-3341CF6AED62}">
      <dgm:prSet/>
      <dgm:spPr/>
      <dgm:t>
        <a:bodyPr/>
        <a:lstStyle/>
        <a:p>
          <a:endParaRPr lang="en-US"/>
        </a:p>
      </dgm:t>
    </dgm:pt>
    <dgm:pt modelId="{2B8CE534-2D68-4A83-BEF2-F77DEC5FEE4C}">
      <dgm:prSet/>
      <dgm:spPr/>
      <dgm:t>
        <a:bodyPr/>
        <a:lstStyle/>
        <a:p>
          <a:r>
            <a:rPr lang="en-US"/>
            <a:t>• Scaled numerical features using StandardScaler</a:t>
          </a:r>
        </a:p>
      </dgm:t>
    </dgm:pt>
    <dgm:pt modelId="{C3C4CEE6-FF54-464E-BAC7-41EB383F33B1}" type="parTrans" cxnId="{492B2CDE-6975-4562-8B78-DEB94BE37B71}">
      <dgm:prSet/>
      <dgm:spPr/>
      <dgm:t>
        <a:bodyPr/>
        <a:lstStyle/>
        <a:p>
          <a:endParaRPr lang="en-US"/>
        </a:p>
      </dgm:t>
    </dgm:pt>
    <dgm:pt modelId="{0288E6A1-A9BF-44CE-BAD6-61116DBDF57E}" type="sibTrans" cxnId="{492B2CDE-6975-4562-8B78-DEB94BE37B71}">
      <dgm:prSet/>
      <dgm:spPr/>
      <dgm:t>
        <a:bodyPr/>
        <a:lstStyle/>
        <a:p>
          <a:endParaRPr lang="en-US"/>
        </a:p>
      </dgm:t>
    </dgm:pt>
    <dgm:pt modelId="{00C0070C-26EB-442C-9E15-033281F0A243}">
      <dgm:prSet/>
      <dgm:spPr/>
      <dgm:t>
        <a:bodyPr/>
        <a:lstStyle/>
        <a:p>
          <a:r>
            <a:rPr lang="en-US"/>
            <a:t>Scaled continuous variables</a:t>
          </a:r>
        </a:p>
      </dgm:t>
    </dgm:pt>
    <dgm:pt modelId="{1AA635C9-0FBE-4E58-B08C-B86BB99F427A}" type="parTrans" cxnId="{5AC14C97-D5FB-46DB-B131-4AD9C468B9BB}">
      <dgm:prSet/>
      <dgm:spPr/>
      <dgm:t>
        <a:bodyPr/>
        <a:lstStyle/>
        <a:p>
          <a:endParaRPr lang="en-US"/>
        </a:p>
      </dgm:t>
    </dgm:pt>
    <dgm:pt modelId="{80B57CBA-8C4A-4514-9C85-5B7CE9B83168}" type="sibTrans" cxnId="{5AC14C97-D5FB-46DB-B131-4AD9C468B9BB}">
      <dgm:prSet/>
      <dgm:spPr/>
      <dgm:t>
        <a:bodyPr/>
        <a:lstStyle/>
        <a:p>
          <a:endParaRPr lang="en-US"/>
        </a:p>
      </dgm:t>
    </dgm:pt>
    <dgm:pt modelId="{D46E5F9A-448A-42BE-8E0E-3D1DA0C45C2E}">
      <dgm:prSet/>
      <dgm:spPr/>
      <dgm:t>
        <a:bodyPr/>
        <a:lstStyle/>
        <a:p>
          <a:r>
            <a:rPr lang="en-US"/>
            <a:t>• Stratified train-test split (80/20)</a:t>
          </a:r>
        </a:p>
      </dgm:t>
    </dgm:pt>
    <dgm:pt modelId="{DD5553BF-E747-41DA-935E-DE22420AA11E}" type="parTrans" cxnId="{EE34D4F4-9BD5-42A0-AA59-FF2377C4E8D4}">
      <dgm:prSet/>
      <dgm:spPr/>
      <dgm:t>
        <a:bodyPr/>
        <a:lstStyle/>
        <a:p>
          <a:endParaRPr lang="en-US"/>
        </a:p>
      </dgm:t>
    </dgm:pt>
    <dgm:pt modelId="{0D19916F-0F6C-4E0F-B63D-6F9AC05E49FD}" type="sibTrans" cxnId="{EE34D4F4-9BD5-42A0-AA59-FF2377C4E8D4}">
      <dgm:prSet/>
      <dgm:spPr/>
      <dgm:t>
        <a:bodyPr/>
        <a:lstStyle/>
        <a:p>
          <a:endParaRPr lang="en-US"/>
        </a:p>
      </dgm:t>
    </dgm:pt>
    <dgm:pt modelId="{D0C07AF8-A9E0-4082-ADC2-F5BAA3ED8139}" type="pres">
      <dgm:prSet presAssocID="{86AAED39-DE66-44D2-B08C-117819F8622A}" presName="root" presStyleCnt="0">
        <dgm:presLayoutVars>
          <dgm:dir/>
          <dgm:resizeHandles val="exact"/>
        </dgm:presLayoutVars>
      </dgm:prSet>
      <dgm:spPr/>
    </dgm:pt>
    <dgm:pt modelId="{14DF0216-79C8-47B7-9AB3-6196AF46E63B}" type="pres">
      <dgm:prSet presAssocID="{D2709AAB-1BD0-431B-8E98-F52CF2E58A7C}" presName="compNode" presStyleCnt="0"/>
      <dgm:spPr/>
    </dgm:pt>
    <dgm:pt modelId="{CF45D901-A76B-4A2E-9638-844D0C1E6167}" type="pres">
      <dgm:prSet presAssocID="{D2709AAB-1BD0-431B-8E98-F52CF2E58A7C}" presName="bgRect" presStyleLbl="bgShp" presStyleIdx="0" presStyleCnt="5"/>
      <dgm:spPr/>
    </dgm:pt>
    <dgm:pt modelId="{E4333F3B-DBA0-490B-AF9E-A7E0732C6038}" type="pres">
      <dgm:prSet presAssocID="{D2709AAB-1BD0-431B-8E98-F52CF2E58A7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F24EEB5-CA67-483F-B5F5-149DE3B880FC}" type="pres">
      <dgm:prSet presAssocID="{D2709AAB-1BD0-431B-8E98-F52CF2E58A7C}" presName="spaceRect" presStyleCnt="0"/>
      <dgm:spPr/>
    </dgm:pt>
    <dgm:pt modelId="{A08FC4A9-8AF7-4B35-A872-4285BDAA4626}" type="pres">
      <dgm:prSet presAssocID="{D2709AAB-1BD0-431B-8E98-F52CF2E58A7C}" presName="parTx" presStyleLbl="revTx" presStyleIdx="0" presStyleCnt="5">
        <dgm:presLayoutVars>
          <dgm:chMax val="0"/>
          <dgm:chPref val="0"/>
        </dgm:presLayoutVars>
      </dgm:prSet>
      <dgm:spPr/>
    </dgm:pt>
    <dgm:pt modelId="{26A2A186-8861-474D-8823-7D2F6BDDC675}" type="pres">
      <dgm:prSet presAssocID="{D9CC8B82-1917-484B-AFE5-E1530429809B}" presName="sibTrans" presStyleCnt="0"/>
      <dgm:spPr/>
    </dgm:pt>
    <dgm:pt modelId="{3D62A2CF-76B7-44C8-807F-2D32C5580DB4}" type="pres">
      <dgm:prSet presAssocID="{8BC0BEC7-FC12-492C-B24F-000CD94D8F14}" presName="compNode" presStyleCnt="0"/>
      <dgm:spPr/>
    </dgm:pt>
    <dgm:pt modelId="{5FF2FA82-3675-49FA-9B77-2A712C981BB8}" type="pres">
      <dgm:prSet presAssocID="{8BC0BEC7-FC12-492C-B24F-000CD94D8F14}" presName="bgRect" presStyleLbl="bgShp" presStyleIdx="1" presStyleCnt="5"/>
      <dgm:spPr/>
    </dgm:pt>
    <dgm:pt modelId="{3DA93445-FDC8-4A36-B80D-A591522B9B72}" type="pres">
      <dgm:prSet presAssocID="{8BC0BEC7-FC12-492C-B24F-000CD94D8F1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BE40FC8A-9FE6-4776-8679-3B8F79C85F37}" type="pres">
      <dgm:prSet presAssocID="{8BC0BEC7-FC12-492C-B24F-000CD94D8F14}" presName="spaceRect" presStyleCnt="0"/>
      <dgm:spPr/>
    </dgm:pt>
    <dgm:pt modelId="{B5C13DA2-89D8-439C-A5A0-75935D4255D9}" type="pres">
      <dgm:prSet presAssocID="{8BC0BEC7-FC12-492C-B24F-000CD94D8F14}" presName="parTx" presStyleLbl="revTx" presStyleIdx="1" presStyleCnt="5">
        <dgm:presLayoutVars>
          <dgm:chMax val="0"/>
          <dgm:chPref val="0"/>
        </dgm:presLayoutVars>
      </dgm:prSet>
      <dgm:spPr/>
    </dgm:pt>
    <dgm:pt modelId="{AE3F2047-9B30-48BD-82BD-DA2661EF692B}" type="pres">
      <dgm:prSet presAssocID="{EE5FFB05-5F55-47D8-A360-498B1797AEA2}" presName="sibTrans" presStyleCnt="0"/>
      <dgm:spPr/>
    </dgm:pt>
    <dgm:pt modelId="{334AA8DB-AB5E-4430-99B0-6A01F8C0F06B}" type="pres">
      <dgm:prSet presAssocID="{2B8CE534-2D68-4A83-BEF2-F77DEC5FEE4C}" presName="compNode" presStyleCnt="0"/>
      <dgm:spPr/>
    </dgm:pt>
    <dgm:pt modelId="{C86444F6-B13F-4D6C-B256-75DAE5A7E963}" type="pres">
      <dgm:prSet presAssocID="{2B8CE534-2D68-4A83-BEF2-F77DEC5FEE4C}" presName="bgRect" presStyleLbl="bgShp" presStyleIdx="2" presStyleCnt="5"/>
      <dgm:spPr/>
    </dgm:pt>
    <dgm:pt modelId="{8A6513B8-2634-4899-9332-B7D684D068A7}" type="pres">
      <dgm:prSet presAssocID="{2B8CE534-2D68-4A83-BEF2-F77DEC5FEE4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thematics"/>
        </a:ext>
      </dgm:extLst>
    </dgm:pt>
    <dgm:pt modelId="{68288E66-A48F-48D3-95CF-623A511939DF}" type="pres">
      <dgm:prSet presAssocID="{2B8CE534-2D68-4A83-BEF2-F77DEC5FEE4C}" presName="spaceRect" presStyleCnt="0"/>
      <dgm:spPr/>
    </dgm:pt>
    <dgm:pt modelId="{8E418FFD-B98E-4EA1-A0EA-CC9293D209DA}" type="pres">
      <dgm:prSet presAssocID="{2B8CE534-2D68-4A83-BEF2-F77DEC5FEE4C}" presName="parTx" presStyleLbl="revTx" presStyleIdx="2" presStyleCnt="5">
        <dgm:presLayoutVars>
          <dgm:chMax val="0"/>
          <dgm:chPref val="0"/>
        </dgm:presLayoutVars>
      </dgm:prSet>
      <dgm:spPr/>
    </dgm:pt>
    <dgm:pt modelId="{403F85AC-3E8B-4739-8B41-1B1D84C8F512}" type="pres">
      <dgm:prSet presAssocID="{0288E6A1-A9BF-44CE-BAD6-61116DBDF57E}" presName="sibTrans" presStyleCnt="0"/>
      <dgm:spPr/>
    </dgm:pt>
    <dgm:pt modelId="{BDDEDE1F-F1EB-403B-950D-10E78759671F}" type="pres">
      <dgm:prSet presAssocID="{00C0070C-26EB-442C-9E15-033281F0A243}" presName="compNode" presStyleCnt="0"/>
      <dgm:spPr/>
    </dgm:pt>
    <dgm:pt modelId="{2EB2FA3E-9C14-4748-8A77-7AADB355C2DF}" type="pres">
      <dgm:prSet presAssocID="{00C0070C-26EB-442C-9E15-033281F0A243}" presName="bgRect" presStyleLbl="bgShp" presStyleIdx="3" presStyleCnt="5"/>
      <dgm:spPr/>
    </dgm:pt>
    <dgm:pt modelId="{F2A6A0D0-6B55-49CE-A0CB-BD6E86E9178B}" type="pres">
      <dgm:prSet presAssocID="{00C0070C-26EB-442C-9E15-033281F0A24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B558647-CDA5-43F9-8E69-CF0F5FBE89C3}" type="pres">
      <dgm:prSet presAssocID="{00C0070C-26EB-442C-9E15-033281F0A243}" presName="spaceRect" presStyleCnt="0"/>
      <dgm:spPr/>
    </dgm:pt>
    <dgm:pt modelId="{E23499B9-EABB-45ED-8023-4F8736D032CF}" type="pres">
      <dgm:prSet presAssocID="{00C0070C-26EB-442C-9E15-033281F0A243}" presName="parTx" presStyleLbl="revTx" presStyleIdx="3" presStyleCnt="5">
        <dgm:presLayoutVars>
          <dgm:chMax val="0"/>
          <dgm:chPref val="0"/>
        </dgm:presLayoutVars>
      </dgm:prSet>
      <dgm:spPr/>
    </dgm:pt>
    <dgm:pt modelId="{E900A527-708B-4730-BDF9-71E8CA113D8A}" type="pres">
      <dgm:prSet presAssocID="{80B57CBA-8C4A-4514-9C85-5B7CE9B83168}" presName="sibTrans" presStyleCnt="0"/>
      <dgm:spPr/>
    </dgm:pt>
    <dgm:pt modelId="{BFB6E516-67AE-4C2C-9077-6F4AC9AB106B}" type="pres">
      <dgm:prSet presAssocID="{D46E5F9A-448A-42BE-8E0E-3D1DA0C45C2E}" presName="compNode" presStyleCnt="0"/>
      <dgm:spPr/>
    </dgm:pt>
    <dgm:pt modelId="{AFC88DAF-5CE6-4DAD-8C98-490167B27DD0}" type="pres">
      <dgm:prSet presAssocID="{D46E5F9A-448A-42BE-8E0E-3D1DA0C45C2E}" presName="bgRect" presStyleLbl="bgShp" presStyleIdx="4" presStyleCnt="5"/>
      <dgm:spPr/>
    </dgm:pt>
    <dgm:pt modelId="{441833D3-C289-4181-9DE6-6DD1962C0788}" type="pres">
      <dgm:prSet presAssocID="{D46E5F9A-448A-42BE-8E0E-3D1DA0C45C2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ain"/>
        </a:ext>
      </dgm:extLst>
    </dgm:pt>
    <dgm:pt modelId="{332196B5-29CE-442A-BB58-77CFE778B770}" type="pres">
      <dgm:prSet presAssocID="{D46E5F9A-448A-42BE-8E0E-3D1DA0C45C2E}" presName="spaceRect" presStyleCnt="0"/>
      <dgm:spPr/>
    </dgm:pt>
    <dgm:pt modelId="{612CAD8D-F307-4F2A-A104-7704FBEB93E2}" type="pres">
      <dgm:prSet presAssocID="{D46E5F9A-448A-42BE-8E0E-3D1DA0C45C2E}" presName="parTx" presStyleLbl="revTx" presStyleIdx="4" presStyleCnt="5">
        <dgm:presLayoutVars>
          <dgm:chMax val="0"/>
          <dgm:chPref val="0"/>
        </dgm:presLayoutVars>
      </dgm:prSet>
      <dgm:spPr/>
    </dgm:pt>
  </dgm:ptLst>
  <dgm:cxnLst>
    <dgm:cxn modelId="{13BBD96F-10C2-41B0-AFA8-BB51059DCB45}" type="presOf" srcId="{D46E5F9A-448A-42BE-8E0E-3D1DA0C45C2E}" destId="{612CAD8D-F307-4F2A-A104-7704FBEB93E2}" srcOrd="0" destOrd="0" presId="urn:microsoft.com/office/officeart/2018/2/layout/IconVerticalSolidList"/>
    <dgm:cxn modelId="{7174D171-C7FB-4E58-90F4-BE9683B13C57}" type="presOf" srcId="{D2709AAB-1BD0-431B-8E98-F52CF2E58A7C}" destId="{A08FC4A9-8AF7-4B35-A872-4285BDAA4626}" srcOrd="0" destOrd="0" presId="urn:microsoft.com/office/officeart/2018/2/layout/IconVerticalSolidList"/>
    <dgm:cxn modelId="{4E385E58-8069-470A-ABB7-CDCEB6B988E2}" type="presOf" srcId="{2B8CE534-2D68-4A83-BEF2-F77DEC5FEE4C}" destId="{8E418FFD-B98E-4EA1-A0EA-CC9293D209DA}" srcOrd="0" destOrd="0" presId="urn:microsoft.com/office/officeart/2018/2/layout/IconVerticalSolidList"/>
    <dgm:cxn modelId="{5AC14C97-D5FB-46DB-B131-4AD9C468B9BB}" srcId="{86AAED39-DE66-44D2-B08C-117819F8622A}" destId="{00C0070C-26EB-442C-9E15-033281F0A243}" srcOrd="3" destOrd="0" parTransId="{1AA635C9-0FBE-4E58-B08C-B86BB99F427A}" sibTransId="{80B57CBA-8C4A-4514-9C85-5B7CE9B83168}"/>
    <dgm:cxn modelId="{A0AB9A9D-0F30-452C-B7A2-DDA07947D984}" srcId="{86AAED39-DE66-44D2-B08C-117819F8622A}" destId="{D2709AAB-1BD0-431B-8E98-F52CF2E58A7C}" srcOrd="0" destOrd="0" parTransId="{0C47F68D-35CD-4A1F-BC7F-293DD923379B}" sibTransId="{D9CC8B82-1917-484B-AFE5-E1530429809B}"/>
    <dgm:cxn modelId="{44AB82BE-4476-40C5-9961-3341CF6AED62}" srcId="{86AAED39-DE66-44D2-B08C-117819F8622A}" destId="{8BC0BEC7-FC12-492C-B24F-000CD94D8F14}" srcOrd="1" destOrd="0" parTransId="{5DFEA770-0447-4A77-A892-49EAAE4EA9FF}" sibTransId="{EE5FFB05-5F55-47D8-A360-498B1797AEA2}"/>
    <dgm:cxn modelId="{D02703D8-5D8B-4FC5-AB7C-F5B93838EAB4}" type="presOf" srcId="{8BC0BEC7-FC12-492C-B24F-000CD94D8F14}" destId="{B5C13DA2-89D8-439C-A5A0-75935D4255D9}" srcOrd="0" destOrd="0" presId="urn:microsoft.com/office/officeart/2018/2/layout/IconVerticalSolidList"/>
    <dgm:cxn modelId="{492B2CDE-6975-4562-8B78-DEB94BE37B71}" srcId="{86AAED39-DE66-44D2-B08C-117819F8622A}" destId="{2B8CE534-2D68-4A83-BEF2-F77DEC5FEE4C}" srcOrd="2" destOrd="0" parTransId="{C3C4CEE6-FF54-464E-BAC7-41EB383F33B1}" sibTransId="{0288E6A1-A9BF-44CE-BAD6-61116DBDF57E}"/>
    <dgm:cxn modelId="{D86EA3E0-2665-4D0D-AE73-2A8515CE9F93}" type="presOf" srcId="{86AAED39-DE66-44D2-B08C-117819F8622A}" destId="{D0C07AF8-A9E0-4082-ADC2-F5BAA3ED8139}" srcOrd="0" destOrd="0" presId="urn:microsoft.com/office/officeart/2018/2/layout/IconVerticalSolidList"/>
    <dgm:cxn modelId="{0113BAE8-B01D-4DFF-AA7A-4BC77D0A8BC5}" type="presOf" srcId="{00C0070C-26EB-442C-9E15-033281F0A243}" destId="{E23499B9-EABB-45ED-8023-4F8736D032CF}" srcOrd="0" destOrd="0" presId="urn:microsoft.com/office/officeart/2018/2/layout/IconVerticalSolidList"/>
    <dgm:cxn modelId="{EE34D4F4-9BD5-42A0-AA59-FF2377C4E8D4}" srcId="{86AAED39-DE66-44D2-B08C-117819F8622A}" destId="{D46E5F9A-448A-42BE-8E0E-3D1DA0C45C2E}" srcOrd="4" destOrd="0" parTransId="{DD5553BF-E747-41DA-935E-DE22420AA11E}" sibTransId="{0D19916F-0F6C-4E0F-B63D-6F9AC05E49FD}"/>
    <dgm:cxn modelId="{C5E40DD0-6399-4896-BBEF-436482212586}" type="presParOf" srcId="{D0C07AF8-A9E0-4082-ADC2-F5BAA3ED8139}" destId="{14DF0216-79C8-47B7-9AB3-6196AF46E63B}" srcOrd="0" destOrd="0" presId="urn:microsoft.com/office/officeart/2018/2/layout/IconVerticalSolidList"/>
    <dgm:cxn modelId="{C1B5F667-6F67-4A48-B032-D8FAD8F2A2BA}" type="presParOf" srcId="{14DF0216-79C8-47B7-9AB3-6196AF46E63B}" destId="{CF45D901-A76B-4A2E-9638-844D0C1E6167}" srcOrd="0" destOrd="0" presId="urn:microsoft.com/office/officeart/2018/2/layout/IconVerticalSolidList"/>
    <dgm:cxn modelId="{76DF980F-2E88-4C3D-9F3C-8CB77462769C}" type="presParOf" srcId="{14DF0216-79C8-47B7-9AB3-6196AF46E63B}" destId="{E4333F3B-DBA0-490B-AF9E-A7E0732C6038}" srcOrd="1" destOrd="0" presId="urn:microsoft.com/office/officeart/2018/2/layout/IconVerticalSolidList"/>
    <dgm:cxn modelId="{84B10657-E6CD-4BDA-AAEA-E143A6E8DCCA}" type="presParOf" srcId="{14DF0216-79C8-47B7-9AB3-6196AF46E63B}" destId="{8F24EEB5-CA67-483F-B5F5-149DE3B880FC}" srcOrd="2" destOrd="0" presId="urn:microsoft.com/office/officeart/2018/2/layout/IconVerticalSolidList"/>
    <dgm:cxn modelId="{609C5BB0-9122-47C6-8B1C-5D4D65825672}" type="presParOf" srcId="{14DF0216-79C8-47B7-9AB3-6196AF46E63B}" destId="{A08FC4A9-8AF7-4B35-A872-4285BDAA4626}" srcOrd="3" destOrd="0" presId="urn:microsoft.com/office/officeart/2018/2/layout/IconVerticalSolidList"/>
    <dgm:cxn modelId="{79AB7015-A0E5-4F03-A1B8-8EDF7C433299}" type="presParOf" srcId="{D0C07AF8-A9E0-4082-ADC2-F5BAA3ED8139}" destId="{26A2A186-8861-474D-8823-7D2F6BDDC675}" srcOrd="1" destOrd="0" presId="urn:microsoft.com/office/officeart/2018/2/layout/IconVerticalSolidList"/>
    <dgm:cxn modelId="{01D5B3BB-B7F5-4961-B138-4D534E9F492C}" type="presParOf" srcId="{D0C07AF8-A9E0-4082-ADC2-F5BAA3ED8139}" destId="{3D62A2CF-76B7-44C8-807F-2D32C5580DB4}" srcOrd="2" destOrd="0" presId="urn:microsoft.com/office/officeart/2018/2/layout/IconVerticalSolidList"/>
    <dgm:cxn modelId="{AA9BD785-F34E-4CDD-8EA1-91DC186393E5}" type="presParOf" srcId="{3D62A2CF-76B7-44C8-807F-2D32C5580DB4}" destId="{5FF2FA82-3675-49FA-9B77-2A712C981BB8}" srcOrd="0" destOrd="0" presId="urn:microsoft.com/office/officeart/2018/2/layout/IconVerticalSolidList"/>
    <dgm:cxn modelId="{A711FC7E-F9E6-4F0F-AD92-DF0BEE10B9E4}" type="presParOf" srcId="{3D62A2CF-76B7-44C8-807F-2D32C5580DB4}" destId="{3DA93445-FDC8-4A36-B80D-A591522B9B72}" srcOrd="1" destOrd="0" presId="urn:microsoft.com/office/officeart/2018/2/layout/IconVerticalSolidList"/>
    <dgm:cxn modelId="{22B7EF73-7E47-46B6-8B44-FA66FE3DAF29}" type="presParOf" srcId="{3D62A2CF-76B7-44C8-807F-2D32C5580DB4}" destId="{BE40FC8A-9FE6-4776-8679-3B8F79C85F37}" srcOrd="2" destOrd="0" presId="urn:microsoft.com/office/officeart/2018/2/layout/IconVerticalSolidList"/>
    <dgm:cxn modelId="{9ACCC2F5-966F-4CE3-AF05-157F88326B82}" type="presParOf" srcId="{3D62A2CF-76B7-44C8-807F-2D32C5580DB4}" destId="{B5C13DA2-89D8-439C-A5A0-75935D4255D9}" srcOrd="3" destOrd="0" presId="urn:microsoft.com/office/officeart/2018/2/layout/IconVerticalSolidList"/>
    <dgm:cxn modelId="{B4DB2978-42B4-4DCA-985E-68771CCD51E4}" type="presParOf" srcId="{D0C07AF8-A9E0-4082-ADC2-F5BAA3ED8139}" destId="{AE3F2047-9B30-48BD-82BD-DA2661EF692B}" srcOrd="3" destOrd="0" presId="urn:microsoft.com/office/officeart/2018/2/layout/IconVerticalSolidList"/>
    <dgm:cxn modelId="{C162845E-6343-48BD-BF3F-DC6ECF42FA7A}" type="presParOf" srcId="{D0C07AF8-A9E0-4082-ADC2-F5BAA3ED8139}" destId="{334AA8DB-AB5E-4430-99B0-6A01F8C0F06B}" srcOrd="4" destOrd="0" presId="urn:microsoft.com/office/officeart/2018/2/layout/IconVerticalSolidList"/>
    <dgm:cxn modelId="{23B212AF-0066-4A2E-8B43-503E93EB2BF4}" type="presParOf" srcId="{334AA8DB-AB5E-4430-99B0-6A01F8C0F06B}" destId="{C86444F6-B13F-4D6C-B256-75DAE5A7E963}" srcOrd="0" destOrd="0" presId="urn:microsoft.com/office/officeart/2018/2/layout/IconVerticalSolidList"/>
    <dgm:cxn modelId="{8C7F1287-5637-4C7E-B21C-A164C0459C5C}" type="presParOf" srcId="{334AA8DB-AB5E-4430-99B0-6A01F8C0F06B}" destId="{8A6513B8-2634-4899-9332-B7D684D068A7}" srcOrd="1" destOrd="0" presId="urn:microsoft.com/office/officeart/2018/2/layout/IconVerticalSolidList"/>
    <dgm:cxn modelId="{E7C71B0E-D711-4056-99FF-BBF160244C3F}" type="presParOf" srcId="{334AA8DB-AB5E-4430-99B0-6A01F8C0F06B}" destId="{68288E66-A48F-48D3-95CF-623A511939DF}" srcOrd="2" destOrd="0" presId="urn:microsoft.com/office/officeart/2018/2/layout/IconVerticalSolidList"/>
    <dgm:cxn modelId="{FB823344-502C-4B90-9AAD-251571116536}" type="presParOf" srcId="{334AA8DB-AB5E-4430-99B0-6A01F8C0F06B}" destId="{8E418FFD-B98E-4EA1-A0EA-CC9293D209DA}" srcOrd="3" destOrd="0" presId="urn:microsoft.com/office/officeart/2018/2/layout/IconVerticalSolidList"/>
    <dgm:cxn modelId="{5E18E041-6528-47F0-9B89-D0E4BAC156A2}" type="presParOf" srcId="{D0C07AF8-A9E0-4082-ADC2-F5BAA3ED8139}" destId="{403F85AC-3E8B-4739-8B41-1B1D84C8F512}" srcOrd="5" destOrd="0" presId="urn:microsoft.com/office/officeart/2018/2/layout/IconVerticalSolidList"/>
    <dgm:cxn modelId="{53DA935C-D148-43FB-8E5F-B77E8231FA51}" type="presParOf" srcId="{D0C07AF8-A9E0-4082-ADC2-F5BAA3ED8139}" destId="{BDDEDE1F-F1EB-403B-950D-10E78759671F}" srcOrd="6" destOrd="0" presId="urn:microsoft.com/office/officeart/2018/2/layout/IconVerticalSolidList"/>
    <dgm:cxn modelId="{0436A6C9-E4AF-45A5-8124-C1CC72F00E54}" type="presParOf" srcId="{BDDEDE1F-F1EB-403B-950D-10E78759671F}" destId="{2EB2FA3E-9C14-4748-8A77-7AADB355C2DF}" srcOrd="0" destOrd="0" presId="urn:microsoft.com/office/officeart/2018/2/layout/IconVerticalSolidList"/>
    <dgm:cxn modelId="{2D76E3FB-4326-4A99-BD65-08465EA8A5F6}" type="presParOf" srcId="{BDDEDE1F-F1EB-403B-950D-10E78759671F}" destId="{F2A6A0D0-6B55-49CE-A0CB-BD6E86E9178B}" srcOrd="1" destOrd="0" presId="urn:microsoft.com/office/officeart/2018/2/layout/IconVerticalSolidList"/>
    <dgm:cxn modelId="{481688DC-E2C9-4333-A2CD-516D9E4B069E}" type="presParOf" srcId="{BDDEDE1F-F1EB-403B-950D-10E78759671F}" destId="{DB558647-CDA5-43F9-8E69-CF0F5FBE89C3}" srcOrd="2" destOrd="0" presId="urn:microsoft.com/office/officeart/2018/2/layout/IconVerticalSolidList"/>
    <dgm:cxn modelId="{22E8D6F5-84D1-468B-817C-EE828CF89A7A}" type="presParOf" srcId="{BDDEDE1F-F1EB-403B-950D-10E78759671F}" destId="{E23499B9-EABB-45ED-8023-4F8736D032CF}" srcOrd="3" destOrd="0" presId="urn:microsoft.com/office/officeart/2018/2/layout/IconVerticalSolidList"/>
    <dgm:cxn modelId="{AC360083-9625-4126-AD59-FB121F181D9F}" type="presParOf" srcId="{D0C07AF8-A9E0-4082-ADC2-F5BAA3ED8139}" destId="{E900A527-708B-4730-BDF9-71E8CA113D8A}" srcOrd="7" destOrd="0" presId="urn:microsoft.com/office/officeart/2018/2/layout/IconVerticalSolidList"/>
    <dgm:cxn modelId="{FFA6BDBA-4DDD-406B-B926-9F6AF18D5D8B}" type="presParOf" srcId="{D0C07AF8-A9E0-4082-ADC2-F5BAA3ED8139}" destId="{BFB6E516-67AE-4C2C-9077-6F4AC9AB106B}" srcOrd="8" destOrd="0" presId="urn:microsoft.com/office/officeart/2018/2/layout/IconVerticalSolidList"/>
    <dgm:cxn modelId="{A434EBD7-CBB7-4955-9279-689C8FEE1E27}" type="presParOf" srcId="{BFB6E516-67AE-4C2C-9077-6F4AC9AB106B}" destId="{AFC88DAF-5CE6-4DAD-8C98-490167B27DD0}" srcOrd="0" destOrd="0" presId="urn:microsoft.com/office/officeart/2018/2/layout/IconVerticalSolidList"/>
    <dgm:cxn modelId="{F6BCF069-A4DC-46AA-B52B-DF19BD26615B}" type="presParOf" srcId="{BFB6E516-67AE-4C2C-9077-6F4AC9AB106B}" destId="{441833D3-C289-4181-9DE6-6DD1962C0788}" srcOrd="1" destOrd="0" presId="urn:microsoft.com/office/officeart/2018/2/layout/IconVerticalSolidList"/>
    <dgm:cxn modelId="{DDEE0711-BFAB-4F5C-AA0A-A92F806FF576}" type="presParOf" srcId="{BFB6E516-67AE-4C2C-9077-6F4AC9AB106B}" destId="{332196B5-29CE-442A-BB58-77CFE778B770}" srcOrd="2" destOrd="0" presId="urn:microsoft.com/office/officeart/2018/2/layout/IconVerticalSolidList"/>
    <dgm:cxn modelId="{D551F220-4550-435D-9140-ADC3A293EDC6}" type="presParOf" srcId="{BFB6E516-67AE-4C2C-9077-6F4AC9AB106B}" destId="{612CAD8D-F307-4F2A-A104-7704FBEB93E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61E3A6-FCA9-4F9B-B7FD-1B5C5F95A46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FC88772-2A74-4595-93E7-D836E41E7E2D}">
      <dgm:prSet/>
      <dgm:spPr/>
      <dgm:t>
        <a:bodyPr/>
        <a:lstStyle/>
        <a:p>
          <a:r>
            <a:rPr lang="en-US"/>
            <a:t>• Simple, interpretable model.</a:t>
          </a:r>
        </a:p>
      </dgm:t>
    </dgm:pt>
    <dgm:pt modelId="{B7A38EAB-D154-4971-A197-60887737C6E8}" type="parTrans" cxnId="{C66C44B5-BED7-40B8-838B-DAA2758B1DB9}">
      <dgm:prSet/>
      <dgm:spPr/>
      <dgm:t>
        <a:bodyPr/>
        <a:lstStyle/>
        <a:p>
          <a:endParaRPr lang="en-US"/>
        </a:p>
      </dgm:t>
    </dgm:pt>
    <dgm:pt modelId="{103AF949-0CC6-41B7-B80E-9415E3EA488B}" type="sibTrans" cxnId="{C66C44B5-BED7-40B8-838B-DAA2758B1DB9}">
      <dgm:prSet/>
      <dgm:spPr/>
      <dgm:t>
        <a:bodyPr/>
        <a:lstStyle/>
        <a:p>
          <a:endParaRPr lang="en-US"/>
        </a:p>
      </dgm:t>
    </dgm:pt>
    <dgm:pt modelId="{78A2D533-4817-4C1D-AAB9-E81FE7AFF3CE}">
      <dgm:prSet/>
      <dgm:spPr/>
      <dgm:t>
        <a:bodyPr/>
        <a:lstStyle/>
        <a:p>
          <a:r>
            <a:rPr lang="en-US"/>
            <a:t>• Accuracy: ~86%</a:t>
          </a:r>
        </a:p>
      </dgm:t>
    </dgm:pt>
    <dgm:pt modelId="{C80DD2D8-3F20-4550-B84A-ED7D3BD0DB52}" type="parTrans" cxnId="{6FC888A7-A21E-4322-98BF-A3ADAFC2DC89}">
      <dgm:prSet/>
      <dgm:spPr/>
      <dgm:t>
        <a:bodyPr/>
        <a:lstStyle/>
        <a:p>
          <a:endParaRPr lang="en-US"/>
        </a:p>
      </dgm:t>
    </dgm:pt>
    <dgm:pt modelId="{6E3240C5-3C21-4F17-A62F-995CF03C6B0B}" type="sibTrans" cxnId="{6FC888A7-A21E-4322-98BF-A3ADAFC2DC89}">
      <dgm:prSet/>
      <dgm:spPr/>
      <dgm:t>
        <a:bodyPr/>
        <a:lstStyle/>
        <a:p>
          <a:endParaRPr lang="en-US"/>
        </a:p>
      </dgm:t>
    </dgm:pt>
    <dgm:pt modelId="{6EE55032-006A-48BC-B389-1A2775C2BFD9}">
      <dgm:prSet/>
      <dgm:spPr/>
      <dgm:t>
        <a:bodyPr/>
        <a:lstStyle/>
        <a:p>
          <a:r>
            <a:rPr lang="en-US"/>
            <a:t>• Recall: ~0.38 — missed many churners</a:t>
          </a:r>
        </a:p>
      </dgm:t>
    </dgm:pt>
    <dgm:pt modelId="{43699581-AE6C-41FD-9240-D1C80F7DEE8B}" type="parTrans" cxnId="{D3FDCB7D-B688-46D1-AAF5-EDD81245563D}">
      <dgm:prSet/>
      <dgm:spPr/>
      <dgm:t>
        <a:bodyPr/>
        <a:lstStyle/>
        <a:p>
          <a:endParaRPr lang="en-US"/>
        </a:p>
      </dgm:t>
    </dgm:pt>
    <dgm:pt modelId="{A6D99838-5700-474C-9AA9-B138C7F308D5}" type="sibTrans" cxnId="{D3FDCB7D-B688-46D1-AAF5-EDD81245563D}">
      <dgm:prSet/>
      <dgm:spPr/>
      <dgm:t>
        <a:bodyPr/>
        <a:lstStyle/>
        <a:p>
          <a:endParaRPr lang="en-US"/>
        </a:p>
      </dgm:t>
    </dgm:pt>
    <dgm:pt modelId="{FF1859FD-8470-4EF8-95FD-8676F6B3DFD0}">
      <dgm:prSet/>
      <dgm:spPr/>
      <dgm:t>
        <a:bodyPr/>
        <a:lstStyle/>
        <a:p>
          <a:r>
            <a:rPr lang="en-US"/>
            <a:t>• F1 Score: ~0.52</a:t>
          </a:r>
        </a:p>
      </dgm:t>
    </dgm:pt>
    <dgm:pt modelId="{9E06FB8D-1FC5-4C89-83B1-9971E44CB05A}" type="parTrans" cxnId="{CD6A92E4-03DD-40F0-85F2-32D46B3493DE}">
      <dgm:prSet/>
      <dgm:spPr/>
      <dgm:t>
        <a:bodyPr/>
        <a:lstStyle/>
        <a:p>
          <a:endParaRPr lang="en-US"/>
        </a:p>
      </dgm:t>
    </dgm:pt>
    <dgm:pt modelId="{DEEF7371-0E5F-4961-A6CC-249DF082DF91}" type="sibTrans" cxnId="{CD6A92E4-03DD-40F0-85F2-32D46B3493DE}">
      <dgm:prSet/>
      <dgm:spPr/>
      <dgm:t>
        <a:bodyPr/>
        <a:lstStyle/>
        <a:p>
          <a:endParaRPr lang="en-US"/>
        </a:p>
      </dgm:t>
    </dgm:pt>
    <dgm:pt modelId="{92E9233B-16A8-442E-8E27-A4FAB8F70BA3}">
      <dgm:prSet/>
      <dgm:spPr/>
      <dgm:t>
        <a:bodyPr/>
        <a:lstStyle/>
        <a:p>
          <a:r>
            <a:rPr lang="en-US"/>
            <a:t>• Confusion Matrix showed high false negatives.</a:t>
          </a:r>
        </a:p>
      </dgm:t>
    </dgm:pt>
    <dgm:pt modelId="{686AFD8F-1BA8-400A-8540-429A6016C386}" type="parTrans" cxnId="{3F022AA5-2D4B-459A-9689-6BFE72832F82}">
      <dgm:prSet/>
      <dgm:spPr/>
      <dgm:t>
        <a:bodyPr/>
        <a:lstStyle/>
        <a:p>
          <a:endParaRPr lang="en-US"/>
        </a:p>
      </dgm:t>
    </dgm:pt>
    <dgm:pt modelId="{CE5C7089-0507-440B-A930-8E303BBF6E37}" type="sibTrans" cxnId="{3F022AA5-2D4B-459A-9689-6BFE72832F82}">
      <dgm:prSet/>
      <dgm:spPr/>
      <dgm:t>
        <a:bodyPr/>
        <a:lstStyle/>
        <a:p>
          <a:endParaRPr lang="en-US"/>
        </a:p>
      </dgm:t>
    </dgm:pt>
    <dgm:pt modelId="{4881EE9E-1995-4A9A-98CC-F53BE8B1012E}" type="pres">
      <dgm:prSet presAssocID="{1461E3A6-FCA9-4F9B-B7FD-1B5C5F95A46A}" presName="linear" presStyleCnt="0">
        <dgm:presLayoutVars>
          <dgm:animLvl val="lvl"/>
          <dgm:resizeHandles val="exact"/>
        </dgm:presLayoutVars>
      </dgm:prSet>
      <dgm:spPr/>
    </dgm:pt>
    <dgm:pt modelId="{F36C6BFA-AC58-47AC-9556-7B7ABFB4AAB9}" type="pres">
      <dgm:prSet presAssocID="{0FC88772-2A74-4595-93E7-D836E41E7E2D}" presName="parentText" presStyleLbl="node1" presStyleIdx="0" presStyleCnt="5">
        <dgm:presLayoutVars>
          <dgm:chMax val="0"/>
          <dgm:bulletEnabled val="1"/>
        </dgm:presLayoutVars>
      </dgm:prSet>
      <dgm:spPr/>
    </dgm:pt>
    <dgm:pt modelId="{03594502-AF6A-4FDB-93F1-6C1828729658}" type="pres">
      <dgm:prSet presAssocID="{103AF949-0CC6-41B7-B80E-9415E3EA488B}" presName="spacer" presStyleCnt="0"/>
      <dgm:spPr/>
    </dgm:pt>
    <dgm:pt modelId="{97F7605A-7739-4618-A651-927454422C42}" type="pres">
      <dgm:prSet presAssocID="{78A2D533-4817-4C1D-AAB9-E81FE7AFF3CE}" presName="parentText" presStyleLbl="node1" presStyleIdx="1" presStyleCnt="5">
        <dgm:presLayoutVars>
          <dgm:chMax val="0"/>
          <dgm:bulletEnabled val="1"/>
        </dgm:presLayoutVars>
      </dgm:prSet>
      <dgm:spPr/>
    </dgm:pt>
    <dgm:pt modelId="{89155D91-518F-40DD-BBE2-C04D33D3C96D}" type="pres">
      <dgm:prSet presAssocID="{6E3240C5-3C21-4F17-A62F-995CF03C6B0B}" presName="spacer" presStyleCnt="0"/>
      <dgm:spPr/>
    </dgm:pt>
    <dgm:pt modelId="{4F0A597D-D7DC-43AC-8C4E-7DD852264307}" type="pres">
      <dgm:prSet presAssocID="{6EE55032-006A-48BC-B389-1A2775C2BFD9}" presName="parentText" presStyleLbl="node1" presStyleIdx="2" presStyleCnt="5">
        <dgm:presLayoutVars>
          <dgm:chMax val="0"/>
          <dgm:bulletEnabled val="1"/>
        </dgm:presLayoutVars>
      </dgm:prSet>
      <dgm:spPr/>
    </dgm:pt>
    <dgm:pt modelId="{4A151E72-0317-459F-8526-40FE5883A794}" type="pres">
      <dgm:prSet presAssocID="{A6D99838-5700-474C-9AA9-B138C7F308D5}" presName="spacer" presStyleCnt="0"/>
      <dgm:spPr/>
    </dgm:pt>
    <dgm:pt modelId="{55C45D46-9EE3-407A-AECC-BD4EB2119F6F}" type="pres">
      <dgm:prSet presAssocID="{FF1859FD-8470-4EF8-95FD-8676F6B3DFD0}" presName="parentText" presStyleLbl="node1" presStyleIdx="3" presStyleCnt="5">
        <dgm:presLayoutVars>
          <dgm:chMax val="0"/>
          <dgm:bulletEnabled val="1"/>
        </dgm:presLayoutVars>
      </dgm:prSet>
      <dgm:spPr/>
    </dgm:pt>
    <dgm:pt modelId="{DF595551-6D9B-45A1-99C9-DBAE5CB4BDD0}" type="pres">
      <dgm:prSet presAssocID="{DEEF7371-0E5F-4961-A6CC-249DF082DF91}" presName="spacer" presStyleCnt="0"/>
      <dgm:spPr/>
    </dgm:pt>
    <dgm:pt modelId="{D4EA711C-33E8-45A0-AD0D-B25CF2D3E366}" type="pres">
      <dgm:prSet presAssocID="{92E9233B-16A8-442E-8E27-A4FAB8F70BA3}" presName="parentText" presStyleLbl="node1" presStyleIdx="4" presStyleCnt="5">
        <dgm:presLayoutVars>
          <dgm:chMax val="0"/>
          <dgm:bulletEnabled val="1"/>
        </dgm:presLayoutVars>
      </dgm:prSet>
      <dgm:spPr/>
    </dgm:pt>
  </dgm:ptLst>
  <dgm:cxnLst>
    <dgm:cxn modelId="{B344BF0F-BF18-40D3-A8CE-A6C384024AFA}" type="presOf" srcId="{0FC88772-2A74-4595-93E7-D836E41E7E2D}" destId="{F36C6BFA-AC58-47AC-9556-7B7ABFB4AAB9}" srcOrd="0" destOrd="0" presId="urn:microsoft.com/office/officeart/2005/8/layout/vList2"/>
    <dgm:cxn modelId="{2EF02632-AB76-458B-B9FC-93AAD849BB38}" type="presOf" srcId="{92E9233B-16A8-442E-8E27-A4FAB8F70BA3}" destId="{D4EA711C-33E8-45A0-AD0D-B25CF2D3E366}" srcOrd="0" destOrd="0" presId="urn:microsoft.com/office/officeart/2005/8/layout/vList2"/>
    <dgm:cxn modelId="{717E7367-B3F0-4B74-BBC8-71A93FEA72C0}" type="presOf" srcId="{FF1859FD-8470-4EF8-95FD-8676F6B3DFD0}" destId="{55C45D46-9EE3-407A-AECC-BD4EB2119F6F}" srcOrd="0" destOrd="0" presId="urn:microsoft.com/office/officeart/2005/8/layout/vList2"/>
    <dgm:cxn modelId="{D463146D-380A-49FF-A582-928329A5722D}" type="presOf" srcId="{6EE55032-006A-48BC-B389-1A2775C2BFD9}" destId="{4F0A597D-D7DC-43AC-8C4E-7DD852264307}" srcOrd="0" destOrd="0" presId="urn:microsoft.com/office/officeart/2005/8/layout/vList2"/>
    <dgm:cxn modelId="{2B108E78-2FC1-45BF-B52D-B86B0772921C}" type="presOf" srcId="{78A2D533-4817-4C1D-AAB9-E81FE7AFF3CE}" destId="{97F7605A-7739-4618-A651-927454422C42}" srcOrd="0" destOrd="0" presId="urn:microsoft.com/office/officeart/2005/8/layout/vList2"/>
    <dgm:cxn modelId="{D3FDCB7D-B688-46D1-AAF5-EDD81245563D}" srcId="{1461E3A6-FCA9-4F9B-B7FD-1B5C5F95A46A}" destId="{6EE55032-006A-48BC-B389-1A2775C2BFD9}" srcOrd="2" destOrd="0" parTransId="{43699581-AE6C-41FD-9240-D1C80F7DEE8B}" sibTransId="{A6D99838-5700-474C-9AA9-B138C7F308D5}"/>
    <dgm:cxn modelId="{3F022AA5-2D4B-459A-9689-6BFE72832F82}" srcId="{1461E3A6-FCA9-4F9B-B7FD-1B5C5F95A46A}" destId="{92E9233B-16A8-442E-8E27-A4FAB8F70BA3}" srcOrd="4" destOrd="0" parTransId="{686AFD8F-1BA8-400A-8540-429A6016C386}" sibTransId="{CE5C7089-0507-440B-A930-8E303BBF6E37}"/>
    <dgm:cxn modelId="{6FC888A7-A21E-4322-98BF-A3ADAFC2DC89}" srcId="{1461E3A6-FCA9-4F9B-B7FD-1B5C5F95A46A}" destId="{78A2D533-4817-4C1D-AAB9-E81FE7AFF3CE}" srcOrd="1" destOrd="0" parTransId="{C80DD2D8-3F20-4550-B84A-ED7D3BD0DB52}" sibTransId="{6E3240C5-3C21-4F17-A62F-995CF03C6B0B}"/>
    <dgm:cxn modelId="{C66C44B5-BED7-40B8-838B-DAA2758B1DB9}" srcId="{1461E3A6-FCA9-4F9B-B7FD-1B5C5F95A46A}" destId="{0FC88772-2A74-4595-93E7-D836E41E7E2D}" srcOrd="0" destOrd="0" parTransId="{B7A38EAB-D154-4971-A197-60887737C6E8}" sibTransId="{103AF949-0CC6-41B7-B80E-9415E3EA488B}"/>
    <dgm:cxn modelId="{86BCA7CF-73B4-4F89-B6ED-37672984F8FD}" type="presOf" srcId="{1461E3A6-FCA9-4F9B-B7FD-1B5C5F95A46A}" destId="{4881EE9E-1995-4A9A-98CC-F53BE8B1012E}" srcOrd="0" destOrd="0" presId="urn:microsoft.com/office/officeart/2005/8/layout/vList2"/>
    <dgm:cxn modelId="{CD6A92E4-03DD-40F0-85F2-32D46B3493DE}" srcId="{1461E3A6-FCA9-4F9B-B7FD-1B5C5F95A46A}" destId="{FF1859FD-8470-4EF8-95FD-8676F6B3DFD0}" srcOrd="3" destOrd="0" parTransId="{9E06FB8D-1FC5-4C89-83B1-9971E44CB05A}" sibTransId="{DEEF7371-0E5F-4961-A6CC-249DF082DF91}"/>
    <dgm:cxn modelId="{29D263D5-69C3-4550-974E-E18BE2449B30}" type="presParOf" srcId="{4881EE9E-1995-4A9A-98CC-F53BE8B1012E}" destId="{F36C6BFA-AC58-47AC-9556-7B7ABFB4AAB9}" srcOrd="0" destOrd="0" presId="urn:microsoft.com/office/officeart/2005/8/layout/vList2"/>
    <dgm:cxn modelId="{989EF585-82C6-430E-8143-ED8947C3DE69}" type="presParOf" srcId="{4881EE9E-1995-4A9A-98CC-F53BE8B1012E}" destId="{03594502-AF6A-4FDB-93F1-6C1828729658}" srcOrd="1" destOrd="0" presId="urn:microsoft.com/office/officeart/2005/8/layout/vList2"/>
    <dgm:cxn modelId="{7F9E71E6-3D76-4E3D-A204-1C6FD3FFEF43}" type="presParOf" srcId="{4881EE9E-1995-4A9A-98CC-F53BE8B1012E}" destId="{97F7605A-7739-4618-A651-927454422C42}" srcOrd="2" destOrd="0" presId="urn:microsoft.com/office/officeart/2005/8/layout/vList2"/>
    <dgm:cxn modelId="{17A26F61-A3D7-4ADB-ADB5-13182ED0EF1D}" type="presParOf" srcId="{4881EE9E-1995-4A9A-98CC-F53BE8B1012E}" destId="{89155D91-518F-40DD-BBE2-C04D33D3C96D}" srcOrd="3" destOrd="0" presId="urn:microsoft.com/office/officeart/2005/8/layout/vList2"/>
    <dgm:cxn modelId="{4EF7CCB8-6E8E-48A0-85F6-A40C29EDBAD9}" type="presParOf" srcId="{4881EE9E-1995-4A9A-98CC-F53BE8B1012E}" destId="{4F0A597D-D7DC-43AC-8C4E-7DD852264307}" srcOrd="4" destOrd="0" presId="urn:microsoft.com/office/officeart/2005/8/layout/vList2"/>
    <dgm:cxn modelId="{8CC84EE1-9CF5-44DE-B7E8-18FC6467E7C6}" type="presParOf" srcId="{4881EE9E-1995-4A9A-98CC-F53BE8B1012E}" destId="{4A151E72-0317-459F-8526-40FE5883A794}" srcOrd="5" destOrd="0" presId="urn:microsoft.com/office/officeart/2005/8/layout/vList2"/>
    <dgm:cxn modelId="{035DFCA3-D923-4824-B0A4-099AC0947E2C}" type="presParOf" srcId="{4881EE9E-1995-4A9A-98CC-F53BE8B1012E}" destId="{55C45D46-9EE3-407A-AECC-BD4EB2119F6F}" srcOrd="6" destOrd="0" presId="urn:microsoft.com/office/officeart/2005/8/layout/vList2"/>
    <dgm:cxn modelId="{FC2194DC-B594-4938-9FB8-3CD085AD0E57}" type="presParOf" srcId="{4881EE9E-1995-4A9A-98CC-F53BE8B1012E}" destId="{DF595551-6D9B-45A1-99C9-DBAE5CB4BDD0}" srcOrd="7" destOrd="0" presId="urn:microsoft.com/office/officeart/2005/8/layout/vList2"/>
    <dgm:cxn modelId="{F7F1D0FF-D058-402A-A720-86D5BE9FE40F}" type="presParOf" srcId="{4881EE9E-1995-4A9A-98CC-F53BE8B1012E}" destId="{D4EA711C-33E8-45A0-AD0D-B25CF2D3E36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86E705-5E2B-4CCE-A22B-0A777B5ED35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E1B4544-6115-4B96-B576-0DAC88AA9960}">
      <dgm:prSet/>
      <dgm:spPr/>
      <dgm:t>
        <a:bodyPr/>
        <a:lstStyle/>
        <a:p>
          <a:pPr>
            <a:lnSpc>
              <a:spcPct val="100000"/>
            </a:lnSpc>
          </a:pPr>
          <a:r>
            <a:rPr lang="en-US"/>
            <a:t>Accuracy: 91%</a:t>
          </a:r>
        </a:p>
      </dgm:t>
    </dgm:pt>
    <dgm:pt modelId="{0F6AB44D-522F-4A37-9794-292B4123EBB3}" type="parTrans" cxnId="{F9622AB0-18CF-4893-B331-EE45746C7309}">
      <dgm:prSet/>
      <dgm:spPr/>
      <dgm:t>
        <a:bodyPr/>
        <a:lstStyle/>
        <a:p>
          <a:endParaRPr lang="en-US"/>
        </a:p>
      </dgm:t>
    </dgm:pt>
    <dgm:pt modelId="{695C5F11-5A7F-42F7-9CFE-886A561F4E1F}" type="sibTrans" cxnId="{F9622AB0-18CF-4893-B331-EE45746C7309}">
      <dgm:prSet/>
      <dgm:spPr/>
      <dgm:t>
        <a:bodyPr/>
        <a:lstStyle/>
        <a:p>
          <a:endParaRPr lang="en-US"/>
        </a:p>
      </dgm:t>
    </dgm:pt>
    <dgm:pt modelId="{74149ECA-1C44-404B-9A88-B269668BF07A}">
      <dgm:prSet/>
      <dgm:spPr/>
      <dgm:t>
        <a:bodyPr/>
        <a:lstStyle/>
        <a:p>
          <a:pPr>
            <a:lnSpc>
              <a:spcPct val="100000"/>
            </a:lnSpc>
          </a:pPr>
          <a:r>
            <a:rPr lang="en-US"/>
            <a:t>F1 (Churn): 0.66</a:t>
          </a:r>
        </a:p>
      </dgm:t>
    </dgm:pt>
    <dgm:pt modelId="{A59D2A5B-B26E-4BED-B81B-E83C9B90C1D2}" type="parTrans" cxnId="{C7A9FDC1-65D5-4642-9482-FCA8367B09D4}">
      <dgm:prSet/>
      <dgm:spPr/>
      <dgm:t>
        <a:bodyPr/>
        <a:lstStyle/>
        <a:p>
          <a:endParaRPr lang="en-US"/>
        </a:p>
      </dgm:t>
    </dgm:pt>
    <dgm:pt modelId="{10C72FD1-3B70-4B3B-8464-00ABFF404D44}" type="sibTrans" cxnId="{C7A9FDC1-65D5-4642-9482-FCA8367B09D4}">
      <dgm:prSet/>
      <dgm:spPr/>
      <dgm:t>
        <a:bodyPr/>
        <a:lstStyle/>
        <a:p>
          <a:endParaRPr lang="en-US"/>
        </a:p>
      </dgm:t>
    </dgm:pt>
    <dgm:pt modelId="{06ED75B9-4B06-411F-B1EF-5CD33E7A8373}" type="pres">
      <dgm:prSet presAssocID="{4686E705-5E2B-4CCE-A22B-0A777B5ED358}" presName="root" presStyleCnt="0">
        <dgm:presLayoutVars>
          <dgm:dir/>
          <dgm:resizeHandles val="exact"/>
        </dgm:presLayoutVars>
      </dgm:prSet>
      <dgm:spPr/>
    </dgm:pt>
    <dgm:pt modelId="{C46A0F19-A2B8-4E0B-8245-6B4207EABFF4}" type="pres">
      <dgm:prSet presAssocID="{4E1B4544-6115-4B96-B576-0DAC88AA9960}" presName="compNode" presStyleCnt="0"/>
      <dgm:spPr/>
    </dgm:pt>
    <dgm:pt modelId="{A21F72DF-583C-415A-B42C-039BC5D8960F}" type="pres">
      <dgm:prSet presAssocID="{4E1B4544-6115-4B96-B576-0DAC88AA99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ext>
      </dgm:extLst>
    </dgm:pt>
    <dgm:pt modelId="{021418C1-A994-49B8-AEA7-3FCCA6E47C82}" type="pres">
      <dgm:prSet presAssocID="{4E1B4544-6115-4B96-B576-0DAC88AA9960}" presName="spaceRect" presStyleCnt="0"/>
      <dgm:spPr/>
    </dgm:pt>
    <dgm:pt modelId="{EAF35ABE-EF12-4C8C-98F4-147D28B5261C}" type="pres">
      <dgm:prSet presAssocID="{4E1B4544-6115-4B96-B576-0DAC88AA9960}" presName="textRect" presStyleLbl="revTx" presStyleIdx="0" presStyleCnt="2">
        <dgm:presLayoutVars>
          <dgm:chMax val="1"/>
          <dgm:chPref val="1"/>
        </dgm:presLayoutVars>
      </dgm:prSet>
      <dgm:spPr/>
    </dgm:pt>
    <dgm:pt modelId="{2FC2DA2C-3999-48A8-B15A-52D399970A7D}" type="pres">
      <dgm:prSet presAssocID="{695C5F11-5A7F-42F7-9CFE-886A561F4E1F}" presName="sibTrans" presStyleCnt="0"/>
      <dgm:spPr/>
    </dgm:pt>
    <dgm:pt modelId="{E6FF1CB4-236F-4AD2-B83C-4B6E6FB43219}" type="pres">
      <dgm:prSet presAssocID="{74149ECA-1C44-404B-9A88-B269668BF07A}" presName="compNode" presStyleCnt="0"/>
      <dgm:spPr/>
    </dgm:pt>
    <dgm:pt modelId="{B2FC4B2A-A083-4DA9-BF59-A0742E9EEA46}" type="pres">
      <dgm:prSet presAssocID="{74149ECA-1C44-404B-9A88-B269668BF0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61CE6C1D-1F89-4C48-AD6F-D61D79CCA29C}" type="pres">
      <dgm:prSet presAssocID="{74149ECA-1C44-404B-9A88-B269668BF07A}" presName="spaceRect" presStyleCnt="0"/>
      <dgm:spPr/>
    </dgm:pt>
    <dgm:pt modelId="{6E8EB88E-E6D8-48E2-8B80-8A7F95DBC673}" type="pres">
      <dgm:prSet presAssocID="{74149ECA-1C44-404B-9A88-B269668BF07A}" presName="textRect" presStyleLbl="revTx" presStyleIdx="1" presStyleCnt="2">
        <dgm:presLayoutVars>
          <dgm:chMax val="1"/>
          <dgm:chPref val="1"/>
        </dgm:presLayoutVars>
      </dgm:prSet>
      <dgm:spPr/>
    </dgm:pt>
  </dgm:ptLst>
  <dgm:cxnLst>
    <dgm:cxn modelId="{07282832-837A-445A-8B9D-F8BE3FBB80C0}" type="presOf" srcId="{74149ECA-1C44-404B-9A88-B269668BF07A}" destId="{6E8EB88E-E6D8-48E2-8B80-8A7F95DBC673}" srcOrd="0" destOrd="0" presId="urn:microsoft.com/office/officeart/2018/2/layout/IconLabelList"/>
    <dgm:cxn modelId="{A21B0A71-7D8A-49B3-A0C8-44A68806AEAE}" type="presOf" srcId="{4E1B4544-6115-4B96-B576-0DAC88AA9960}" destId="{EAF35ABE-EF12-4C8C-98F4-147D28B5261C}" srcOrd="0" destOrd="0" presId="urn:microsoft.com/office/officeart/2018/2/layout/IconLabelList"/>
    <dgm:cxn modelId="{F9622AB0-18CF-4893-B331-EE45746C7309}" srcId="{4686E705-5E2B-4CCE-A22B-0A777B5ED358}" destId="{4E1B4544-6115-4B96-B576-0DAC88AA9960}" srcOrd="0" destOrd="0" parTransId="{0F6AB44D-522F-4A37-9794-292B4123EBB3}" sibTransId="{695C5F11-5A7F-42F7-9CFE-886A561F4E1F}"/>
    <dgm:cxn modelId="{C7A9FDC1-65D5-4642-9482-FCA8367B09D4}" srcId="{4686E705-5E2B-4CCE-A22B-0A777B5ED358}" destId="{74149ECA-1C44-404B-9A88-B269668BF07A}" srcOrd="1" destOrd="0" parTransId="{A59D2A5B-B26E-4BED-B81B-E83C9B90C1D2}" sibTransId="{10C72FD1-3B70-4B3B-8464-00ABFF404D44}"/>
    <dgm:cxn modelId="{39D8FCDE-FED6-495E-9C51-9AD93F3B8B58}" type="presOf" srcId="{4686E705-5E2B-4CCE-A22B-0A777B5ED358}" destId="{06ED75B9-4B06-411F-B1EF-5CD33E7A8373}" srcOrd="0" destOrd="0" presId="urn:microsoft.com/office/officeart/2018/2/layout/IconLabelList"/>
    <dgm:cxn modelId="{2840BA0A-D2A7-4005-90B2-F32171835268}" type="presParOf" srcId="{06ED75B9-4B06-411F-B1EF-5CD33E7A8373}" destId="{C46A0F19-A2B8-4E0B-8245-6B4207EABFF4}" srcOrd="0" destOrd="0" presId="urn:microsoft.com/office/officeart/2018/2/layout/IconLabelList"/>
    <dgm:cxn modelId="{49E57631-80EB-4663-B83D-88681447F415}" type="presParOf" srcId="{C46A0F19-A2B8-4E0B-8245-6B4207EABFF4}" destId="{A21F72DF-583C-415A-B42C-039BC5D8960F}" srcOrd="0" destOrd="0" presId="urn:microsoft.com/office/officeart/2018/2/layout/IconLabelList"/>
    <dgm:cxn modelId="{D54EC367-2390-4321-AD09-8B99C068ECA2}" type="presParOf" srcId="{C46A0F19-A2B8-4E0B-8245-6B4207EABFF4}" destId="{021418C1-A994-49B8-AEA7-3FCCA6E47C82}" srcOrd="1" destOrd="0" presId="urn:microsoft.com/office/officeart/2018/2/layout/IconLabelList"/>
    <dgm:cxn modelId="{A646A2D5-6869-43D8-B20A-AC4E109F2116}" type="presParOf" srcId="{C46A0F19-A2B8-4E0B-8245-6B4207EABFF4}" destId="{EAF35ABE-EF12-4C8C-98F4-147D28B5261C}" srcOrd="2" destOrd="0" presId="urn:microsoft.com/office/officeart/2018/2/layout/IconLabelList"/>
    <dgm:cxn modelId="{BEFA73C1-4319-43FF-BABB-B8139D45BC53}" type="presParOf" srcId="{06ED75B9-4B06-411F-B1EF-5CD33E7A8373}" destId="{2FC2DA2C-3999-48A8-B15A-52D399970A7D}" srcOrd="1" destOrd="0" presId="urn:microsoft.com/office/officeart/2018/2/layout/IconLabelList"/>
    <dgm:cxn modelId="{5339C811-F59C-4CB6-99F8-72DB87C7E6F0}" type="presParOf" srcId="{06ED75B9-4B06-411F-B1EF-5CD33E7A8373}" destId="{E6FF1CB4-236F-4AD2-B83C-4B6E6FB43219}" srcOrd="2" destOrd="0" presId="urn:microsoft.com/office/officeart/2018/2/layout/IconLabelList"/>
    <dgm:cxn modelId="{081A344C-70E7-4B7B-BA70-9EA079220434}" type="presParOf" srcId="{E6FF1CB4-236F-4AD2-B83C-4B6E6FB43219}" destId="{B2FC4B2A-A083-4DA9-BF59-A0742E9EEA46}" srcOrd="0" destOrd="0" presId="urn:microsoft.com/office/officeart/2018/2/layout/IconLabelList"/>
    <dgm:cxn modelId="{3A5E0C55-E450-41F2-BECC-BE47EEC57158}" type="presParOf" srcId="{E6FF1CB4-236F-4AD2-B83C-4B6E6FB43219}" destId="{61CE6C1D-1F89-4C48-AD6F-D61D79CCA29C}" srcOrd="1" destOrd="0" presId="urn:microsoft.com/office/officeart/2018/2/layout/IconLabelList"/>
    <dgm:cxn modelId="{69CD3A09-B426-4CFD-8417-803075D8B35D}" type="presParOf" srcId="{E6FF1CB4-236F-4AD2-B83C-4B6E6FB43219}" destId="{6E8EB88E-E6D8-48E2-8B80-8A7F95DBC67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CE8A8B-BDF3-474E-B9AC-BC499C6A2C49}"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7330DF5-A6C7-409E-B587-18CE2B4A9E50}">
      <dgm:prSet/>
      <dgm:spPr/>
      <dgm:t>
        <a:bodyPr/>
        <a:lstStyle/>
        <a:p>
          <a:r>
            <a:rPr lang="en-US"/>
            <a:t>• Used GridSearchCV to tune hyperparameters</a:t>
          </a:r>
        </a:p>
      </dgm:t>
    </dgm:pt>
    <dgm:pt modelId="{12D3D2FA-B60B-49B9-AEC6-E493A0194D6C}" type="parTrans" cxnId="{AB40FA51-1FED-4492-A961-F0099D17E8BA}">
      <dgm:prSet/>
      <dgm:spPr/>
      <dgm:t>
        <a:bodyPr/>
        <a:lstStyle/>
        <a:p>
          <a:endParaRPr lang="en-US"/>
        </a:p>
      </dgm:t>
    </dgm:pt>
    <dgm:pt modelId="{C3AF0217-3E8F-4893-B3DB-69A603E2D50C}" type="sibTrans" cxnId="{AB40FA51-1FED-4492-A961-F0099D17E8BA}">
      <dgm:prSet/>
      <dgm:spPr/>
      <dgm:t>
        <a:bodyPr/>
        <a:lstStyle/>
        <a:p>
          <a:endParaRPr lang="en-US"/>
        </a:p>
      </dgm:t>
    </dgm:pt>
    <dgm:pt modelId="{AE041BE0-0864-43FD-9C34-C85AB2914E64}">
      <dgm:prSet/>
      <dgm:spPr/>
      <dgm:t>
        <a:bodyPr/>
        <a:lstStyle/>
        <a:p>
          <a:r>
            <a:rPr lang="en-US"/>
            <a:t>• Best Params: n_estimators=200, max_depth=10, min_samples_split=2</a:t>
          </a:r>
        </a:p>
      </dgm:t>
    </dgm:pt>
    <dgm:pt modelId="{2255805B-8908-4DB0-BB33-BFE1E3EDC643}" type="parTrans" cxnId="{A4D57676-0170-4247-B171-E333278E68B8}">
      <dgm:prSet/>
      <dgm:spPr/>
      <dgm:t>
        <a:bodyPr/>
        <a:lstStyle/>
        <a:p>
          <a:endParaRPr lang="en-US"/>
        </a:p>
      </dgm:t>
    </dgm:pt>
    <dgm:pt modelId="{ABB09C1D-DEF8-4AF7-8198-EDB282A02886}" type="sibTrans" cxnId="{A4D57676-0170-4247-B171-E333278E68B8}">
      <dgm:prSet/>
      <dgm:spPr/>
      <dgm:t>
        <a:bodyPr/>
        <a:lstStyle/>
        <a:p>
          <a:endParaRPr lang="en-US"/>
        </a:p>
      </dgm:t>
    </dgm:pt>
    <dgm:pt modelId="{421EADCA-D0C6-435B-8FE3-2E4E16EBC105}">
      <dgm:prSet/>
      <dgm:spPr/>
      <dgm:t>
        <a:bodyPr/>
        <a:lstStyle/>
        <a:p>
          <a:r>
            <a:rPr lang="en-US"/>
            <a:t>• Accuracy: ~94%</a:t>
          </a:r>
        </a:p>
      </dgm:t>
    </dgm:pt>
    <dgm:pt modelId="{C8E3D1A2-289C-429A-928F-2379D29371C6}" type="parTrans" cxnId="{4B63004F-7FD8-4697-BCCF-2E2B0E9CFAE6}">
      <dgm:prSet/>
      <dgm:spPr/>
      <dgm:t>
        <a:bodyPr/>
        <a:lstStyle/>
        <a:p>
          <a:endParaRPr lang="en-US"/>
        </a:p>
      </dgm:t>
    </dgm:pt>
    <dgm:pt modelId="{6842347A-57BF-426A-8874-4CC83EDA0FA8}" type="sibTrans" cxnId="{4B63004F-7FD8-4697-BCCF-2E2B0E9CFAE6}">
      <dgm:prSet/>
      <dgm:spPr/>
      <dgm:t>
        <a:bodyPr/>
        <a:lstStyle/>
        <a:p>
          <a:endParaRPr lang="en-US"/>
        </a:p>
      </dgm:t>
    </dgm:pt>
    <dgm:pt modelId="{0599981C-DE83-4E49-8F2B-384F50601284}">
      <dgm:prSet/>
      <dgm:spPr/>
      <dgm:t>
        <a:bodyPr/>
        <a:lstStyle/>
        <a:p>
          <a:r>
            <a:rPr lang="en-US"/>
            <a:t>• Recall: ~0.76 — major improvement in catching churners</a:t>
          </a:r>
        </a:p>
      </dgm:t>
    </dgm:pt>
    <dgm:pt modelId="{F508673F-E821-47BD-B04E-4125CB5AA4CA}" type="parTrans" cxnId="{F20FE19C-3270-42A3-A2CA-0DA8AC63AF28}">
      <dgm:prSet/>
      <dgm:spPr/>
      <dgm:t>
        <a:bodyPr/>
        <a:lstStyle/>
        <a:p>
          <a:endParaRPr lang="en-US"/>
        </a:p>
      </dgm:t>
    </dgm:pt>
    <dgm:pt modelId="{DA8B89D5-ED94-4D07-B7E3-CFD853122A8E}" type="sibTrans" cxnId="{F20FE19C-3270-42A3-A2CA-0DA8AC63AF28}">
      <dgm:prSet/>
      <dgm:spPr/>
      <dgm:t>
        <a:bodyPr/>
        <a:lstStyle/>
        <a:p>
          <a:endParaRPr lang="en-US"/>
        </a:p>
      </dgm:t>
    </dgm:pt>
    <dgm:pt modelId="{8EAFEA14-5B03-4C70-A71D-16EB3FCC307D}">
      <dgm:prSet/>
      <dgm:spPr/>
      <dgm:t>
        <a:bodyPr/>
        <a:lstStyle/>
        <a:p>
          <a:r>
            <a:rPr lang="en-US"/>
            <a:t>• F1 Score: ~0.77</a:t>
          </a:r>
        </a:p>
      </dgm:t>
    </dgm:pt>
    <dgm:pt modelId="{4C6EAC9C-0CA8-488D-B40F-7650AB8AE456}" type="parTrans" cxnId="{7421F6F3-E20A-4D22-A624-CD83C2C42B5A}">
      <dgm:prSet/>
      <dgm:spPr/>
      <dgm:t>
        <a:bodyPr/>
        <a:lstStyle/>
        <a:p>
          <a:endParaRPr lang="en-US"/>
        </a:p>
      </dgm:t>
    </dgm:pt>
    <dgm:pt modelId="{C8895108-B8F3-4EEF-8F55-80CC86A06A4A}" type="sibTrans" cxnId="{7421F6F3-E20A-4D22-A624-CD83C2C42B5A}">
      <dgm:prSet/>
      <dgm:spPr/>
      <dgm:t>
        <a:bodyPr/>
        <a:lstStyle/>
        <a:p>
          <a:endParaRPr lang="en-US"/>
        </a:p>
      </dgm:t>
    </dgm:pt>
    <dgm:pt modelId="{52B499D8-17AC-44F9-B670-BDA1C6C3CB14}" type="pres">
      <dgm:prSet presAssocID="{32CE8A8B-BDF3-474E-B9AC-BC499C6A2C49}" presName="diagram" presStyleCnt="0">
        <dgm:presLayoutVars>
          <dgm:dir/>
          <dgm:resizeHandles val="exact"/>
        </dgm:presLayoutVars>
      </dgm:prSet>
      <dgm:spPr/>
    </dgm:pt>
    <dgm:pt modelId="{64D55892-9B03-4CF7-96FF-175397E4E013}" type="pres">
      <dgm:prSet presAssocID="{57330DF5-A6C7-409E-B587-18CE2B4A9E50}" presName="node" presStyleLbl="node1" presStyleIdx="0" presStyleCnt="5">
        <dgm:presLayoutVars>
          <dgm:bulletEnabled val="1"/>
        </dgm:presLayoutVars>
      </dgm:prSet>
      <dgm:spPr/>
    </dgm:pt>
    <dgm:pt modelId="{2F6F073A-0B68-43BB-9C84-CE9B65EEE204}" type="pres">
      <dgm:prSet presAssocID="{C3AF0217-3E8F-4893-B3DB-69A603E2D50C}" presName="sibTrans" presStyleCnt="0"/>
      <dgm:spPr/>
    </dgm:pt>
    <dgm:pt modelId="{135E99E8-DEBD-488F-BDFF-113AAF46A024}" type="pres">
      <dgm:prSet presAssocID="{AE041BE0-0864-43FD-9C34-C85AB2914E64}" presName="node" presStyleLbl="node1" presStyleIdx="1" presStyleCnt="5">
        <dgm:presLayoutVars>
          <dgm:bulletEnabled val="1"/>
        </dgm:presLayoutVars>
      </dgm:prSet>
      <dgm:spPr/>
    </dgm:pt>
    <dgm:pt modelId="{E79010CD-F923-4515-B48C-6AD5DE980DA2}" type="pres">
      <dgm:prSet presAssocID="{ABB09C1D-DEF8-4AF7-8198-EDB282A02886}" presName="sibTrans" presStyleCnt="0"/>
      <dgm:spPr/>
    </dgm:pt>
    <dgm:pt modelId="{6A0194B3-5095-4C59-BB48-5F1667E4BE50}" type="pres">
      <dgm:prSet presAssocID="{421EADCA-D0C6-435B-8FE3-2E4E16EBC105}" presName="node" presStyleLbl="node1" presStyleIdx="2" presStyleCnt="5">
        <dgm:presLayoutVars>
          <dgm:bulletEnabled val="1"/>
        </dgm:presLayoutVars>
      </dgm:prSet>
      <dgm:spPr/>
    </dgm:pt>
    <dgm:pt modelId="{C7B380E7-29FC-45E9-B2FC-79EBC85C5046}" type="pres">
      <dgm:prSet presAssocID="{6842347A-57BF-426A-8874-4CC83EDA0FA8}" presName="sibTrans" presStyleCnt="0"/>
      <dgm:spPr/>
    </dgm:pt>
    <dgm:pt modelId="{6D7BA292-55DA-4D00-BCD1-D694D3EBD30C}" type="pres">
      <dgm:prSet presAssocID="{0599981C-DE83-4E49-8F2B-384F50601284}" presName="node" presStyleLbl="node1" presStyleIdx="3" presStyleCnt="5">
        <dgm:presLayoutVars>
          <dgm:bulletEnabled val="1"/>
        </dgm:presLayoutVars>
      </dgm:prSet>
      <dgm:spPr/>
    </dgm:pt>
    <dgm:pt modelId="{577C111F-1E7F-4A0B-A6B0-621A479C17EC}" type="pres">
      <dgm:prSet presAssocID="{DA8B89D5-ED94-4D07-B7E3-CFD853122A8E}" presName="sibTrans" presStyleCnt="0"/>
      <dgm:spPr/>
    </dgm:pt>
    <dgm:pt modelId="{E99899FD-D40A-4C6D-9F21-DED7593EAD72}" type="pres">
      <dgm:prSet presAssocID="{8EAFEA14-5B03-4C70-A71D-16EB3FCC307D}" presName="node" presStyleLbl="node1" presStyleIdx="4" presStyleCnt="5">
        <dgm:presLayoutVars>
          <dgm:bulletEnabled val="1"/>
        </dgm:presLayoutVars>
      </dgm:prSet>
      <dgm:spPr/>
    </dgm:pt>
  </dgm:ptLst>
  <dgm:cxnLst>
    <dgm:cxn modelId="{4CB92C05-26BE-41BA-B145-7B7FA710FA25}" type="presOf" srcId="{8EAFEA14-5B03-4C70-A71D-16EB3FCC307D}" destId="{E99899FD-D40A-4C6D-9F21-DED7593EAD72}" srcOrd="0" destOrd="0" presId="urn:microsoft.com/office/officeart/2005/8/layout/default"/>
    <dgm:cxn modelId="{F116D32E-1F0E-4AAA-9C6A-602804C7DE9A}" type="presOf" srcId="{421EADCA-D0C6-435B-8FE3-2E4E16EBC105}" destId="{6A0194B3-5095-4C59-BB48-5F1667E4BE50}" srcOrd="0" destOrd="0" presId="urn:microsoft.com/office/officeart/2005/8/layout/default"/>
    <dgm:cxn modelId="{94C04A64-BD2B-430B-A47E-D2B4A415F9D6}" type="presOf" srcId="{0599981C-DE83-4E49-8F2B-384F50601284}" destId="{6D7BA292-55DA-4D00-BCD1-D694D3EBD30C}" srcOrd="0" destOrd="0" presId="urn:microsoft.com/office/officeart/2005/8/layout/default"/>
    <dgm:cxn modelId="{2282376E-6AE6-4519-A066-848E33CA5560}" type="presOf" srcId="{57330DF5-A6C7-409E-B587-18CE2B4A9E50}" destId="{64D55892-9B03-4CF7-96FF-175397E4E013}" srcOrd="0" destOrd="0" presId="urn:microsoft.com/office/officeart/2005/8/layout/default"/>
    <dgm:cxn modelId="{4B63004F-7FD8-4697-BCCF-2E2B0E9CFAE6}" srcId="{32CE8A8B-BDF3-474E-B9AC-BC499C6A2C49}" destId="{421EADCA-D0C6-435B-8FE3-2E4E16EBC105}" srcOrd="2" destOrd="0" parTransId="{C8E3D1A2-289C-429A-928F-2379D29371C6}" sibTransId="{6842347A-57BF-426A-8874-4CC83EDA0FA8}"/>
    <dgm:cxn modelId="{75233F70-B375-4775-8472-A0B3508C2144}" type="presOf" srcId="{32CE8A8B-BDF3-474E-B9AC-BC499C6A2C49}" destId="{52B499D8-17AC-44F9-B670-BDA1C6C3CB14}" srcOrd="0" destOrd="0" presId="urn:microsoft.com/office/officeart/2005/8/layout/default"/>
    <dgm:cxn modelId="{AB40FA51-1FED-4492-A961-F0099D17E8BA}" srcId="{32CE8A8B-BDF3-474E-B9AC-BC499C6A2C49}" destId="{57330DF5-A6C7-409E-B587-18CE2B4A9E50}" srcOrd="0" destOrd="0" parTransId="{12D3D2FA-B60B-49B9-AEC6-E493A0194D6C}" sibTransId="{C3AF0217-3E8F-4893-B3DB-69A603E2D50C}"/>
    <dgm:cxn modelId="{A4D57676-0170-4247-B171-E333278E68B8}" srcId="{32CE8A8B-BDF3-474E-B9AC-BC499C6A2C49}" destId="{AE041BE0-0864-43FD-9C34-C85AB2914E64}" srcOrd="1" destOrd="0" parTransId="{2255805B-8908-4DB0-BB33-BFE1E3EDC643}" sibTransId="{ABB09C1D-DEF8-4AF7-8198-EDB282A02886}"/>
    <dgm:cxn modelId="{75E40191-4CAD-412A-92A1-F7621D9AB078}" type="presOf" srcId="{AE041BE0-0864-43FD-9C34-C85AB2914E64}" destId="{135E99E8-DEBD-488F-BDFF-113AAF46A024}" srcOrd="0" destOrd="0" presId="urn:microsoft.com/office/officeart/2005/8/layout/default"/>
    <dgm:cxn modelId="{F20FE19C-3270-42A3-A2CA-0DA8AC63AF28}" srcId="{32CE8A8B-BDF3-474E-B9AC-BC499C6A2C49}" destId="{0599981C-DE83-4E49-8F2B-384F50601284}" srcOrd="3" destOrd="0" parTransId="{F508673F-E821-47BD-B04E-4125CB5AA4CA}" sibTransId="{DA8B89D5-ED94-4D07-B7E3-CFD853122A8E}"/>
    <dgm:cxn modelId="{7421F6F3-E20A-4D22-A624-CD83C2C42B5A}" srcId="{32CE8A8B-BDF3-474E-B9AC-BC499C6A2C49}" destId="{8EAFEA14-5B03-4C70-A71D-16EB3FCC307D}" srcOrd="4" destOrd="0" parTransId="{4C6EAC9C-0CA8-488D-B40F-7650AB8AE456}" sibTransId="{C8895108-B8F3-4EEF-8F55-80CC86A06A4A}"/>
    <dgm:cxn modelId="{B2C1788F-86DA-46C0-B986-E262A0D9171D}" type="presParOf" srcId="{52B499D8-17AC-44F9-B670-BDA1C6C3CB14}" destId="{64D55892-9B03-4CF7-96FF-175397E4E013}" srcOrd="0" destOrd="0" presId="urn:microsoft.com/office/officeart/2005/8/layout/default"/>
    <dgm:cxn modelId="{A50078F3-9809-4002-8BA5-EC86A29A7F27}" type="presParOf" srcId="{52B499D8-17AC-44F9-B670-BDA1C6C3CB14}" destId="{2F6F073A-0B68-43BB-9C84-CE9B65EEE204}" srcOrd="1" destOrd="0" presId="urn:microsoft.com/office/officeart/2005/8/layout/default"/>
    <dgm:cxn modelId="{59B17931-96B1-48D8-AC7D-F0E042AFE711}" type="presParOf" srcId="{52B499D8-17AC-44F9-B670-BDA1C6C3CB14}" destId="{135E99E8-DEBD-488F-BDFF-113AAF46A024}" srcOrd="2" destOrd="0" presId="urn:microsoft.com/office/officeart/2005/8/layout/default"/>
    <dgm:cxn modelId="{6C6A7236-AC13-47CE-9A39-9AE54873B194}" type="presParOf" srcId="{52B499D8-17AC-44F9-B670-BDA1C6C3CB14}" destId="{E79010CD-F923-4515-B48C-6AD5DE980DA2}" srcOrd="3" destOrd="0" presId="urn:microsoft.com/office/officeart/2005/8/layout/default"/>
    <dgm:cxn modelId="{39371AC7-4865-4EB4-A38F-692912C0D88F}" type="presParOf" srcId="{52B499D8-17AC-44F9-B670-BDA1C6C3CB14}" destId="{6A0194B3-5095-4C59-BB48-5F1667E4BE50}" srcOrd="4" destOrd="0" presId="urn:microsoft.com/office/officeart/2005/8/layout/default"/>
    <dgm:cxn modelId="{E6CC01A9-CAD6-4706-A9F0-3C16817DF4F2}" type="presParOf" srcId="{52B499D8-17AC-44F9-B670-BDA1C6C3CB14}" destId="{C7B380E7-29FC-45E9-B2FC-79EBC85C5046}" srcOrd="5" destOrd="0" presId="urn:microsoft.com/office/officeart/2005/8/layout/default"/>
    <dgm:cxn modelId="{68C76106-EF01-4596-B7E3-1DC93DCDF8FC}" type="presParOf" srcId="{52B499D8-17AC-44F9-B670-BDA1C6C3CB14}" destId="{6D7BA292-55DA-4D00-BCD1-D694D3EBD30C}" srcOrd="6" destOrd="0" presId="urn:microsoft.com/office/officeart/2005/8/layout/default"/>
    <dgm:cxn modelId="{755A3019-0ACE-4C92-A0B1-7FADE7810F64}" type="presParOf" srcId="{52B499D8-17AC-44F9-B670-BDA1C6C3CB14}" destId="{577C111F-1E7F-4A0B-A6B0-621A479C17EC}" srcOrd="7" destOrd="0" presId="urn:microsoft.com/office/officeart/2005/8/layout/default"/>
    <dgm:cxn modelId="{ECC45E72-0342-4DF2-9219-62F2486D24EA}" type="presParOf" srcId="{52B499D8-17AC-44F9-B670-BDA1C6C3CB14}" destId="{E99899FD-D40A-4C6D-9F21-DED7593EAD7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B378002-62DA-49DD-AB32-F57CC14A3BC6}"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AAABE63B-26E4-4998-BBA4-02B45595D306}">
      <dgm:prSet/>
      <dgm:spPr/>
      <dgm:t>
        <a:bodyPr/>
        <a:lstStyle/>
        <a:p>
          <a:r>
            <a:rPr lang="en-US"/>
            <a:t>Accuracy: 94%</a:t>
          </a:r>
        </a:p>
      </dgm:t>
    </dgm:pt>
    <dgm:pt modelId="{499D4502-46A5-4D1A-AF6E-CE2536E6A478}" type="parTrans" cxnId="{E986A26A-CB05-403F-9C81-9B02779A0425}">
      <dgm:prSet/>
      <dgm:spPr/>
      <dgm:t>
        <a:bodyPr/>
        <a:lstStyle/>
        <a:p>
          <a:endParaRPr lang="en-US"/>
        </a:p>
      </dgm:t>
    </dgm:pt>
    <dgm:pt modelId="{C8247B8A-54E7-4456-AE7C-98760A176F83}" type="sibTrans" cxnId="{E986A26A-CB05-403F-9C81-9B02779A0425}">
      <dgm:prSet/>
      <dgm:spPr/>
      <dgm:t>
        <a:bodyPr/>
        <a:lstStyle/>
        <a:p>
          <a:endParaRPr lang="en-US"/>
        </a:p>
      </dgm:t>
    </dgm:pt>
    <dgm:pt modelId="{358AB61F-C5F1-44C1-A925-8E30CD9393D4}">
      <dgm:prSet/>
      <dgm:spPr/>
      <dgm:t>
        <a:bodyPr/>
        <a:lstStyle/>
        <a:p>
          <a:r>
            <a:rPr lang="en-US"/>
            <a:t>F1 (Churn): 0.77</a:t>
          </a:r>
        </a:p>
      </dgm:t>
    </dgm:pt>
    <dgm:pt modelId="{630BA920-7D0C-4CB3-98E2-CD2148937DE7}" type="parTrans" cxnId="{BD31DB86-27B6-459E-91BA-9684DE0850F6}">
      <dgm:prSet/>
      <dgm:spPr/>
      <dgm:t>
        <a:bodyPr/>
        <a:lstStyle/>
        <a:p>
          <a:endParaRPr lang="en-US"/>
        </a:p>
      </dgm:t>
    </dgm:pt>
    <dgm:pt modelId="{95590DF1-3042-46D7-91EF-C6BEC114B549}" type="sibTrans" cxnId="{BD31DB86-27B6-459E-91BA-9684DE0850F6}">
      <dgm:prSet/>
      <dgm:spPr/>
      <dgm:t>
        <a:bodyPr/>
        <a:lstStyle/>
        <a:p>
          <a:endParaRPr lang="en-US"/>
        </a:p>
      </dgm:t>
    </dgm:pt>
    <dgm:pt modelId="{B331DA02-9688-4EC4-B2D3-7CCB800AA8F4}">
      <dgm:prSet/>
      <dgm:spPr/>
      <dgm:t>
        <a:bodyPr/>
        <a:lstStyle/>
        <a:p>
          <a:r>
            <a:rPr lang="en-US"/>
            <a:t>Recall: 0.71</a:t>
          </a:r>
        </a:p>
      </dgm:t>
    </dgm:pt>
    <dgm:pt modelId="{5948C840-FEFF-45F2-9EF3-9C4F244361E5}" type="parTrans" cxnId="{E90158DC-9A1D-4E81-B6EF-5501C9A1CADE}">
      <dgm:prSet/>
      <dgm:spPr/>
      <dgm:t>
        <a:bodyPr/>
        <a:lstStyle/>
        <a:p>
          <a:endParaRPr lang="en-US"/>
        </a:p>
      </dgm:t>
    </dgm:pt>
    <dgm:pt modelId="{DE7F31C3-7932-4EC1-94E2-6389CFEF3CCF}" type="sibTrans" cxnId="{E90158DC-9A1D-4E81-B6EF-5501C9A1CADE}">
      <dgm:prSet/>
      <dgm:spPr/>
      <dgm:t>
        <a:bodyPr/>
        <a:lstStyle/>
        <a:p>
          <a:endParaRPr lang="en-US"/>
        </a:p>
      </dgm:t>
    </dgm:pt>
    <dgm:pt modelId="{A698DC22-946D-4697-9B4F-163598ED4A2F}" type="pres">
      <dgm:prSet presAssocID="{CB378002-62DA-49DD-AB32-F57CC14A3BC6}" presName="linear" presStyleCnt="0">
        <dgm:presLayoutVars>
          <dgm:dir/>
          <dgm:animLvl val="lvl"/>
          <dgm:resizeHandles val="exact"/>
        </dgm:presLayoutVars>
      </dgm:prSet>
      <dgm:spPr/>
    </dgm:pt>
    <dgm:pt modelId="{E9EAE9D1-98FF-4A67-A815-BC279AFCF65C}" type="pres">
      <dgm:prSet presAssocID="{AAABE63B-26E4-4998-BBA4-02B45595D306}" presName="parentLin" presStyleCnt="0"/>
      <dgm:spPr/>
    </dgm:pt>
    <dgm:pt modelId="{BB68A80A-9635-4EE0-A96D-63ECF2B50DE0}" type="pres">
      <dgm:prSet presAssocID="{AAABE63B-26E4-4998-BBA4-02B45595D306}" presName="parentLeftMargin" presStyleLbl="node1" presStyleIdx="0" presStyleCnt="3"/>
      <dgm:spPr/>
    </dgm:pt>
    <dgm:pt modelId="{B8E2483E-DFD0-4597-B96A-CB8D76B95A4C}" type="pres">
      <dgm:prSet presAssocID="{AAABE63B-26E4-4998-BBA4-02B45595D306}" presName="parentText" presStyleLbl="node1" presStyleIdx="0" presStyleCnt="3">
        <dgm:presLayoutVars>
          <dgm:chMax val="0"/>
          <dgm:bulletEnabled val="1"/>
        </dgm:presLayoutVars>
      </dgm:prSet>
      <dgm:spPr/>
    </dgm:pt>
    <dgm:pt modelId="{E492CCFC-3D7B-4C61-A789-BE7AE57625D6}" type="pres">
      <dgm:prSet presAssocID="{AAABE63B-26E4-4998-BBA4-02B45595D306}" presName="negativeSpace" presStyleCnt="0"/>
      <dgm:spPr/>
    </dgm:pt>
    <dgm:pt modelId="{AE863E82-5EFF-4FC4-85DB-02537357ECC8}" type="pres">
      <dgm:prSet presAssocID="{AAABE63B-26E4-4998-BBA4-02B45595D306}" presName="childText" presStyleLbl="conFgAcc1" presStyleIdx="0" presStyleCnt="3">
        <dgm:presLayoutVars>
          <dgm:bulletEnabled val="1"/>
        </dgm:presLayoutVars>
      </dgm:prSet>
      <dgm:spPr/>
    </dgm:pt>
    <dgm:pt modelId="{DE5AE593-052C-42C2-A1D9-47DA8718C545}" type="pres">
      <dgm:prSet presAssocID="{C8247B8A-54E7-4456-AE7C-98760A176F83}" presName="spaceBetweenRectangles" presStyleCnt="0"/>
      <dgm:spPr/>
    </dgm:pt>
    <dgm:pt modelId="{B95B56FE-77DF-430A-B199-6C65EE9FD47E}" type="pres">
      <dgm:prSet presAssocID="{358AB61F-C5F1-44C1-A925-8E30CD9393D4}" presName="parentLin" presStyleCnt="0"/>
      <dgm:spPr/>
    </dgm:pt>
    <dgm:pt modelId="{2811AFE1-BD8E-422C-AD48-B6F6F9CB10A7}" type="pres">
      <dgm:prSet presAssocID="{358AB61F-C5F1-44C1-A925-8E30CD9393D4}" presName="parentLeftMargin" presStyleLbl="node1" presStyleIdx="0" presStyleCnt="3"/>
      <dgm:spPr/>
    </dgm:pt>
    <dgm:pt modelId="{A182A2D8-3518-4193-B6A6-EF92E861BF01}" type="pres">
      <dgm:prSet presAssocID="{358AB61F-C5F1-44C1-A925-8E30CD9393D4}" presName="parentText" presStyleLbl="node1" presStyleIdx="1" presStyleCnt="3">
        <dgm:presLayoutVars>
          <dgm:chMax val="0"/>
          <dgm:bulletEnabled val="1"/>
        </dgm:presLayoutVars>
      </dgm:prSet>
      <dgm:spPr/>
    </dgm:pt>
    <dgm:pt modelId="{97BF5E38-011E-4999-A874-9E196904A0AF}" type="pres">
      <dgm:prSet presAssocID="{358AB61F-C5F1-44C1-A925-8E30CD9393D4}" presName="negativeSpace" presStyleCnt="0"/>
      <dgm:spPr/>
    </dgm:pt>
    <dgm:pt modelId="{9111D091-796D-46E4-BB58-28A3B7937F56}" type="pres">
      <dgm:prSet presAssocID="{358AB61F-C5F1-44C1-A925-8E30CD9393D4}" presName="childText" presStyleLbl="conFgAcc1" presStyleIdx="1" presStyleCnt="3">
        <dgm:presLayoutVars>
          <dgm:bulletEnabled val="1"/>
        </dgm:presLayoutVars>
      </dgm:prSet>
      <dgm:spPr/>
    </dgm:pt>
    <dgm:pt modelId="{BE02A1AE-AB58-4221-95F6-15DA757066E2}" type="pres">
      <dgm:prSet presAssocID="{95590DF1-3042-46D7-91EF-C6BEC114B549}" presName="spaceBetweenRectangles" presStyleCnt="0"/>
      <dgm:spPr/>
    </dgm:pt>
    <dgm:pt modelId="{7ED684C6-11E4-4E07-BD0F-F00579DF484C}" type="pres">
      <dgm:prSet presAssocID="{B331DA02-9688-4EC4-B2D3-7CCB800AA8F4}" presName="parentLin" presStyleCnt="0"/>
      <dgm:spPr/>
    </dgm:pt>
    <dgm:pt modelId="{A383D8B5-4A7A-4D61-A224-5E8CF89078CB}" type="pres">
      <dgm:prSet presAssocID="{B331DA02-9688-4EC4-B2D3-7CCB800AA8F4}" presName="parentLeftMargin" presStyleLbl="node1" presStyleIdx="1" presStyleCnt="3"/>
      <dgm:spPr/>
    </dgm:pt>
    <dgm:pt modelId="{D5961663-B7E4-4634-8599-BC83F2612BFD}" type="pres">
      <dgm:prSet presAssocID="{B331DA02-9688-4EC4-B2D3-7CCB800AA8F4}" presName="parentText" presStyleLbl="node1" presStyleIdx="2" presStyleCnt="3">
        <dgm:presLayoutVars>
          <dgm:chMax val="0"/>
          <dgm:bulletEnabled val="1"/>
        </dgm:presLayoutVars>
      </dgm:prSet>
      <dgm:spPr/>
    </dgm:pt>
    <dgm:pt modelId="{6B56C808-AF5A-4CD9-A9E6-76E6FCEC6F0F}" type="pres">
      <dgm:prSet presAssocID="{B331DA02-9688-4EC4-B2D3-7CCB800AA8F4}" presName="negativeSpace" presStyleCnt="0"/>
      <dgm:spPr/>
    </dgm:pt>
    <dgm:pt modelId="{76727B2E-A473-4F05-87AE-F6B6B2235A40}" type="pres">
      <dgm:prSet presAssocID="{B331DA02-9688-4EC4-B2D3-7CCB800AA8F4}" presName="childText" presStyleLbl="conFgAcc1" presStyleIdx="2" presStyleCnt="3">
        <dgm:presLayoutVars>
          <dgm:bulletEnabled val="1"/>
        </dgm:presLayoutVars>
      </dgm:prSet>
      <dgm:spPr/>
    </dgm:pt>
  </dgm:ptLst>
  <dgm:cxnLst>
    <dgm:cxn modelId="{7DAD362F-BB04-4CF6-82CA-0488B328987B}" type="presOf" srcId="{AAABE63B-26E4-4998-BBA4-02B45595D306}" destId="{BB68A80A-9635-4EE0-A96D-63ECF2B50DE0}" srcOrd="0" destOrd="0" presId="urn:microsoft.com/office/officeart/2005/8/layout/list1"/>
    <dgm:cxn modelId="{AD6AE048-A1CD-4096-A9A8-F55FA722792A}" type="presOf" srcId="{358AB61F-C5F1-44C1-A925-8E30CD9393D4}" destId="{2811AFE1-BD8E-422C-AD48-B6F6F9CB10A7}" srcOrd="0" destOrd="0" presId="urn:microsoft.com/office/officeart/2005/8/layout/list1"/>
    <dgm:cxn modelId="{E986A26A-CB05-403F-9C81-9B02779A0425}" srcId="{CB378002-62DA-49DD-AB32-F57CC14A3BC6}" destId="{AAABE63B-26E4-4998-BBA4-02B45595D306}" srcOrd="0" destOrd="0" parTransId="{499D4502-46A5-4D1A-AF6E-CE2536E6A478}" sibTransId="{C8247B8A-54E7-4456-AE7C-98760A176F83}"/>
    <dgm:cxn modelId="{7B344B84-05D8-405D-86BD-3FE8590C2B86}" type="presOf" srcId="{CB378002-62DA-49DD-AB32-F57CC14A3BC6}" destId="{A698DC22-946D-4697-9B4F-163598ED4A2F}" srcOrd="0" destOrd="0" presId="urn:microsoft.com/office/officeart/2005/8/layout/list1"/>
    <dgm:cxn modelId="{BD31DB86-27B6-459E-91BA-9684DE0850F6}" srcId="{CB378002-62DA-49DD-AB32-F57CC14A3BC6}" destId="{358AB61F-C5F1-44C1-A925-8E30CD9393D4}" srcOrd="1" destOrd="0" parTransId="{630BA920-7D0C-4CB3-98E2-CD2148937DE7}" sibTransId="{95590DF1-3042-46D7-91EF-C6BEC114B549}"/>
    <dgm:cxn modelId="{5466778A-BC72-4092-BF25-5AF3D8E36EA3}" type="presOf" srcId="{358AB61F-C5F1-44C1-A925-8E30CD9393D4}" destId="{A182A2D8-3518-4193-B6A6-EF92E861BF01}" srcOrd="1" destOrd="0" presId="urn:microsoft.com/office/officeart/2005/8/layout/list1"/>
    <dgm:cxn modelId="{B7C40F9F-CB93-4202-8228-AD9F10C86EBF}" type="presOf" srcId="{B331DA02-9688-4EC4-B2D3-7CCB800AA8F4}" destId="{D5961663-B7E4-4634-8599-BC83F2612BFD}" srcOrd="1" destOrd="0" presId="urn:microsoft.com/office/officeart/2005/8/layout/list1"/>
    <dgm:cxn modelId="{9300DCBE-7535-4B88-BEF4-2CD51F84F03C}" type="presOf" srcId="{B331DA02-9688-4EC4-B2D3-7CCB800AA8F4}" destId="{A383D8B5-4A7A-4D61-A224-5E8CF89078CB}" srcOrd="0" destOrd="0" presId="urn:microsoft.com/office/officeart/2005/8/layout/list1"/>
    <dgm:cxn modelId="{A05E22DB-A936-40C2-8C98-4421B13A2BD6}" type="presOf" srcId="{AAABE63B-26E4-4998-BBA4-02B45595D306}" destId="{B8E2483E-DFD0-4597-B96A-CB8D76B95A4C}" srcOrd="1" destOrd="0" presId="urn:microsoft.com/office/officeart/2005/8/layout/list1"/>
    <dgm:cxn modelId="{E90158DC-9A1D-4E81-B6EF-5501C9A1CADE}" srcId="{CB378002-62DA-49DD-AB32-F57CC14A3BC6}" destId="{B331DA02-9688-4EC4-B2D3-7CCB800AA8F4}" srcOrd="2" destOrd="0" parTransId="{5948C840-FEFF-45F2-9EF3-9C4F244361E5}" sibTransId="{DE7F31C3-7932-4EC1-94E2-6389CFEF3CCF}"/>
    <dgm:cxn modelId="{C9224786-C842-4436-B169-32C9460B6126}" type="presParOf" srcId="{A698DC22-946D-4697-9B4F-163598ED4A2F}" destId="{E9EAE9D1-98FF-4A67-A815-BC279AFCF65C}" srcOrd="0" destOrd="0" presId="urn:microsoft.com/office/officeart/2005/8/layout/list1"/>
    <dgm:cxn modelId="{35F4754A-805E-45BB-8F6C-F7400DE1B818}" type="presParOf" srcId="{E9EAE9D1-98FF-4A67-A815-BC279AFCF65C}" destId="{BB68A80A-9635-4EE0-A96D-63ECF2B50DE0}" srcOrd="0" destOrd="0" presId="urn:microsoft.com/office/officeart/2005/8/layout/list1"/>
    <dgm:cxn modelId="{ED2C14B9-58A2-4F43-A9B9-D6180504687C}" type="presParOf" srcId="{E9EAE9D1-98FF-4A67-A815-BC279AFCF65C}" destId="{B8E2483E-DFD0-4597-B96A-CB8D76B95A4C}" srcOrd="1" destOrd="0" presId="urn:microsoft.com/office/officeart/2005/8/layout/list1"/>
    <dgm:cxn modelId="{CD46D0F8-FF7B-4F94-A772-3050A6034DB3}" type="presParOf" srcId="{A698DC22-946D-4697-9B4F-163598ED4A2F}" destId="{E492CCFC-3D7B-4C61-A789-BE7AE57625D6}" srcOrd="1" destOrd="0" presId="urn:microsoft.com/office/officeart/2005/8/layout/list1"/>
    <dgm:cxn modelId="{BA1F6442-019B-4B6A-AF5D-D94905832565}" type="presParOf" srcId="{A698DC22-946D-4697-9B4F-163598ED4A2F}" destId="{AE863E82-5EFF-4FC4-85DB-02537357ECC8}" srcOrd="2" destOrd="0" presId="urn:microsoft.com/office/officeart/2005/8/layout/list1"/>
    <dgm:cxn modelId="{BCEC5C08-28C7-4D51-AAAA-02891BE808ED}" type="presParOf" srcId="{A698DC22-946D-4697-9B4F-163598ED4A2F}" destId="{DE5AE593-052C-42C2-A1D9-47DA8718C545}" srcOrd="3" destOrd="0" presId="urn:microsoft.com/office/officeart/2005/8/layout/list1"/>
    <dgm:cxn modelId="{DF1DCD77-BBD1-46AE-806B-A805F5E2667E}" type="presParOf" srcId="{A698DC22-946D-4697-9B4F-163598ED4A2F}" destId="{B95B56FE-77DF-430A-B199-6C65EE9FD47E}" srcOrd="4" destOrd="0" presId="urn:microsoft.com/office/officeart/2005/8/layout/list1"/>
    <dgm:cxn modelId="{006D738F-D604-444D-8DE8-C950EBCA6473}" type="presParOf" srcId="{B95B56FE-77DF-430A-B199-6C65EE9FD47E}" destId="{2811AFE1-BD8E-422C-AD48-B6F6F9CB10A7}" srcOrd="0" destOrd="0" presId="urn:microsoft.com/office/officeart/2005/8/layout/list1"/>
    <dgm:cxn modelId="{11CA7570-27DD-44AC-A162-884FEAE6AE80}" type="presParOf" srcId="{B95B56FE-77DF-430A-B199-6C65EE9FD47E}" destId="{A182A2D8-3518-4193-B6A6-EF92E861BF01}" srcOrd="1" destOrd="0" presId="urn:microsoft.com/office/officeart/2005/8/layout/list1"/>
    <dgm:cxn modelId="{00778BB6-9CE1-4BDE-A951-1B6915E06921}" type="presParOf" srcId="{A698DC22-946D-4697-9B4F-163598ED4A2F}" destId="{97BF5E38-011E-4999-A874-9E196904A0AF}" srcOrd="5" destOrd="0" presId="urn:microsoft.com/office/officeart/2005/8/layout/list1"/>
    <dgm:cxn modelId="{ABAA4BFD-76A9-4AAB-86D6-D15D899AA7BB}" type="presParOf" srcId="{A698DC22-946D-4697-9B4F-163598ED4A2F}" destId="{9111D091-796D-46E4-BB58-28A3B7937F56}" srcOrd="6" destOrd="0" presId="urn:microsoft.com/office/officeart/2005/8/layout/list1"/>
    <dgm:cxn modelId="{C262F18B-F564-450C-86F1-2E9EF83CDBFE}" type="presParOf" srcId="{A698DC22-946D-4697-9B4F-163598ED4A2F}" destId="{BE02A1AE-AB58-4221-95F6-15DA757066E2}" srcOrd="7" destOrd="0" presId="urn:microsoft.com/office/officeart/2005/8/layout/list1"/>
    <dgm:cxn modelId="{2D67AB9A-FA84-4681-A8B5-2543182BCC8C}" type="presParOf" srcId="{A698DC22-946D-4697-9B4F-163598ED4A2F}" destId="{7ED684C6-11E4-4E07-BD0F-F00579DF484C}" srcOrd="8" destOrd="0" presId="urn:microsoft.com/office/officeart/2005/8/layout/list1"/>
    <dgm:cxn modelId="{CF651E6A-CEA9-407E-8ED5-70B1FD2E24B7}" type="presParOf" srcId="{7ED684C6-11E4-4E07-BD0F-F00579DF484C}" destId="{A383D8B5-4A7A-4D61-A224-5E8CF89078CB}" srcOrd="0" destOrd="0" presId="urn:microsoft.com/office/officeart/2005/8/layout/list1"/>
    <dgm:cxn modelId="{82188228-5BE2-46B4-A162-5960D8F2767E}" type="presParOf" srcId="{7ED684C6-11E4-4E07-BD0F-F00579DF484C}" destId="{D5961663-B7E4-4634-8599-BC83F2612BFD}" srcOrd="1" destOrd="0" presId="urn:microsoft.com/office/officeart/2005/8/layout/list1"/>
    <dgm:cxn modelId="{0828ECF2-39D9-49FB-8E88-E7007CA28613}" type="presParOf" srcId="{A698DC22-946D-4697-9B4F-163598ED4A2F}" destId="{6B56C808-AF5A-4CD9-A9E6-76E6FCEC6F0F}" srcOrd="9" destOrd="0" presId="urn:microsoft.com/office/officeart/2005/8/layout/list1"/>
    <dgm:cxn modelId="{B9953536-0473-4031-BA5F-CCA108D380FE}" type="presParOf" srcId="{A698DC22-946D-4697-9B4F-163598ED4A2F}" destId="{76727B2E-A473-4F05-87AE-F6B6B2235A4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447C72-1325-4169-9BEC-8E9F56CA2798}"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6B4CADD-7340-483A-A8F9-941BA60B8C6D}">
      <dgm:prSet/>
      <dgm:spPr/>
      <dgm:t>
        <a:bodyPr/>
        <a:lstStyle/>
        <a:p>
          <a:pPr>
            <a:defRPr cap="all"/>
          </a:pPr>
          <a:r>
            <a:rPr lang="en-US"/>
            <a:t>• Random Forest reduced false negatives significantly.</a:t>
          </a:r>
        </a:p>
      </dgm:t>
    </dgm:pt>
    <dgm:pt modelId="{6D0DB93B-7CB0-405C-92FF-3A8AE79A16B6}" type="parTrans" cxnId="{D663020C-06D2-4940-9856-7B530E64FBF0}">
      <dgm:prSet/>
      <dgm:spPr/>
      <dgm:t>
        <a:bodyPr/>
        <a:lstStyle/>
        <a:p>
          <a:endParaRPr lang="en-US"/>
        </a:p>
      </dgm:t>
    </dgm:pt>
    <dgm:pt modelId="{6B1E0AA0-9266-48EC-9642-31F96A263B10}" type="sibTrans" cxnId="{D663020C-06D2-4940-9856-7B530E64FBF0}">
      <dgm:prSet/>
      <dgm:spPr/>
      <dgm:t>
        <a:bodyPr/>
        <a:lstStyle/>
        <a:p>
          <a:endParaRPr lang="en-US"/>
        </a:p>
      </dgm:t>
    </dgm:pt>
    <dgm:pt modelId="{B08C56F0-2C70-42C7-A817-AF794712085F}">
      <dgm:prSet/>
      <dgm:spPr/>
      <dgm:t>
        <a:bodyPr/>
        <a:lstStyle/>
        <a:p>
          <a:pPr>
            <a:defRPr cap="all"/>
          </a:pPr>
          <a:r>
            <a:rPr lang="en-US"/>
            <a:t>• Better identification of high-risk customers.</a:t>
          </a:r>
        </a:p>
      </dgm:t>
    </dgm:pt>
    <dgm:pt modelId="{606914ED-028B-402C-986E-9275B833451B}" type="parTrans" cxnId="{7FFE1C40-8CC5-44A4-9100-5443810B2730}">
      <dgm:prSet/>
      <dgm:spPr/>
      <dgm:t>
        <a:bodyPr/>
        <a:lstStyle/>
        <a:p>
          <a:endParaRPr lang="en-US"/>
        </a:p>
      </dgm:t>
    </dgm:pt>
    <dgm:pt modelId="{D94B68FE-F43C-48D7-8628-142D1DF4EE1B}" type="sibTrans" cxnId="{7FFE1C40-8CC5-44A4-9100-5443810B2730}">
      <dgm:prSet/>
      <dgm:spPr/>
      <dgm:t>
        <a:bodyPr/>
        <a:lstStyle/>
        <a:p>
          <a:endParaRPr lang="en-US"/>
        </a:p>
      </dgm:t>
    </dgm:pt>
    <dgm:pt modelId="{918229D6-383A-48F4-A4FB-5C6979124D8B}">
      <dgm:prSet/>
      <dgm:spPr/>
      <dgm:t>
        <a:bodyPr/>
        <a:lstStyle/>
        <a:p>
          <a:pPr>
            <a:defRPr cap="all"/>
          </a:pPr>
          <a:r>
            <a:rPr lang="en-US"/>
            <a:t>• Business can now focus on likely churners before they leave.</a:t>
          </a:r>
        </a:p>
      </dgm:t>
    </dgm:pt>
    <dgm:pt modelId="{FBCA43BD-F8E5-4BAE-B1CB-0D04AE678D7F}" type="parTrans" cxnId="{5F545A26-B30B-4C87-B8DD-99886D1B7E7F}">
      <dgm:prSet/>
      <dgm:spPr/>
      <dgm:t>
        <a:bodyPr/>
        <a:lstStyle/>
        <a:p>
          <a:endParaRPr lang="en-US"/>
        </a:p>
      </dgm:t>
    </dgm:pt>
    <dgm:pt modelId="{5BA06B02-5EAE-4BA7-B1DA-99D8E381049E}" type="sibTrans" cxnId="{5F545A26-B30B-4C87-B8DD-99886D1B7E7F}">
      <dgm:prSet/>
      <dgm:spPr/>
      <dgm:t>
        <a:bodyPr/>
        <a:lstStyle/>
        <a:p>
          <a:endParaRPr lang="en-US"/>
        </a:p>
      </dgm:t>
    </dgm:pt>
    <dgm:pt modelId="{88F9F573-1D0A-4825-B626-F5A3147BA87D}" type="pres">
      <dgm:prSet presAssocID="{1F447C72-1325-4169-9BEC-8E9F56CA2798}" presName="root" presStyleCnt="0">
        <dgm:presLayoutVars>
          <dgm:dir/>
          <dgm:resizeHandles val="exact"/>
        </dgm:presLayoutVars>
      </dgm:prSet>
      <dgm:spPr/>
    </dgm:pt>
    <dgm:pt modelId="{EFC6D9B5-A171-4888-A862-576F3A7522B3}" type="pres">
      <dgm:prSet presAssocID="{16B4CADD-7340-483A-A8F9-941BA60B8C6D}" presName="compNode" presStyleCnt="0"/>
      <dgm:spPr/>
    </dgm:pt>
    <dgm:pt modelId="{7338A160-6D1F-4CFC-AB5C-754E6E13991A}" type="pres">
      <dgm:prSet presAssocID="{16B4CADD-7340-483A-A8F9-941BA60B8C6D}" presName="iconBgRect" presStyleLbl="bgShp" presStyleIdx="0" presStyleCnt="3"/>
      <dgm:spPr/>
    </dgm:pt>
    <dgm:pt modelId="{5B1BD83E-CB55-4476-B7F4-E69500390C4A}" type="pres">
      <dgm:prSet presAssocID="{16B4CADD-7340-483A-A8F9-941BA60B8C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 tree"/>
        </a:ext>
      </dgm:extLst>
    </dgm:pt>
    <dgm:pt modelId="{3217F6D7-3F2C-4877-B665-3E65089A7682}" type="pres">
      <dgm:prSet presAssocID="{16B4CADD-7340-483A-A8F9-941BA60B8C6D}" presName="spaceRect" presStyleCnt="0"/>
      <dgm:spPr/>
    </dgm:pt>
    <dgm:pt modelId="{E892FFEA-D7FF-4087-BCF3-AFD717361720}" type="pres">
      <dgm:prSet presAssocID="{16B4CADD-7340-483A-A8F9-941BA60B8C6D}" presName="textRect" presStyleLbl="revTx" presStyleIdx="0" presStyleCnt="3">
        <dgm:presLayoutVars>
          <dgm:chMax val="1"/>
          <dgm:chPref val="1"/>
        </dgm:presLayoutVars>
      </dgm:prSet>
      <dgm:spPr/>
    </dgm:pt>
    <dgm:pt modelId="{02388E08-7365-47D3-8CAD-A15B487BCF2D}" type="pres">
      <dgm:prSet presAssocID="{6B1E0AA0-9266-48EC-9642-31F96A263B10}" presName="sibTrans" presStyleCnt="0"/>
      <dgm:spPr/>
    </dgm:pt>
    <dgm:pt modelId="{429FAFC3-6191-4E7D-B193-67DF204A5202}" type="pres">
      <dgm:prSet presAssocID="{B08C56F0-2C70-42C7-A817-AF794712085F}" presName="compNode" presStyleCnt="0"/>
      <dgm:spPr/>
    </dgm:pt>
    <dgm:pt modelId="{5ED005B4-35E1-4B6B-ADB1-E4F0919D5B18}" type="pres">
      <dgm:prSet presAssocID="{B08C56F0-2C70-42C7-A817-AF794712085F}" presName="iconBgRect" presStyleLbl="bgShp" presStyleIdx="1" presStyleCnt="3"/>
      <dgm:spPr/>
    </dgm:pt>
    <dgm:pt modelId="{0C87CB30-2826-4EFB-9D44-1607CB9FF472}" type="pres">
      <dgm:prSet presAssocID="{B08C56F0-2C70-42C7-A817-AF79471208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18FE1792-F5FE-4CA1-A7C1-33E5D296CA32}" type="pres">
      <dgm:prSet presAssocID="{B08C56F0-2C70-42C7-A817-AF794712085F}" presName="spaceRect" presStyleCnt="0"/>
      <dgm:spPr/>
    </dgm:pt>
    <dgm:pt modelId="{3B167C96-D50F-4C62-964F-8BE7BFFE1BB4}" type="pres">
      <dgm:prSet presAssocID="{B08C56F0-2C70-42C7-A817-AF794712085F}" presName="textRect" presStyleLbl="revTx" presStyleIdx="1" presStyleCnt="3">
        <dgm:presLayoutVars>
          <dgm:chMax val="1"/>
          <dgm:chPref val="1"/>
        </dgm:presLayoutVars>
      </dgm:prSet>
      <dgm:spPr/>
    </dgm:pt>
    <dgm:pt modelId="{E98899CF-4F13-4FB3-8B38-9AC3A40395AC}" type="pres">
      <dgm:prSet presAssocID="{D94B68FE-F43C-48D7-8628-142D1DF4EE1B}" presName="sibTrans" presStyleCnt="0"/>
      <dgm:spPr/>
    </dgm:pt>
    <dgm:pt modelId="{BE0939E2-0820-436D-8754-AB8BA2ACE0BF}" type="pres">
      <dgm:prSet presAssocID="{918229D6-383A-48F4-A4FB-5C6979124D8B}" presName="compNode" presStyleCnt="0"/>
      <dgm:spPr/>
    </dgm:pt>
    <dgm:pt modelId="{33A323AA-6D8D-4A5B-87EC-4EE90C8AB5D4}" type="pres">
      <dgm:prSet presAssocID="{918229D6-383A-48F4-A4FB-5C6979124D8B}" presName="iconBgRect" presStyleLbl="bgShp" presStyleIdx="2" presStyleCnt="3"/>
      <dgm:spPr/>
    </dgm:pt>
    <dgm:pt modelId="{1765B03A-AF11-4C58-AEF5-4AF1FA730B23}" type="pres">
      <dgm:prSet presAssocID="{918229D6-383A-48F4-A4FB-5C6979124D8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866388E8-57E7-4F24-9D9A-2B850D5E6487}" type="pres">
      <dgm:prSet presAssocID="{918229D6-383A-48F4-A4FB-5C6979124D8B}" presName="spaceRect" presStyleCnt="0"/>
      <dgm:spPr/>
    </dgm:pt>
    <dgm:pt modelId="{B4258D38-BC0A-464E-8713-6FFD2B8E6A0E}" type="pres">
      <dgm:prSet presAssocID="{918229D6-383A-48F4-A4FB-5C6979124D8B}" presName="textRect" presStyleLbl="revTx" presStyleIdx="2" presStyleCnt="3">
        <dgm:presLayoutVars>
          <dgm:chMax val="1"/>
          <dgm:chPref val="1"/>
        </dgm:presLayoutVars>
      </dgm:prSet>
      <dgm:spPr/>
    </dgm:pt>
  </dgm:ptLst>
  <dgm:cxnLst>
    <dgm:cxn modelId="{D663020C-06D2-4940-9856-7B530E64FBF0}" srcId="{1F447C72-1325-4169-9BEC-8E9F56CA2798}" destId="{16B4CADD-7340-483A-A8F9-941BA60B8C6D}" srcOrd="0" destOrd="0" parTransId="{6D0DB93B-7CB0-405C-92FF-3A8AE79A16B6}" sibTransId="{6B1E0AA0-9266-48EC-9642-31F96A263B10}"/>
    <dgm:cxn modelId="{5F545A26-B30B-4C87-B8DD-99886D1B7E7F}" srcId="{1F447C72-1325-4169-9BEC-8E9F56CA2798}" destId="{918229D6-383A-48F4-A4FB-5C6979124D8B}" srcOrd="2" destOrd="0" parTransId="{FBCA43BD-F8E5-4BAE-B1CB-0D04AE678D7F}" sibTransId="{5BA06B02-5EAE-4BA7-B1DA-99D8E381049E}"/>
    <dgm:cxn modelId="{DA30C228-6596-4716-B9B4-4FA27ECC01CC}" type="presOf" srcId="{16B4CADD-7340-483A-A8F9-941BA60B8C6D}" destId="{E892FFEA-D7FF-4087-BCF3-AFD717361720}" srcOrd="0" destOrd="0" presId="urn:microsoft.com/office/officeart/2018/5/layout/IconCircleLabelList"/>
    <dgm:cxn modelId="{7FFE1C40-8CC5-44A4-9100-5443810B2730}" srcId="{1F447C72-1325-4169-9BEC-8E9F56CA2798}" destId="{B08C56F0-2C70-42C7-A817-AF794712085F}" srcOrd="1" destOrd="0" parTransId="{606914ED-028B-402C-986E-9275B833451B}" sibTransId="{D94B68FE-F43C-48D7-8628-142D1DF4EE1B}"/>
    <dgm:cxn modelId="{AEB49271-2590-4437-B36A-FAB4695DB68F}" type="presOf" srcId="{B08C56F0-2C70-42C7-A817-AF794712085F}" destId="{3B167C96-D50F-4C62-964F-8BE7BFFE1BB4}" srcOrd="0" destOrd="0" presId="urn:microsoft.com/office/officeart/2018/5/layout/IconCircleLabelList"/>
    <dgm:cxn modelId="{C6890F8F-70C2-4D5B-A978-C7181BF9D3FB}" type="presOf" srcId="{918229D6-383A-48F4-A4FB-5C6979124D8B}" destId="{B4258D38-BC0A-464E-8713-6FFD2B8E6A0E}" srcOrd="0" destOrd="0" presId="urn:microsoft.com/office/officeart/2018/5/layout/IconCircleLabelList"/>
    <dgm:cxn modelId="{BA9C49F1-78B9-410D-A851-2AD45689B531}" type="presOf" srcId="{1F447C72-1325-4169-9BEC-8E9F56CA2798}" destId="{88F9F573-1D0A-4825-B626-F5A3147BA87D}" srcOrd="0" destOrd="0" presId="urn:microsoft.com/office/officeart/2018/5/layout/IconCircleLabelList"/>
    <dgm:cxn modelId="{4C4BE4E9-7E65-4661-99D5-9619E982B4DC}" type="presParOf" srcId="{88F9F573-1D0A-4825-B626-F5A3147BA87D}" destId="{EFC6D9B5-A171-4888-A862-576F3A7522B3}" srcOrd="0" destOrd="0" presId="urn:microsoft.com/office/officeart/2018/5/layout/IconCircleLabelList"/>
    <dgm:cxn modelId="{6E1BB713-6D48-4270-ADCD-8446C756CE54}" type="presParOf" srcId="{EFC6D9B5-A171-4888-A862-576F3A7522B3}" destId="{7338A160-6D1F-4CFC-AB5C-754E6E13991A}" srcOrd="0" destOrd="0" presId="urn:microsoft.com/office/officeart/2018/5/layout/IconCircleLabelList"/>
    <dgm:cxn modelId="{1259A917-3C2D-4F1C-A8C9-DC3D64A42EBE}" type="presParOf" srcId="{EFC6D9B5-A171-4888-A862-576F3A7522B3}" destId="{5B1BD83E-CB55-4476-B7F4-E69500390C4A}" srcOrd="1" destOrd="0" presId="urn:microsoft.com/office/officeart/2018/5/layout/IconCircleLabelList"/>
    <dgm:cxn modelId="{16C4EC8C-D8BB-4A77-8791-2BBEBF669C68}" type="presParOf" srcId="{EFC6D9B5-A171-4888-A862-576F3A7522B3}" destId="{3217F6D7-3F2C-4877-B665-3E65089A7682}" srcOrd="2" destOrd="0" presId="urn:microsoft.com/office/officeart/2018/5/layout/IconCircleLabelList"/>
    <dgm:cxn modelId="{9C288FF0-AA8F-49A8-A3DB-4814DF4D8D59}" type="presParOf" srcId="{EFC6D9B5-A171-4888-A862-576F3A7522B3}" destId="{E892FFEA-D7FF-4087-BCF3-AFD717361720}" srcOrd="3" destOrd="0" presId="urn:microsoft.com/office/officeart/2018/5/layout/IconCircleLabelList"/>
    <dgm:cxn modelId="{E90B8E90-F426-4E4B-BA6D-9F3E1837165C}" type="presParOf" srcId="{88F9F573-1D0A-4825-B626-F5A3147BA87D}" destId="{02388E08-7365-47D3-8CAD-A15B487BCF2D}" srcOrd="1" destOrd="0" presId="urn:microsoft.com/office/officeart/2018/5/layout/IconCircleLabelList"/>
    <dgm:cxn modelId="{57E90880-D7A0-40A4-9A27-F9CC5F43B42A}" type="presParOf" srcId="{88F9F573-1D0A-4825-B626-F5A3147BA87D}" destId="{429FAFC3-6191-4E7D-B193-67DF204A5202}" srcOrd="2" destOrd="0" presId="urn:microsoft.com/office/officeart/2018/5/layout/IconCircleLabelList"/>
    <dgm:cxn modelId="{CAEC9968-0953-4E01-9D5B-D67DC7882812}" type="presParOf" srcId="{429FAFC3-6191-4E7D-B193-67DF204A5202}" destId="{5ED005B4-35E1-4B6B-ADB1-E4F0919D5B18}" srcOrd="0" destOrd="0" presId="urn:microsoft.com/office/officeart/2018/5/layout/IconCircleLabelList"/>
    <dgm:cxn modelId="{928DDC2E-70E7-482B-916C-6794D6B4AD95}" type="presParOf" srcId="{429FAFC3-6191-4E7D-B193-67DF204A5202}" destId="{0C87CB30-2826-4EFB-9D44-1607CB9FF472}" srcOrd="1" destOrd="0" presId="urn:microsoft.com/office/officeart/2018/5/layout/IconCircleLabelList"/>
    <dgm:cxn modelId="{15E37F72-E6AB-461F-B704-24DDC9F89DFF}" type="presParOf" srcId="{429FAFC3-6191-4E7D-B193-67DF204A5202}" destId="{18FE1792-F5FE-4CA1-A7C1-33E5D296CA32}" srcOrd="2" destOrd="0" presId="urn:microsoft.com/office/officeart/2018/5/layout/IconCircleLabelList"/>
    <dgm:cxn modelId="{1137A0E8-44AF-4DD0-AD37-6B2CA66669CB}" type="presParOf" srcId="{429FAFC3-6191-4E7D-B193-67DF204A5202}" destId="{3B167C96-D50F-4C62-964F-8BE7BFFE1BB4}" srcOrd="3" destOrd="0" presId="urn:microsoft.com/office/officeart/2018/5/layout/IconCircleLabelList"/>
    <dgm:cxn modelId="{CB704D42-3A2A-4C2F-BCF8-849F19815BCD}" type="presParOf" srcId="{88F9F573-1D0A-4825-B626-F5A3147BA87D}" destId="{E98899CF-4F13-4FB3-8B38-9AC3A40395AC}" srcOrd="3" destOrd="0" presId="urn:microsoft.com/office/officeart/2018/5/layout/IconCircleLabelList"/>
    <dgm:cxn modelId="{DEDBB6C4-2435-4D63-89E2-DB927C298568}" type="presParOf" srcId="{88F9F573-1D0A-4825-B626-F5A3147BA87D}" destId="{BE0939E2-0820-436D-8754-AB8BA2ACE0BF}" srcOrd="4" destOrd="0" presId="urn:microsoft.com/office/officeart/2018/5/layout/IconCircleLabelList"/>
    <dgm:cxn modelId="{9DC85AA6-FD0A-4443-8747-D52C035C7CF0}" type="presParOf" srcId="{BE0939E2-0820-436D-8754-AB8BA2ACE0BF}" destId="{33A323AA-6D8D-4A5B-87EC-4EE90C8AB5D4}" srcOrd="0" destOrd="0" presId="urn:microsoft.com/office/officeart/2018/5/layout/IconCircleLabelList"/>
    <dgm:cxn modelId="{A28943CB-BFB7-4BA8-A60D-042B9EB4858A}" type="presParOf" srcId="{BE0939E2-0820-436D-8754-AB8BA2ACE0BF}" destId="{1765B03A-AF11-4C58-AEF5-4AF1FA730B23}" srcOrd="1" destOrd="0" presId="urn:microsoft.com/office/officeart/2018/5/layout/IconCircleLabelList"/>
    <dgm:cxn modelId="{F7BE6DC7-5254-4E44-BA89-645F9395D83C}" type="presParOf" srcId="{BE0939E2-0820-436D-8754-AB8BA2ACE0BF}" destId="{866388E8-57E7-4F24-9D9A-2B850D5E6487}" srcOrd="2" destOrd="0" presId="urn:microsoft.com/office/officeart/2018/5/layout/IconCircleLabelList"/>
    <dgm:cxn modelId="{4C129BB4-D9AA-4D34-A7C6-16E0151D6058}" type="presParOf" srcId="{BE0939E2-0820-436D-8754-AB8BA2ACE0BF}" destId="{B4258D38-BC0A-464E-8713-6FFD2B8E6A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5325421-519A-4ACB-8847-C3484087D6C1}"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BF21931-E118-4C93-8C7B-230AEF523A27}">
      <dgm:prSet/>
      <dgm:spPr/>
      <dgm:t>
        <a:bodyPr/>
        <a:lstStyle/>
        <a:p>
          <a:r>
            <a:rPr lang="en-US"/>
            <a:t>• Prioritize outreach to customers flagged as high churn risk.</a:t>
          </a:r>
        </a:p>
      </dgm:t>
    </dgm:pt>
    <dgm:pt modelId="{044853F0-C446-408E-8F57-309F86F83B7C}" type="parTrans" cxnId="{3118EA23-780B-4303-87F2-0F3099138415}">
      <dgm:prSet/>
      <dgm:spPr/>
      <dgm:t>
        <a:bodyPr/>
        <a:lstStyle/>
        <a:p>
          <a:endParaRPr lang="en-US"/>
        </a:p>
      </dgm:t>
    </dgm:pt>
    <dgm:pt modelId="{B12769D5-4D2C-49AB-96FC-DC707B6CB492}" type="sibTrans" cxnId="{3118EA23-780B-4303-87F2-0F3099138415}">
      <dgm:prSet/>
      <dgm:spPr/>
      <dgm:t>
        <a:bodyPr/>
        <a:lstStyle/>
        <a:p>
          <a:endParaRPr lang="en-US"/>
        </a:p>
      </dgm:t>
    </dgm:pt>
    <dgm:pt modelId="{AB3C88C2-99BC-476A-9387-B855ECAE065E}">
      <dgm:prSet/>
      <dgm:spPr/>
      <dgm:t>
        <a:bodyPr/>
        <a:lstStyle/>
        <a:p>
          <a:r>
            <a:rPr lang="en-US"/>
            <a:t>• Use model to monitor customer behavior regularly.</a:t>
          </a:r>
        </a:p>
      </dgm:t>
    </dgm:pt>
    <dgm:pt modelId="{4E38EB86-77CD-4CC3-9C5B-31AC5DBA94F0}" type="parTrans" cxnId="{BAC0895B-DA04-47BF-8122-91DE6AD41E94}">
      <dgm:prSet/>
      <dgm:spPr/>
      <dgm:t>
        <a:bodyPr/>
        <a:lstStyle/>
        <a:p>
          <a:endParaRPr lang="en-US"/>
        </a:p>
      </dgm:t>
    </dgm:pt>
    <dgm:pt modelId="{323A21D0-5319-4A4F-8B84-C17692A5BA5D}" type="sibTrans" cxnId="{BAC0895B-DA04-47BF-8122-91DE6AD41E94}">
      <dgm:prSet/>
      <dgm:spPr/>
      <dgm:t>
        <a:bodyPr/>
        <a:lstStyle/>
        <a:p>
          <a:endParaRPr lang="en-US"/>
        </a:p>
      </dgm:t>
    </dgm:pt>
    <dgm:pt modelId="{99072308-161F-449B-A83B-EE08AFF0E332}">
      <dgm:prSet/>
      <dgm:spPr/>
      <dgm:t>
        <a:bodyPr/>
        <a:lstStyle/>
        <a:p>
          <a:r>
            <a:rPr lang="en-US"/>
            <a:t>• Offer tailored incentives (e.g., better plans) to retain users.</a:t>
          </a:r>
        </a:p>
      </dgm:t>
    </dgm:pt>
    <dgm:pt modelId="{F177C25C-BF66-466C-87BE-1D824D6D29EF}" type="parTrans" cxnId="{C44DC09D-1E64-46E7-AE59-BD3F58D701EE}">
      <dgm:prSet/>
      <dgm:spPr/>
      <dgm:t>
        <a:bodyPr/>
        <a:lstStyle/>
        <a:p>
          <a:endParaRPr lang="en-US"/>
        </a:p>
      </dgm:t>
    </dgm:pt>
    <dgm:pt modelId="{EF63A99F-67DC-48B4-B064-F26B49CCE119}" type="sibTrans" cxnId="{C44DC09D-1E64-46E7-AE59-BD3F58D701EE}">
      <dgm:prSet/>
      <dgm:spPr/>
      <dgm:t>
        <a:bodyPr/>
        <a:lstStyle/>
        <a:p>
          <a:endParaRPr lang="en-US"/>
        </a:p>
      </dgm:t>
    </dgm:pt>
    <dgm:pt modelId="{44ACBE14-43FA-45C2-9DB7-8FBBFC970FF8}">
      <dgm:prSet/>
      <dgm:spPr/>
      <dgm:t>
        <a:bodyPr/>
        <a:lstStyle/>
        <a:p>
          <a:r>
            <a:rPr lang="en-US"/>
            <a:t>• Future work: Add more features (e.g., customer support logs).</a:t>
          </a:r>
        </a:p>
      </dgm:t>
    </dgm:pt>
    <dgm:pt modelId="{4E063F0E-D4AC-4FCF-98D4-FE29F2CEBAF8}" type="parTrans" cxnId="{0A1D2DCE-5866-471B-B26E-6028CA23CC7D}">
      <dgm:prSet/>
      <dgm:spPr/>
      <dgm:t>
        <a:bodyPr/>
        <a:lstStyle/>
        <a:p>
          <a:endParaRPr lang="en-US"/>
        </a:p>
      </dgm:t>
    </dgm:pt>
    <dgm:pt modelId="{D7C4D1D8-9A4E-45F2-9D22-C4491EE5997F}" type="sibTrans" cxnId="{0A1D2DCE-5866-471B-B26E-6028CA23CC7D}">
      <dgm:prSet/>
      <dgm:spPr/>
      <dgm:t>
        <a:bodyPr/>
        <a:lstStyle/>
        <a:p>
          <a:endParaRPr lang="en-US"/>
        </a:p>
      </dgm:t>
    </dgm:pt>
    <dgm:pt modelId="{F2D3C939-7782-416F-9BCC-7CEEB831FB40}" type="pres">
      <dgm:prSet presAssocID="{F5325421-519A-4ACB-8847-C3484087D6C1}" presName="outerComposite" presStyleCnt="0">
        <dgm:presLayoutVars>
          <dgm:chMax val="5"/>
          <dgm:dir/>
          <dgm:resizeHandles val="exact"/>
        </dgm:presLayoutVars>
      </dgm:prSet>
      <dgm:spPr/>
    </dgm:pt>
    <dgm:pt modelId="{418EE910-AD43-4F29-BFB5-900FF4DCD961}" type="pres">
      <dgm:prSet presAssocID="{F5325421-519A-4ACB-8847-C3484087D6C1}" presName="dummyMaxCanvas" presStyleCnt="0">
        <dgm:presLayoutVars/>
      </dgm:prSet>
      <dgm:spPr/>
    </dgm:pt>
    <dgm:pt modelId="{329ACCBE-53C5-4188-AF24-EB166C9CADF7}" type="pres">
      <dgm:prSet presAssocID="{F5325421-519A-4ACB-8847-C3484087D6C1}" presName="FourNodes_1" presStyleLbl="node1" presStyleIdx="0" presStyleCnt="4">
        <dgm:presLayoutVars>
          <dgm:bulletEnabled val="1"/>
        </dgm:presLayoutVars>
      </dgm:prSet>
      <dgm:spPr/>
    </dgm:pt>
    <dgm:pt modelId="{DFB930AB-8CB9-4607-B725-CFD416BAA2A4}" type="pres">
      <dgm:prSet presAssocID="{F5325421-519A-4ACB-8847-C3484087D6C1}" presName="FourNodes_2" presStyleLbl="node1" presStyleIdx="1" presStyleCnt="4">
        <dgm:presLayoutVars>
          <dgm:bulletEnabled val="1"/>
        </dgm:presLayoutVars>
      </dgm:prSet>
      <dgm:spPr/>
    </dgm:pt>
    <dgm:pt modelId="{0C100AF3-9E5A-4E75-88F3-4EE9BF13DC6A}" type="pres">
      <dgm:prSet presAssocID="{F5325421-519A-4ACB-8847-C3484087D6C1}" presName="FourNodes_3" presStyleLbl="node1" presStyleIdx="2" presStyleCnt="4">
        <dgm:presLayoutVars>
          <dgm:bulletEnabled val="1"/>
        </dgm:presLayoutVars>
      </dgm:prSet>
      <dgm:spPr/>
    </dgm:pt>
    <dgm:pt modelId="{12E1DEEF-0BA8-42EB-80D5-F208EB7E6E27}" type="pres">
      <dgm:prSet presAssocID="{F5325421-519A-4ACB-8847-C3484087D6C1}" presName="FourNodes_4" presStyleLbl="node1" presStyleIdx="3" presStyleCnt="4">
        <dgm:presLayoutVars>
          <dgm:bulletEnabled val="1"/>
        </dgm:presLayoutVars>
      </dgm:prSet>
      <dgm:spPr/>
    </dgm:pt>
    <dgm:pt modelId="{44E42D5E-FD04-4BDD-9B55-AE86394CE294}" type="pres">
      <dgm:prSet presAssocID="{F5325421-519A-4ACB-8847-C3484087D6C1}" presName="FourConn_1-2" presStyleLbl="fgAccFollowNode1" presStyleIdx="0" presStyleCnt="3">
        <dgm:presLayoutVars>
          <dgm:bulletEnabled val="1"/>
        </dgm:presLayoutVars>
      </dgm:prSet>
      <dgm:spPr/>
    </dgm:pt>
    <dgm:pt modelId="{E8EFA450-3C7F-4C8E-A7F0-DD246B863D23}" type="pres">
      <dgm:prSet presAssocID="{F5325421-519A-4ACB-8847-C3484087D6C1}" presName="FourConn_2-3" presStyleLbl="fgAccFollowNode1" presStyleIdx="1" presStyleCnt="3">
        <dgm:presLayoutVars>
          <dgm:bulletEnabled val="1"/>
        </dgm:presLayoutVars>
      </dgm:prSet>
      <dgm:spPr/>
    </dgm:pt>
    <dgm:pt modelId="{A18201CF-1DF4-46B9-B678-6235976CBCF8}" type="pres">
      <dgm:prSet presAssocID="{F5325421-519A-4ACB-8847-C3484087D6C1}" presName="FourConn_3-4" presStyleLbl="fgAccFollowNode1" presStyleIdx="2" presStyleCnt="3">
        <dgm:presLayoutVars>
          <dgm:bulletEnabled val="1"/>
        </dgm:presLayoutVars>
      </dgm:prSet>
      <dgm:spPr/>
    </dgm:pt>
    <dgm:pt modelId="{4A1C9C05-1C7B-4CBD-861A-6E474F929894}" type="pres">
      <dgm:prSet presAssocID="{F5325421-519A-4ACB-8847-C3484087D6C1}" presName="FourNodes_1_text" presStyleLbl="node1" presStyleIdx="3" presStyleCnt="4">
        <dgm:presLayoutVars>
          <dgm:bulletEnabled val="1"/>
        </dgm:presLayoutVars>
      </dgm:prSet>
      <dgm:spPr/>
    </dgm:pt>
    <dgm:pt modelId="{CEE425A6-0B36-4BDB-8A2F-E81B2BE66EEF}" type="pres">
      <dgm:prSet presAssocID="{F5325421-519A-4ACB-8847-C3484087D6C1}" presName="FourNodes_2_text" presStyleLbl="node1" presStyleIdx="3" presStyleCnt="4">
        <dgm:presLayoutVars>
          <dgm:bulletEnabled val="1"/>
        </dgm:presLayoutVars>
      </dgm:prSet>
      <dgm:spPr/>
    </dgm:pt>
    <dgm:pt modelId="{277407A3-AD4E-4789-AAF3-41E273ED379F}" type="pres">
      <dgm:prSet presAssocID="{F5325421-519A-4ACB-8847-C3484087D6C1}" presName="FourNodes_3_text" presStyleLbl="node1" presStyleIdx="3" presStyleCnt="4">
        <dgm:presLayoutVars>
          <dgm:bulletEnabled val="1"/>
        </dgm:presLayoutVars>
      </dgm:prSet>
      <dgm:spPr/>
    </dgm:pt>
    <dgm:pt modelId="{CB1D366E-5D16-4C2B-B324-BC017FA6A540}" type="pres">
      <dgm:prSet presAssocID="{F5325421-519A-4ACB-8847-C3484087D6C1}" presName="FourNodes_4_text" presStyleLbl="node1" presStyleIdx="3" presStyleCnt="4">
        <dgm:presLayoutVars>
          <dgm:bulletEnabled val="1"/>
        </dgm:presLayoutVars>
      </dgm:prSet>
      <dgm:spPr/>
    </dgm:pt>
  </dgm:ptLst>
  <dgm:cxnLst>
    <dgm:cxn modelId="{3DF94017-21CE-4336-8F58-EC3829ECFCC7}" type="presOf" srcId="{EF63A99F-67DC-48B4-B064-F26B49CCE119}" destId="{A18201CF-1DF4-46B9-B678-6235976CBCF8}" srcOrd="0" destOrd="0" presId="urn:microsoft.com/office/officeart/2005/8/layout/vProcess5"/>
    <dgm:cxn modelId="{EE4CC220-103D-407D-A5EE-A7015DAC080F}" type="presOf" srcId="{44ACBE14-43FA-45C2-9DB7-8FBBFC970FF8}" destId="{12E1DEEF-0BA8-42EB-80D5-F208EB7E6E27}" srcOrd="0" destOrd="0" presId="urn:microsoft.com/office/officeart/2005/8/layout/vProcess5"/>
    <dgm:cxn modelId="{3118EA23-780B-4303-87F2-0F3099138415}" srcId="{F5325421-519A-4ACB-8847-C3484087D6C1}" destId="{4BF21931-E118-4C93-8C7B-230AEF523A27}" srcOrd="0" destOrd="0" parTransId="{044853F0-C446-408E-8F57-309F86F83B7C}" sibTransId="{B12769D5-4D2C-49AB-96FC-DC707B6CB492}"/>
    <dgm:cxn modelId="{02EFCC36-0E63-44A6-B057-2D7E7202E3EE}" type="presOf" srcId="{99072308-161F-449B-A83B-EE08AFF0E332}" destId="{277407A3-AD4E-4789-AAF3-41E273ED379F}" srcOrd="1" destOrd="0" presId="urn:microsoft.com/office/officeart/2005/8/layout/vProcess5"/>
    <dgm:cxn modelId="{BAC0895B-DA04-47BF-8122-91DE6AD41E94}" srcId="{F5325421-519A-4ACB-8847-C3484087D6C1}" destId="{AB3C88C2-99BC-476A-9387-B855ECAE065E}" srcOrd="1" destOrd="0" parTransId="{4E38EB86-77CD-4CC3-9C5B-31AC5DBA94F0}" sibTransId="{323A21D0-5319-4A4F-8B84-C17692A5BA5D}"/>
    <dgm:cxn modelId="{2825F867-1D22-4B6F-800A-B8C2398E8496}" type="presOf" srcId="{F5325421-519A-4ACB-8847-C3484087D6C1}" destId="{F2D3C939-7782-416F-9BCC-7CEEB831FB40}" srcOrd="0" destOrd="0" presId="urn:microsoft.com/office/officeart/2005/8/layout/vProcess5"/>
    <dgm:cxn modelId="{9A2AE148-ADA5-4890-887D-967002B2E283}" type="presOf" srcId="{4BF21931-E118-4C93-8C7B-230AEF523A27}" destId="{329ACCBE-53C5-4188-AF24-EB166C9CADF7}" srcOrd="0" destOrd="0" presId="urn:microsoft.com/office/officeart/2005/8/layout/vProcess5"/>
    <dgm:cxn modelId="{F700586A-75F1-4D91-892C-5E4239B168FA}" type="presOf" srcId="{323A21D0-5319-4A4F-8B84-C17692A5BA5D}" destId="{E8EFA450-3C7F-4C8E-A7F0-DD246B863D23}" srcOrd="0" destOrd="0" presId="urn:microsoft.com/office/officeart/2005/8/layout/vProcess5"/>
    <dgm:cxn modelId="{CF6D686F-508D-4E91-8A9D-76D635785CB5}" type="presOf" srcId="{44ACBE14-43FA-45C2-9DB7-8FBBFC970FF8}" destId="{CB1D366E-5D16-4C2B-B324-BC017FA6A540}" srcOrd="1" destOrd="0" presId="urn:microsoft.com/office/officeart/2005/8/layout/vProcess5"/>
    <dgm:cxn modelId="{28311487-E17C-4A76-BE61-85CF0E9EE686}" type="presOf" srcId="{B12769D5-4D2C-49AB-96FC-DC707B6CB492}" destId="{44E42D5E-FD04-4BDD-9B55-AE86394CE294}" srcOrd="0" destOrd="0" presId="urn:microsoft.com/office/officeart/2005/8/layout/vProcess5"/>
    <dgm:cxn modelId="{C44DC09D-1E64-46E7-AE59-BD3F58D701EE}" srcId="{F5325421-519A-4ACB-8847-C3484087D6C1}" destId="{99072308-161F-449B-A83B-EE08AFF0E332}" srcOrd="2" destOrd="0" parTransId="{F177C25C-BF66-466C-87BE-1D824D6D29EF}" sibTransId="{EF63A99F-67DC-48B4-B064-F26B49CCE119}"/>
    <dgm:cxn modelId="{57F607AB-D6F2-4E5D-AEA4-35F120FFD9F5}" type="presOf" srcId="{4BF21931-E118-4C93-8C7B-230AEF523A27}" destId="{4A1C9C05-1C7B-4CBD-861A-6E474F929894}" srcOrd="1" destOrd="0" presId="urn:microsoft.com/office/officeart/2005/8/layout/vProcess5"/>
    <dgm:cxn modelId="{0A1D2DCE-5866-471B-B26E-6028CA23CC7D}" srcId="{F5325421-519A-4ACB-8847-C3484087D6C1}" destId="{44ACBE14-43FA-45C2-9DB7-8FBBFC970FF8}" srcOrd="3" destOrd="0" parTransId="{4E063F0E-D4AC-4FCF-98D4-FE29F2CEBAF8}" sibTransId="{D7C4D1D8-9A4E-45F2-9D22-C4491EE5997F}"/>
    <dgm:cxn modelId="{981AEACE-F508-4A2C-B6D4-B01B63E2D2DA}" type="presOf" srcId="{AB3C88C2-99BC-476A-9387-B855ECAE065E}" destId="{CEE425A6-0B36-4BDB-8A2F-E81B2BE66EEF}" srcOrd="1" destOrd="0" presId="urn:microsoft.com/office/officeart/2005/8/layout/vProcess5"/>
    <dgm:cxn modelId="{DC2BC5D2-258C-4F1C-9F55-FD615019146D}" type="presOf" srcId="{AB3C88C2-99BC-476A-9387-B855ECAE065E}" destId="{DFB930AB-8CB9-4607-B725-CFD416BAA2A4}" srcOrd="0" destOrd="0" presId="urn:microsoft.com/office/officeart/2005/8/layout/vProcess5"/>
    <dgm:cxn modelId="{E55B72DF-5F05-4C2F-A9A7-CA951545F222}" type="presOf" srcId="{99072308-161F-449B-A83B-EE08AFF0E332}" destId="{0C100AF3-9E5A-4E75-88F3-4EE9BF13DC6A}" srcOrd="0" destOrd="0" presId="urn:microsoft.com/office/officeart/2005/8/layout/vProcess5"/>
    <dgm:cxn modelId="{2133A33B-D92A-446A-9D95-A47B65E4986E}" type="presParOf" srcId="{F2D3C939-7782-416F-9BCC-7CEEB831FB40}" destId="{418EE910-AD43-4F29-BFB5-900FF4DCD961}" srcOrd="0" destOrd="0" presId="urn:microsoft.com/office/officeart/2005/8/layout/vProcess5"/>
    <dgm:cxn modelId="{3356AC8C-32EC-4348-BFC2-07F7919032A2}" type="presParOf" srcId="{F2D3C939-7782-416F-9BCC-7CEEB831FB40}" destId="{329ACCBE-53C5-4188-AF24-EB166C9CADF7}" srcOrd="1" destOrd="0" presId="urn:microsoft.com/office/officeart/2005/8/layout/vProcess5"/>
    <dgm:cxn modelId="{BBBDDCCD-EDC5-483F-859C-F91A8463BFBD}" type="presParOf" srcId="{F2D3C939-7782-416F-9BCC-7CEEB831FB40}" destId="{DFB930AB-8CB9-4607-B725-CFD416BAA2A4}" srcOrd="2" destOrd="0" presId="urn:microsoft.com/office/officeart/2005/8/layout/vProcess5"/>
    <dgm:cxn modelId="{E28B7364-4A65-4B1C-8C1C-F4BE4FDB39AB}" type="presParOf" srcId="{F2D3C939-7782-416F-9BCC-7CEEB831FB40}" destId="{0C100AF3-9E5A-4E75-88F3-4EE9BF13DC6A}" srcOrd="3" destOrd="0" presId="urn:microsoft.com/office/officeart/2005/8/layout/vProcess5"/>
    <dgm:cxn modelId="{2E24FE4D-004F-4513-808B-4A426AA0BC8F}" type="presParOf" srcId="{F2D3C939-7782-416F-9BCC-7CEEB831FB40}" destId="{12E1DEEF-0BA8-42EB-80D5-F208EB7E6E27}" srcOrd="4" destOrd="0" presId="urn:microsoft.com/office/officeart/2005/8/layout/vProcess5"/>
    <dgm:cxn modelId="{DC7283B5-087A-4881-96EE-F2B47ABB8ECD}" type="presParOf" srcId="{F2D3C939-7782-416F-9BCC-7CEEB831FB40}" destId="{44E42D5E-FD04-4BDD-9B55-AE86394CE294}" srcOrd="5" destOrd="0" presId="urn:microsoft.com/office/officeart/2005/8/layout/vProcess5"/>
    <dgm:cxn modelId="{AB8EBB04-1BAE-40BF-B848-F550ADAB2B65}" type="presParOf" srcId="{F2D3C939-7782-416F-9BCC-7CEEB831FB40}" destId="{E8EFA450-3C7F-4C8E-A7F0-DD246B863D23}" srcOrd="6" destOrd="0" presId="urn:microsoft.com/office/officeart/2005/8/layout/vProcess5"/>
    <dgm:cxn modelId="{B54CBEAC-E7AC-4B04-87C5-A2FFCDAAC295}" type="presParOf" srcId="{F2D3C939-7782-416F-9BCC-7CEEB831FB40}" destId="{A18201CF-1DF4-46B9-B678-6235976CBCF8}" srcOrd="7" destOrd="0" presId="urn:microsoft.com/office/officeart/2005/8/layout/vProcess5"/>
    <dgm:cxn modelId="{FAF24DFF-4824-4556-BA44-4CA6B9CCBD6C}" type="presParOf" srcId="{F2D3C939-7782-416F-9BCC-7CEEB831FB40}" destId="{4A1C9C05-1C7B-4CBD-861A-6E474F929894}" srcOrd="8" destOrd="0" presId="urn:microsoft.com/office/officeart/2005/8/layout/vProcess5"/>
    <dgm:cxn modelId="{9B97C4A0-B97B-4747-8A8C-B83AAD293917}" type="presParOf" srcId="{F2D3C939-7782-416F-9BCC-7CEEB831FB40}" destId="{CEE425A6-0B36-4BDB-8A2F-E81B2BE66EEF}" srcOrd="9" destOrd="0" presId="urn:microsoft.com/office/officeart/2005/8/layout/vProcess5"/>
    <dgm:cxn modelId="{9F90FAC9-AAF0-499F-AF93-3CAC9BD54CAF}" type="presParOf" srcId="{F2D3C939-7782-416F-9BCC-7CEEB831FB40}" destId="{277407A3-AD4E-4789-AAF3-41E273ED379F}" srcOrd="10" destOrd="0" presId="urn:microsoft.com/office/officeart/2005/8/layout/vProcess5"/>
    <dgm:cxn modelId="{01D2F33D-8CB5-418B-A645-7918F5AAC055}" type="presParOf" srcId="{F2D3C939-7782-416F-9BCC-7CEEB831FB40}" destId="{CB1D366E-5D16-4C2B-B324-BC017FA6A540}"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E5506-8F2B-47E4-BAE7-8FD15C549FA3}">
      <dsp:nvSpPr>
        <dsp:cNvPr id="0" name=""/>
        <dsp:cNvSpPr/>
      </dsp:nvSpPr>
      <dsp:spPr>
        <a:xfrm>
          <a:off x="0" y="651"/>
          <a:ext cx="4988440" cy="1524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8105AA-9057-4285-B855-C4EB1E7700C7}">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EAEDA9-2D8C-4262-B8D9-A1DEE8B82A05}">
      <dsp:nvSpPr>
        <dsp:cNvPr id="0" name=""/>
        <dsp:cNvSpPr/>
      </dsp:nvSpPr>
      <dsp:spPr>
        <a:xfrm>
          <a:off x="1761361" y="651"/>
          <a:ext cx="3227078"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 Churn = when a customer leaves the telecom service.</a:t>
          </a:r>
        </a:p>
      </dsp:txBody>
      <dsp:txXfrm>
        <a:off x="1761361" y="651"/>
        <a:ext cx="3227078" cy="1524988"/>
      </dsp:txXfrm>
    </dsp:sp>
    <dsp:sp modelId="{2AAA8C1A-8043-46EB-BB8E-6F8A9EBB7240}">
      <dsp:nvSpPr>
        <dsp:cNvPr id="0" name=""/>
        <dsp:cNvSpPr/>
      </dsp:nvSpPr>
      <dsp:spPr>
        <a:xfrm>
          <a:off x="0" y="1906887"/>
          <a:ext cx="4988440" cy="15249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CEE9F-CBB1-486A-BC6E-CD7C69EB3F35}">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DE139B-F415-476C-89A2-50471D6CECE5}">
      <dsp:nvSpPr>
        <dsp:cNvPr id="0" name=""/>
        <dsp:cNvSpPr/>
      </dsp:nvSpPr>
      <dsp:spPr>
        <a:xfrm>
          <a:off x="1761361" y="1906887"/>
          <a:ext cx="3227078"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 Goal: Predict churn so the business can retain customers.</a:t>
          </a:r>
        </a:p>
      </dsp:txBody>
      <dsp:txXfrm>
        <a:off x="1761361" y="1906887"/>
        <a:ext cx="3227078" cy="1524988"/>
      </dsp:txXfrm>
    </dsp:sp>
    <dsp:sp modelId="{50D4014C-C672-4527-81F1-5556776F1280}">
      <dsp:nvSpPr>
        <dsp:cNvPr id="0" name=""/>
        <dsp:cNvSpPr/>
      </dsp:nvSpPr>
      <dsp:spPr>
        <a:xfrm>
          <a:off x="0" y="3813123"/>
          <a:ext cx="4988440" cy="15249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C44A4F-C1D5-4CD6-9660-C475AA312E64}">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47B46C-F117-4746-AFA9-7226D628C9FD}">
      <dsp:nvSpPr>
        <dsp:cNvPr id="0" name=""/>
        <dsp:cNvSpPr/>
      </dsp:nvSpPr>
      <dsp:spPr>
        <a:xfrm>
          <a:off x="1761361" y="3813123"/>
          <a:ext cx="3227078"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33450">
            <a:lnSpc>
              <a:spcPct val="90000"/>
            </a:lnSpc>
            <a:spcBef>
              <a:spcPct val="0"/>
            </a:spcBef>
            <a:spcAft>
              <a:spcPct val="35000"/>
            </a:spcAft>
            <a:buNone/>
          </a:pPr>
          <a:r>
            <a:rPr lang="en-US" sz="2100" kern="1200"/>
            <a:t>• Why it matters: Acquiring new customers is more costly than keeping existing ones.</a:t>
          </a:r>
        </a:p>
      </dsp:txBody>
      <dsp:txXfrm>
        <a:off x="1761361" y="3813123"/>
        <a:ext cx="3227078" cy="1524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EDCF77-9D71-4CF5-97D1-6D46C2AD8952}">
      <dsp:nvSpPr>
        <dsp:cNvPr id="0" name=""/>
        <dsp:cNvSpPr/>
      </dsp:nvSpPr>
      <dsp:spPr>
        <a:xfrm>
          <a:off x="0" y="995436"/>
          <a:ext cx="4773168" cy="83537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Source: bigml_59c28831336c6604c800002a.csv</a:t>
          </a:r>
        </a:p>
      </dsp:txBody>
      <dsp:txXfrm>
        <a:off x="40780" y="1036216"/>
        <a:ext cx="4691608" cy="753819"/>
      </dsp:txXfrm>
    </dsp:sp>
    <dsp:sp modelId="{0A3CC997-4E14-49CF-9B5E-5C93923B8B78}">
      <dsp:nvSpPr>
        <dsp:cNvPr id="0" name=""/>
        <dsp:cNvSpPr/>
      </dsp:nvSpPr>
      <dsp:spPr>
        <a:xfrm>
          <a:off x="0" y="1891296"/>
          <a:ext cx="4773168" cy="835379"/>
        </a:xfrm>
        <a:prstGeom prst="round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Rows: ~3,300 customers</a:t>
          </a:r>
        </a:p>
      </dsp:txBody>
      <dsp:txXfrm>
        <a:off x="40780" y="1932076"/>
        <a:ext cx="4691608" cy="753819"/>
      </dsp:txXfrm>
    </dsp:sp>
    <dsp:sp modelId="{04940C84-A566-410F-AA41-07A32AF0E086}">
      <dsp:nvSpPr>
        <dsp:cNvPr id="0" name=""/>
        <dsp:cNvSpPr/>
      </dsp:nvSpPr>
      <dsp:spPr>
        <a:xfrm>
          <a:off x="0" y="2787155"/>
          <a:ext cx="4773168" cy="835379"/>
        </a:xfrm>
        <a:prstGeom prst="round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Features: Usage (minutes, calls), Charges, Plans (Intl, Voicemail), etc.</a:t>
          </a:r>
        </a:p>
      </dsp:txBody>
      <dsp:txXfrm>
        <a:off x="40780" y="2827935"/>
        <a:ext cx="4691608" cy="753819"/>
      </dsp:txXfrm>
    </dsp:sp>
    <dsp:sp modelId="{D3EA88AB-9A68-46CD-951D-0C2A2F6C60E0}">
      <dsp:nvSpPr>
        <dsp:cNvPr id="0" name=""/>
        <dsp:cNvSpPr/>
      </dsp:nvSpPr>
      <dsp:spPr>
        <a:xfrm>
          <a:off x="0" y="3683016"/>
          <a:ext cx="4773168" cy="835379"/>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 Target: Churn (0 = stay, 1 = churn)</a:t>
          </a:r>
        </a:p>
      </dsp:txBody>
      <dsp:txXfrm>
        <a:off x="40780" y="3723796"/>
        <a:ext cx="4691608" cy="7538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45D901-A76B-4A2E-9638-844D0C1E6167}">
      <dsp:nvSpPr>
        <dsp:cNvPr id="0" name=""/>
        <dsp:cNvSpPr/>
      </dsp:nvSpPr>
      <dsp:spPr>
        <a:xfrm>
          <a:off x="0" y="4307"/>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333F3B-DBA0-490B-AF9E-A7E0732C6038}">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08FC4A9-8AF7-4B35-A872-4285BDAA4626}">
      <dsp:nvSpPr>
        <dsp:cNvPr id="0" name=""/>
        <dsp:cNvSpPr/>
      </dsp:nvSpPr>
      <dsp:spPr>
        <a:xfrm>
          <a:off x="1059754" y="4307"/>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 Encoded binary columns (Yes/No ➜ 1/0)</a:t>
          </a:r>
        </a:p>
      </dsp:txBody>
      <dsp:txXfrm>
        <a:off x="1059754" y="4307"/>
        <a:ext cx="3713413" cy="917536"/>
      </dsp:txXfrm>
    </dsp:sp>
    <dsp:sp modelId="{5FF2FA82-3675-49FA-9B77-2A712C981BB8}">
      <dsp:nvSpPr>
        <dsp:cNvPr id="0" name=""/>
        <dsp:cNvSpPr/>
      </dsp:nvSpPr>
      <dsp:spPr>
        <a:xfrm>
          <a:off x="0" y="1151227"/>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A93445-FDC8-4A36-B80D-A591522B9B72}">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5C13DA2-89D8-439C-A5A0-75935D4255D9}">
      <dsp:nvSpPr>
        <dsp:cNvPr id="0" name=""/>
        <dsp:cNvSpPr/>
      </dsp:nvSpPr>
      <dsp:spPr>
        <a:xfrm>
          <a:off x="1059754" y="1151227"/>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 Removed ID columns (Phone, State, Area Code)</a:t>
          </a:r>
        </a:p>
      </dsp:txBody>
      <dsp:txXfrm>
        <a:off x="1059754" y="1151227"/>
        <a:ext cx="3713413" cy="917536"/>
      </dsp:txXfrm>
    </dsp:sp>
    <dsp:sp modelId="{C86444F6-B13F-4D6C-B256-75DAE5A7E963}">
      <dsp:nvSpPr>
        <dsp:cNvPr id="0" name=""/>
        <dsp:cNvSpPr/>
      </dsp:nvSpPr>
      <dsp:spPr>
        <a:xfrm>
          <a:off x="0" y="2298147"/>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6513B8-2634-4899-9332-B7D684D068A7}">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418FFD-B98E-4EA1-A0EA-CC9293D209DA}">
      <dsp:nvSpPr>
        <dsp:cNvPr id="0" name=""/>
        <dsp:cNvSpPr/>
      </dsp:nvSpPr>
      <dsp:spPr>
        <a:xfrm>
          <a:off x="1059754" y="2298147"/>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 Scaled numerical features using StandardScaler</a:t>
          </a:r>
        </a:p>
      </dsp:txBody>
      <dsp:txXfrm>
        <a:off x="1059754" y="2298147"/>
        <a:ext cx="3713413" cy="917536"/>
      </dsp:txXfrm>
    </dsp:sp>
    <dsp:sp modelId="{2EB2FA3E-9C14-4748-8A77-7AADB355C2DF}">
      <dsp:nvSpPr>
        <dsp:cNvPr id="0" name=""/>
        <dsp:cNvSpPr/>
      </dsp:nvSpPr>
      <dsp:spPr>
        <a:xfrm>
          <a:off x="0" y="3445068"/>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6A0D0-6B55-49CE-A0CB-BD6E86E9178B}">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3499B9-EABB-45ED-8023-4F8736D032CF}">
      <dsp:nvSpPr>
        <dsp:cNvPr id="0" name=""/>
        <dsp:cNvSpPr/>
      </dsp:nvSpPr>
      <dsp:spPr>
        <a:xfrm>
          <a:off x="1059754" y="3445068"/>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Scaled continuous variables</a:t>
          </a:r>
        </a:p>
      </dsp:txBody>
      <dsp:txXfrm>
        <a:off x="1059754" y="3445068"/>
        <a:ext cx="3713413" cy="917536"/>
      </dsp:txXfrm>
    </dsp:sp>
    <dsp:sp modelId="{AFC88DAF-5CE6-4DAD-8C98-490167B27DD0}">
      <dsp:nvSpPr>
        <dsp:cNvPr id="0" name=""/>
        <dsp:cNvSpPr/>
      </dsp:nvSpPr>
      <dsp:spPr>
        <a:xfrm>
          <a:off x="0" y="4591988"/>
          <a:ext cx="4773168" cy="91753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833D3-C289-4181-9DE6-6DD1962C0788}">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2CAD8D-F307-4F2A-A104-7704FBEB93E2}">
      <dsp:nvSpPr>
        <dsp:cNvPr id="0" name=""/>
        <dsp:cNvSpPr/>
      </dsp:nvSpPr>
      <dsp:spPr>
        <a:xfrm>
          <a:off x="1059754" y="4591988"/>
          <a:ext cx="3713413"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 Stratified train-test split (80/20)</a:t>
          </a:r>
        </a:p>
      </dsp:txBody>
      <dsp:txXfrm>
        <a:off x="1059754" y="4591988"/>
        <a:ext cx="3713413" cy="9175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C6BFA-AC58-47AC-9556-7B7ABFB4AAB9}">
      <dsp:nvSpPr>
        <dsp:cNvPr id="0" name=""/>
        <dsp:cNvSpPr/>
      </dsp:nvSpPr>
      <dsp:spPr>
        <a:xfrm>
          <a:off x="0" y="100247"/>
          <a:ext cx="4941945" cy="953403"/>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Simple, interpretable model.</a:t>
          </a:r>
        </a:p>
      </dsp:txBody>
      <dsp:txXfrm>
        <a:off x="46541" y="146788"/>
        <a:ext cx="4848863" cy="860321"/>
      </dsp:txXfrm>
    </dsp:sp>
    <dsp:sp modelId="{97F7605A-7739-4618-A651-927454422C42}">
      <dsp:nvSpPr>
        <dsp:cNvPr id="0" name=""/>
        <dsp:cNvSpPr/>
      </dsp:nvSpPr>
      <dsp:spPr>
        <a:xfrm>
          <a:off x="0" y="1122770"/>
          <a:ext cx="4941945" cy="953403"/>
        </a:xfrm>
        <a:prstGeom prst="roundRect">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Accuracy: ~86%</a:t>
          </a:r>
        </a:p>
      </dsp:txBody>
      <dsp:txXfrm>
        <a:off x="46541" y="1169311"/>
        <a:ext cx="4848863" cy="860321"/>
      </dsp:txXfrm>
    </dsp:sp>
    <dsp:sp modelId="{4F0A597D-D7DC-43AC-8C4E-7DD852264307}">
      <dsp:nvSpPr>
        <dsp:cNvPr id="0" name=""/>
        <dsp:cNvSpPr/>
      </dsp:nvSpPr>
      <dsp:spPr>
        <a:xfrm>
          <a:off x="0" y="2145294"/>
          <a:ext cx="4941945" cy="953403"/>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Recall: ~0.38 — missed many churners</a:t>
          </a:r>
        </a:p>
      </dsp:txBody>
      <dsp:txXfrm>
        <a:off x="46541" y="2191835"/>
        <a:ext cx="4848863" cy="860321"/>
      </dsp:txXfrm>
    </dsp:sp>
    <dsp:sp modelId="{55C45D46-9EE3-407A-AECC-BD4EB2119F6F}">
      <dsp:nvSpPr>
        <dsp:cNvPr id="0" name=""/>
        <dsp:cNvSpPr/>
      </dsp:nvSpPr>
      <dsp:spPr>
        <a:xfrm>
          <a:off x="0" y="3167818"/>
          <a:ext cx="4941945" cy="953403"/>
        </a:xfrm>
        <a:prstGeom prst="roundRect">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F1 Score: ~0.52</a:t>
          </a:r>
        </a:p>
      </dsp:txBody>
      <dsp:txXfrm>
        <a:off x="46541" y="3214359"/>
        <a:ext cx="4848863" cy="860321"/>
      </dsp:txXfrm>
    </dsp:sp>
    <dsp:sp modelId="{D4EA711C-33E8-45A0-AD0D-B25CF2D3E366}">
      <dsp:nvSpPr>
        <dsp:cNvPr id="0" name=""/>
        <dsp:cNvSpPr/>
      </dsp:nvSpPr>
      <dsp:spPr>
        <a:xfrm>
          <a:off x="0" y="4190342"/>
          <a:ext cx="4941945" cy="953403"/>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 Confusion Matrix showed high false negatives.</a:t>
          </a:r>
        </a:p>
      </dsp:txBody>
      <dsp:txXfrm>
        <a:off x="46541" y="4236883"/>
        <a:ext cx="4848863" cy="860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F72DF-583C-415A-B42C-039BC5D8960F}">
      <dsp:nvSpPr>
        <dsp:cNvPr id="0" name=""/>
        <dsp:cNvSpPr/>
      </dsp:nvSpPr>
      <dsp:spPr>
        <a:xfrm>
          <a:off x="1052690" y="841797"/>
          <a:ext cx="1695937" cy="1695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F35ABE-EF12-4C8C-98F4-147D28B5261C}">
      <dsp:nvSpPr>
        <dsp:cNvPr id="0" name=""/>
        <dsp:cNvSpPr/>
      </dsp:nvSpPr>
      <dsp:spPr>
        <a:xfrm>
          <a:off x="16284"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00250">
            <a:lnSpc>
              <a:spcPct val="100000"/>
            </a:lnSpc>
            <a:spcBef>
              <a:spcPct val="0"/>
            </a:spcBef>
            <a:spcAft>
              <a:spcPct val="35000"/>
            </a:spcAft>
            <a:buNone/>
          </a:pPr>
          <a:r>
            <a:rPr lang="en-US" sz="4500" kern="1200"/>
            <a:t>Accuracy: 91%</a:t>
          </a:r>
        </a:p>
      </dsp:txBody>
      <dsp:txXfrm>
        <a:off x="16284" y="2964165"/>
        <a:ext cx="3768750" cy="720000"/>
      </dsp:txXfrm>
    </dsp:sp>
    <dsp:sp modelId="{B2FC4B2A-A083-4DA9-BF59-A0742E9EEA46}">
      <dsp:nvSpPr>
        <dsp:cNvPr id="0" name=""/>
        <dsp:cNvSpPr/>
      </dsp:nvSpPr>
      <dsp:spPr>
        <a:xfrm>
          <a:off x="5480971" y="841797"/>
          <a:ext cx="1695937" cy="1695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8EB88E-E6D8-48E2-8B80-8A7F95DBC673}">
      <dsp:nvSpPr>
        <dsp:cNvPr id="0" name=""/>
        <dsp:cNvSpPr/>
      </dsp:nvSpPr>
      <dsp:spPr>
        <a:xfrm>
          <a:off x="4444565" y="2964165"/>
          <a:ext cx="376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00250">
            <a:lnSpc>
              <a:spcPct val="100000"/>
            </a:lnSpc>
            <a:spcBef>
              <a:spcPct val="0"/>
            </a:spcBef>
            <a:spcAft>
              <a:spcPct val="35000"/>
            </a:spcAft>
            <a:buNone/>
          </a:pPr>
          <a:r>
            <a:rPr lang="en-US" sz="4500" kern="1200"/>
            <a:t>F1 (Churn): 0.66</a:t>
          </a:r>
        </a:p>
      </dsp:txBody>
      <dsp:txXfrm>
        <a:off x="4444565" y="2964165"/>
        <a:ext cx="3768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D55892-9B03-4CF7-96FF-175397E4E013}">
      <dsp:nvSpPr>
        <dsp:cNvPr id="0" name=""/>
        <dsp:cNvSpPr/>
      </dsp:nvSpPr>
      <dsp:spPr>
        <a:xfrm>
          <a:off x="582" y="484533"/>
          <a:ext cx="2272382" cy="136342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Used GridSearchCV to tune hyperparameters</a:t>
          </a:r>
        </a:p>
      </dsp:txBody>
      <dsp:txXfrm>
        <a:off x="582" y="484533"/>
        <a:ext cx="2272382" cy="1363429"/>
      </dsp:txXfrm>
    </dsp:sp>
    <dsp:sp modelId="{135E99E8-DEBD-488F-BDFF-113AAF46A024}">
      <dsp:nvSpPr>
        <dsp:cNvPr id="0" name=""/>
        <dsp:cNvSpPr/>
      </dsp:nvSpPr>
      <dsp:spPr>
        <a:xfrm>
          <a:off x="2500203" y="484533"/>
          <a:ext cx="2272382" cy="1363429"/>
        </a:xfrm>
        <a:prstGeom prst="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Best Params: n_estimators=200, max_depth=10, min_samples_split=2</a:t>
          </a:r>
        </a:p>
      </dsp:txBody>
      <dsp:txXfrm>
        <a:off x="2500203" y="484533"/>
        <a:ext cx="2272382" cy="1363429"/>
      </dsp:txXfrm>
    </dsp:sp>
    <dsp:sp modelId="{6A0194B3-5095-4C59-BB48-5F1667E4BE50}">
      <dsp:nvSpPr>
        <dsp:cNvPr id="0" name=""/>
        <dsp:cNvSpPr/>
      </dsp:nvSpPr>
      <dsp:spPr>
        <a:xfrm>
          <a:off x="582" y="2075201"/>
          <a:ext cx="2272382" cy="1363429"/>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Accuracy: ~94%</a:t>
          </a:r>
        </a:p>
      </dsp:txBody>
      <dsp:txXfrm>
        <a:off x="582" y="2075201"/>
        <a:ext cx="2272382" cy="1363429"/>
      </dsp:txXfrm>
    </dsp:sp>
    <dsp:sp modelId="{6D7BA292-55DA-4D00-BCD1-D694D3EBD30C}">
      <dsp:nvSpPr>
        <dsp:cNvPr id="0" name=""/>
        <dsp:cNvSpPr/>
      </dsp:nvSpPr>
      <dsp:spPr>
        <a:xfrm>
          <a:off x="2500203" y="2075201"/>
          <a:ext cx="2272382" cy="1363429"/>
        </a:xfrm>
        <a:prstGeom prst="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Recall: ~0.76 — major improvement in catching churners</a:t>
          </a:r>
        </a:p>
      </dsp:txBody>
      <dsp:txXfrm>
        <a:off x="2500203" y="2075201"/>
        <a:ext cx="2272382" cy="1363429"/>
      </dsp:txXfrm>
    </dsp:sp>
    <dsp:sp modelId="{E99899FD-D40A-4C6D-9F21-DED7593EAD72}">
      <dsp:nvSpPr>
        <dsp:cNvPr id="0" name=""/>
        <dsp:cNvSpPr/>
      </dsp:nvSpPr>
      <dsp:spPr>
        <a:xfrm>
          <a:off x="1250392" y="3665868"/>
          <a:ext cx="2272382" cy="1363429"/>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 F1 Score: ~0.77</a:t>
          </a:r>
        </a:p>
      </dsp:txBody>
      <dsp:txXfrm>
        <a:off x="1250392" y="3665868"/>
        <a:ext cx="2272382" cy="136342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863E82-5EFF-4FC4-85DB-02537357ECC8}">
      <dsp:nvSpPr>
        <dsp:cNvPr id="0" name=""/>
        <dsp:cNvSpPr/>
      </dsp:nvSpPr>
      <dsp:spPr>
        <a:xfrm>
          <a:off x="0" y="936036"/>
          <a:ext cx="4773168" cy="907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E2483E-DFD0-4597-B96A-CB8D76B95A4C}">
      <dsp:nvSpPr>
        <dsp:cNvPr id="0" name=""/>
        <dsp:cNvSpPr/>
      </dsp:nvSpPr>
      <dsp:spPr>
        <a:xfrm>
          <a:off x="238658" y="404676"/>
          <a:ext cx="3341217" cy="10627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290" tIns="0" rIns="126290" bIns="0" numCol="1" spcCol="1270" anchor="ctr" anchorCtr="0">
          <a:noAutofit/>
        </a:bodyPr>
        <a:lstStyle/>
        <a:p>
          <a:pPr marL="0" lvl="0" indent="0" algn="l" defTabSz="1600200">
            <a:lnSpc>
              <a:spcPct val="90000"/>
            </a:lnSpc>
            <a:spcBef>
              <a:spcPct val="0"/>
            </a:spcBef>
            <a:spcAft>
              <a:spcPct val="35000"/>
            </a:spcAft>
            <a:buNone/>
          </a:pPr>
          <a:r>
            <a:rPr lang="en-US" sz="3600" kern="1200"/>
            <a:t>Accuracy: 94%</a:t>
          </a:r>
        </a:p>
      </dsp:txBody>
      <dsp:txXfrm>
        <a:off x="290536" y="456554"/>
        <a:ext cx="3237461" cy="958964"/>
      </dsp:txXfrm>
    </dsp:sp>
    <dsp:sp modelId="{9111D091-796D-46E4-BB58-28A3B7937F56}">
      <dsp:nvSpPr>
        <dsp:cNvPr id="0" name=""/>
        <dsp:cNvSpPr/>
      </dsp:nvSpPr>
      <dsp:spPr>
        <a:xfrm>
          <a:off x="0" y="2568996"/>
          <a:ext cx="4773168" cy="907200"/>
        </a:xfrm>
        <a:prstGeom prst="rect">
          <a:avLst/>
        </a:prstGeom>
        <a:solidFill>
          <a:schemeClr val="lt1">
            <a:alpha val="90000"/>
            <a:hueOff val="0"/>
            <a:satOff val="0"/>
            <a:lumOff val="0"/>
            <a:alphaOff val="0"/>
          </a:schemeClr>
        </a:solidFill>
        <a:ln w="25400" cap="flat" cmpd="sng" algn="ctr">
          <a:solidFill>
            <a:schemeClr val="accent5">
              <a:hueOff val="-4966938"/>
              <a:satOff val="19906"/>
              <a:lumOff val="4314"/>
              <a:alphaOff val="0"/>
            </a:schemeClr>
          </a:solidFill>
          <a:prstDash val="solid"/>
        </a:ln>
        <a:effectLst/>
      </dsp:spPr>
      <dsp:style>
        <a:lnRef idx="2">
          <a:scrgbClr r="0" g="0" b="0"/>
        </a:lnRef>
        <a:fillRef idx="1">
          <a:scrgbClr r="0" g="0" b="0"/>
        </a:fillRef>
        <a:effectRef idx="0">
          <a:scrgbClr r="0" g="0" b="0"/>
        </a:effectRef>
        <a:fontRef idx="minor"/>
      </dsp:style>
    </dsp:sp>
    <dsp:sp modelId="{A182A2D8-3518-4193-B6A6-EF92E861BF01}">
      <dsp:nvSpPr>
        <dsp:cNvPr id="0" name=""/>
        <dsp:cNvSpPr/>
      </dsp:nvSpPr>
      <dsp:spPr>
        <a:xfrm>
          <a:off x="238658" y="2037636"/>
          <a:ext cx="3341217" cy="1062720"/>
        </a:xfrm>
        <a:prstGeom prst="roundRect">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290" tIns="0" rIns="126290" bIns="0" numCol="1" spcCol="1270" anchor="ctr" anchorCtr="0">
          <a:noAutofit/>
        </a:bodyPr>
        <a:lstStyle/>
        <a:p>
          <a:pPr marL="0" lvl="0" indent="0" algn="l" defTabSz="1600200">
            <a:lnSpc>
              <a:spcPct val="90000"/>
            </a:lnSpc>
            <a:spcBef>
              <a:spcPct val="0"/>
            </a:spcBef>
            <a:spcAft>
              <a:spcPct val="35000"/>
            </a:spcAft>
            <a:buNone/>
          </a:pPr>
          <a:r>
            <a:rPr lang="en-US" sz="3600" kern="1200"/>
            <a:t>F1 (Churn): 0.77</a:t>
          </a:r>
        </a:p>
      </dsp:txBody>
      <dsp:txXfrm>
        <a:off x="290536" y="2089514"/>
        <a:ext cx="3237461" cy="958964"/>
      </dsp:txXfrm>
    </dsp:sp>
    <dsp:sp modelId="{76727B2E-A473-4F05-87AE-F6B6B2235A40}">
      <dsp:nvSpPr>
        <dsp:cNvPr id="0" name=""/>
        <dsp:cNvSpPr/>
      </dsp:nvSpPr>
      <dsp:spPr>
        <a:xfrm>
          <a:off x="0" y="4201956"/>
          <a:ext cx="4773168" cy="907200"/>
        </a:xfrm>
        <a:prstGeom prst="rect">
          <a:avLst/>
        </a:prstGeom>
        <a:solidFill>
          <a:schemeClr val="lt1">
            <a:alpha val="90000"/>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 modelId="{D5961663-B7E4-4634-8599-BC83F2612BFD}">
      <dsp:nvSpPr>
        <dsp:cNvPr id="0" name=""/>
        <dsp:cNvSpPr/>
      </dsp:nvSpPr>
      <dsp:spPr>
        <a:xfrm>
          <a:off x="238658" y="3670596"/>
          <a:ext cx="3341217" cy="1062720"/>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6290" tIns="0" rIns="126290" bIns="0" numCol="1" spcCol="1270" anchor="ctr" anchorCtr="0">
          <a:noAutofit/>
        </a:bodyPr>
        <a:lstStyle/>
        <a:p>
          <a:pPr marL="0" lvl="0" indent="0" algn="l" defTabSz="1600200">
            <a:lnSpc>
              <a:spcPct val="90000"/>
            </a:lnSpc>
            <a:spcBef>
              <a:spcPct val="0"/>
            </a:spcBef>
            <a:spcAft>
              <a:spcPct val="35000"/>
            </a:spcAft>
            <a:buNone/>
          </a:pPr>
          <a:r>
            <a:rPr lang="en-US" sz="3600" kern="1200"/>
            <a:t>Recall: 0.71</a:t>
          </a:r>
        </a:p>
      </dsp:txBody>
      <dsp:txXfrm>
        <a:off x="290536" y="3722474"/>
        <a:ext cx="3237461" cy="95896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8A160-6D1F-4CFC-AB5C-754E6E13991A}">
      <dsp:nvSpPr>
        <dsp:cNvPr id="0" name=""/>
        <dsp:cNvSpPr/>
      </dsp:nvSpPr>
      <dsp:spPr>
        <a:xfrm>
          <a:off x="518185" y="768902"/>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1BD83E-CB55-4476-B7F4-E69500390C4A}">
      <dsp:nvSpPr>
        <dsp:cNvPr id="0" name=""/>
        <dsp:cNvSpPr/>
      </dsp:nvSpPr>
      <dsp:spPr>
        <a:xfrm>
          <a:off x="832623" y="108334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92FFEA-D7FF-4087-BCF3-AFD717361720}">
      <dsp:nvSpPr>
        <dsp:cNvPr id="0" name=""/>
        <dsp:cNvSpPr/>
      </dsp:nvSpPr>
      <dsp:spPr>
        <a:xfrm>
          <a:off x="46529"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Random Forest reduced false negatives significantly.</a:t>
          </a:r>
        </a:p>
      </dsp:txBody>
      <dsp:txXfrm>
        <a:off x="46529" y="2703902"/>
        <a:ext cx="2418750" cy="720000"/>
      </dsp:txXfrm>
    </dsp:sp>
    <dsp:sp modelId="{5ED005B4-35E1-4B6B-ADB1-E4F0919D5B18}">
      <dsp:nvSpPr>
        <dsp:cNvPr id="0" name=""/>
        <dsp:cNvSpPr/>
      </dsp:nvSpPr>
      <dsp:spPr>
        <a:xfrm>
          <a:off x="3360216" y="768902"/>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87CB30-2826-4EFB-9D44-1607CB9FF472}">
      <dsp:nvSpPr>
        <dsp:cNvPr id="0" name=""/>
        <dsp:cNvSpPr/>
      </dsp:nvSpPr>
      <dsp:spPr>
        <a:xfrm>
          <a:off x="3674654" y="108334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B167C96-D50F-4C62-964F-8BE7BFFE1BB4}">
      <dsp:nvSpPr>
        <dsp:cNvPr id="0" name=""/>
        <dsp:cNvSpPr/>
      </dsp:nvSpPr>
      <dsp:spPr>
        <a:xfrm>
          <a:off x="2888560"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Better identification of high-risk customers.</a:t>
          </a:r>
        </a:p>
      </dsp:txBody>
      <dsp:txXfrm>
        <a:off x="2888560" y="2703902"/>
        <a:ext cx="2418750" cy="720000"/>
      </dsp:txXfrm>
    </dsp:sp>
    <dsp:sp modelId="{33A323AA-6D8D-4A5B-87EC-4EE90C8AB5D4}">
      <dsp:nvSpPr>
        <dsp:cNvPr id="0" name=""/>
        <dsp:cNvSpPr/>
      </dsp:nvSpPr>
      <dsp:spPr>
        <a:xfrm>
          <a:off x="6202248" y="768902"/>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65B03A-AF11-4C58-AEF5-4AF1FA730B23}">
      <dsp:nvSpPr>
        <dsp:cNvPr id="0" name=""/>
        <dsp:cNvSpPr/>
      </dsp:nvSpPr>
      <dsp:spPr>
        <a:xfrm>
          <a:off x="6516685" y="108334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258D38-BC0A-464E-8713-6FFD2B8E6A0E}">
      <dsp:nvSpPr>
        <dsp:cNvPr id="0" name=""/>
        <dsp:cNvSpPr/>
      </dsp:nvSpPr>
      <dsp:spPr>
        <a:xfrm>
          <a:off x="5730591"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 Business can now focus on likely churners before they leave.</a:t>
          </a:r>
        </a:p>
      </dsp:txBody>
      <dsp:txXfrm>
        <a:off x="5730591" y="2703902"/>
        <a:ext cx="24187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9ACCBE-53C5-4188-AF24-EB166C9CADF7}">
      <dsp:nvSpPr>
        <dsp:cNvPr id="0" name=""/>
        <dsp:cNvSpPr/>
      </dsp:nvSpPr>
      <dsp:spPr>
        <a:xfrm>
          <a:off x="0" y="0"/>
          <a:ext cx="4079123" cy="81514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Prioritize outreach to customers flagged as high churn risk.</a:t>
          </a:r>
        </a:p>
      </dsp:txBody>
      <dsp:txXfrm>
        <a:off x="23875" y="23875"/>
        <a:ext cx="3130634" cy="767397"/>
      </dsp:txXfrm>
    </dsp:sp>
    <dsp:sp modelId="{DFB930AB-8CB9-4607-B725-CFD416BAA2A4}">
      <dsp:nvSpPr>
        <dsp:cNvPr id="0" name=""/>
        <dsp:cNvSpPr/>
      </dsp:nvSpPr>
      <dsp:spPr>
        <a:xfrm>
          <a:off x="341626" y="963356"/>
          <a:ext cx="4079123" cy="815147"/>
        </a:xfrm>
        <a:prstGeom prst="roundRect">
          <a:avLst>
            <a:gd name="adj" fmla="val 10000"/>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Use model to monitor customer behavior regularly.</a:t>
          </a:r>
        </a:p>
      </dsp:txBody>
      <dsp:txXfrm>
        <a:off x="365501" y="987231"/>
        <a:ext cx="3159900" cy="767397"/>
      </dsp:txXfrm>
    </dsp:sp>
    <dsp:sp modelId="{0C100AF3-9E5A-4E75-88F3-4EE9BF13DC6A}">
      <dsp:nvSpPr>
        <dsp:cNvPr id="0" name=""/>
        <dsp:cNvSpPr/>
      </dsp:nvSpPr>
      <dsp:spPr>
        <a:xfrm>
          <a:off x="678154" y="1926712"/>
          <a:ext cx="4079123" cy="815147"/>
        </a:xfrm>
        <a:prstGeom prst="roundRect">
          <a:avLst>
            <a:gd name="adj" fmla="val 10000"/>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Offer tailored incentives (e.g., better plans) to retain users.</a:t>
          </a:r>
        </a:p>
      </dsp:txBody>
      <dsp:txXfrm>
        <a:off x="702029" y="1950587"/>
        <a:ext cx="3164999" cy="767397"/>
      </dsp:txXfrm>
    </dsp:sp>
    <dsp:sp modelId="{12E1DEEF-0BA8-42EB-80D5-F208EB7E6E27}">
      <dsp:nvSpPr>
        <dsp:cNvPr id="0" name=""/>
        <dsp:cNvSpPr/>
      </dsp:nvSpPr>
      <dsp:spPr>
        <a:xfrm>
          <a:off x="1019780" y="2890069"/>
          <a:ext cx="4079123" cy="815147"/>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 Future work: Add more features (e.g., customer support logs).</a:t>
          </a:r>
        </a:p>
      </dsp:txBody>
      <dsp:txXfrm>
        <a:off x="1043655" y="2913944"/>
        <a:ext cx="3159900" cy="767397"/>
      </dsp:txXfrm>
    </dsp:sp>
    <dsp:sp modelId="{44E42D5E-FD04-4BDD-9B55-AE86394CE294}">
      <dsp:nvSpPr>
        <dsp:cNvPr id="0" name=""/>
        <dsp:cNvSpPr/>
      </dsp:nvSpPr>
      <dsp:spPr>
        <a:xfrm>
          <a:off x="3549277" y="624329"/>
          <a:ext cx="529846" cy="52984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3668492" y="624329"/>
        <a:ext cx="291416" cy="398709"/>
      </dsp:txXfrm>
    </dsp:sp>
    <dsp:sp modelId="{E8EFA450-3C7F-4C8E-A7F0-DD246B863D23}">
      <dsp:nvSpPr>
        <dsp:cNvPr id="0" name=""/>
        <dsp:cNvSpPr/>
      </dsp:nvSpPr>
      <dsp:spPr>
        <a:xfrm>
          <a:off x="3890903" y="1587685"/>
          <a:ext cx="529846" cy="529846"/>
        </a:xfrm>
        <a:prstGeom prst="downArrow">
          <a:avLst>
            <a:gd name="adj1" fmla="val 55000"/>
            <a:gd name="adj2" fmla="val 45000"/>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010118" y="1587685"/>
        <a:ext cx="291416" cy="398709"/>
      </dsp:txXfrm>
    </dsp:sp>
    <dsp:sp modelId="{A18201CF-1DF4-46B9-B678-6235976CBCF8}">
      <dsp:nvSpPr>
        <dsp:cNvPr id="0" name=""/>
        <dsp:cNvSpPr/>
      </dsp:nvSpPr>
      <dsp:spPr>
        <a:xfrm>
          <a:off x="4227431" y="2551041"/>
          <a:ext cx="529846" cy="529846"/>
        </a:xfrm>
        <a:prstGeom prst="downArrow">
          <a:avLst>
            <a:gd name="adj1" fmla="val 55000"/>
            <a:gd name="adj2" fmla="val 45000"/>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4346646" y="2551041"/>
        <a:ext cx="291416" cy="3987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49" y="1093788"/>
            <a:ext cx="7879841" cy="2967208"/>
          </a:xfrm>
        </p:spPr>
        <p:txBody>
          <a:bodyPr>
            <a:normAutofit/>
          </a:bodyPr>
          <a:lstStyle/>
          <a:p>
            <a:pPr algn="l">
              <a:lnSpc>
                <a:spcPct val="90000"/>
              </a:lnSpc>
            </a:pPr>
            <a:r>
              <a:rPr lang="en-US" sz="6500"/>
              <a:t>Phase 3 Project: Telecom Churn Classification</a:t>
            </a:r>
          </a:p>
        </p:txBody>
      </p:sp>
      <p:sp>
        <p:nvSpPr>
          <p:cNvPr id="3" name="Subtitle 2"/>
          <p:cNvSpPr>
            <a:spLocks noGrp="1"/>
          </p:cNvSpPr>
          <p:nvPr>
            <p:ph type="subTitle" idx="1"/>
          </p:nvPr>
        </p:nvSpPr>
        <p:spPr>
          <a:xfrm>
            <a:off x="5550693" y="4619624"/>
            <a:ext cx="2960084" cy="1038225"/>
          </a:xfrm>
        </p:spPr>
        <p:txBody>
          <a:bodyPr>
            <a:normAutofit/>
          </a:bodyPr>
          <a:lstStyle/>
          <a:p>
            <a:pPr algn="r">
              <a:lnSpc>
                <a:spcPct val="90000"/>
              </a:lnSpc>
            </a:pPr>
            <a:r>
              <a:rPr lang="en-US" sz="2000"/>
              <a:t>Edwin Joshua Kiuma</a:t>
            </a:r>
          </a:p>
          <a:p>
            <a:pPr algn="r">
              <a:lnSpc>
                <a:spcPct val="90000"/>
              </a:lnSpc>
            </a:pPr>
            <a:r>
              <a:rPr lang="en-US" sz="2000"/>
              <a:t>Moringa School</a:t>
            </a:r>
          </a:p>
          <a:p>
            <a:pPr algn="r">
              <a:lnSpc>
                <a:spcPct val="90000"/>
              </a:lnSpc>
            </a:pPr>
            <a:r>
              <a:rPr lang="en-US" sz="2000"/>
              <a:t>July 2025</a:t>
            </a:r>
          </a:p>
        </p:txBody>
      </p:sp>
      <p:sp>
        <p:nvSpPr>
          <p:cNvPr id="15" name="Rectangle 14">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433116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03304" y="2842186"/>
            <a:ext cx="54864" cy="29600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4DAE5A-D502-E878-0027-721FDC2824F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A65282-B6A5-373D-6939-24D417EEB6A0}"/>
              </a:ext>
            </a:extLst>
          </p:cNvPr>
          <p:cNvSpPr>
            <a:spLocks noGrp="1"/>
          </p:cNvSpPr>
          <p:nvPr>
            <p:ph type="title"/>
          </p:nvPr>
        </p:nvSpPr>
        <p:spPr>
          <a:xfrm>
            <a:off x="466344" y="1161288"/>
            <a:ext cx="2702052" cy="4526280"/>
          </a:xfrm>
        </p:spPr>
        <p:txBody>
          <a:bodyPr>
            <a:normAutofit/>
          </a:bodyPr>
          <a:lstStyle/>
          <a:p>
            <a:r>
              <a:rPr lang="en-US" sz="3500"/>
              <a:t>Tuned Model: Gradient Boosting</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0CD72883-0A9D-BCF6-12CE-AFC5A1E0F6AC}"/>
              </a:ext>
            </a:extLst>
          </p:cNvPr>
          <p:cNvGraphicFramePr>
            <a:graphicFrameLocks noGrp="1"/>
          </p:cNvGraphicFramePr>
          <p:nvPr>
            <p:ph idx="1"/>
            <p:extLst>
              <p:ext uri="{D42A27DB-BD31-4B8C-83A1-F6EECF244321}">
                <p14:modId xmlns:p14="http://schemas.microsoft.com/office/powerpoint/2010/main" val="1104324854"/>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38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4000"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E8666-6E00-6A0B-476F-08BE25F73D29}"/>
              </a:ext>
            </a:extLst>
          </p:cNvPr>
          <p:cNvSpPr>
            <a:spLocks noGrp="1"/>
          </p:cNvSpPr>
          <p:nvPr>
            <p:ph type="title"/>
          </p:nvPr>
        </p:nvSpPr>
        <p:spPr>
          <a:xfrm>
            <a:off x="569214" y="276198"/>
            <a:ext cx="7858200" cy="1157242"/>
          </a:xfrm>
        </p:spPr>
        <p:txBody>
          <a:bodyPr>
            <a:normAutofit/>
          </a:bodyPr>
          <a:lstStyle/>
          <a:p>
            <a:r>
              <a:rPr lang="en-US" sz="3500"/>
              <a:t>Model Comparison</a:t>
            </a:r>
          </a:p>
        </p:txBody>
      </p:sp>
      <p:graphicFrame>
        <p:nvGraphicFramePr>
          <p:cNvPr id="4" name="Content Placeholder 3">
            <a:extLst>
              <a:ext uri="{FF2B5EF4-FFF2-40B4-BE49-F238E27FC236}">
                <a16:creationId xmlns:a16="http://schemas.microsoft.com/office/drawing/2014/main" id="{1598E833-38CB-023D-804B-D16B4DFA681D}"/>
              </a:ext>
            </a:extLst>
          </p:cNvPr>
          <p:cNvGraphicFramePr>
            <a:graphicFrameLocks noGrp="1"/>
          </p:cNvGraphicFramePr>
          <p:nvPr>
            <p:ph idx="1"/>
            <p:extLst>
              <p:ext uri="{D42A27DB-BD31-4B8C-83A1-F6EECF244321}">
                <p14:modId xmlns:p14="http://schemas.microsoft.com/office/powerpoint/2010/main" val="793886293"/>
              </p:ext>
            </p:extLst>
          </p:nvPr>
        </p:nvGraphicFramePr>
        <p:xfrm>
          <a:off x="938122" y="2491037"/>
          <a:ext cx="7267757" cy="3138039"/>
        </p:xfrm>
        <a:graphic>
          <a:graphicData uri="http://schemas.openxmlformats.org/drawingml/2006/table">
            <a:tbl>
              <a:tblPr firstRow="1" bandRow="1">
                <a:noFill/>
              </a:tblPr>
              <a:tblGrid>
                <a:gridCol w="2391279">
                  <a:extLst>
                    <a:ext uri="{9D8B030D-6E8A-4147-A177-3AD203B41FA5}">
                      <a16:colId xmlns:a16="http://schemas.microsoft.com/office/drawing/2014/main" val="1879333596"/>
                    </a:ext>
                  </a:extLst>
                </a:gridCol>
                <a:gridCol w="2147271">
                  <a:extLst>
                    <a:ext uri="{9D8B030D-6E8A-4147-A177-3AD203B41FA5}">
                      <a16:colId xmlns:a16="http://schemas.microsoft.com/office/drawing/2014/main" val="14771542"/>
                    </a:ext>
                  </a:extLst>
                </a:gridCol>
                <a:gridCol w="1631631">
                  <a:extLst>
                    <a:ext uri="{9D8B030D-6E8A-4147-A177-3AD203B41FA5}">
                      <a16:colId xmlns:a16="http://schemas.microsoft.com/office/drawing/2014/main" val="1067217719"/>
                    </a:ext>
                  </a:extLst>
                </a:gridCol>
                <a:gridCol w="1097576">
                  <a:extLst>
                    <a:ext uri="{9D8B030D-6E8A-4147-A177-3AD203B41FA5}">
                      <a16:colId xmlns:a16="http://schemas.microsoft.com/office/drawing/2014/main" val="2482404290"/>
                    </a:ext>
                  </a:extLst>
                </a:gridCol>
              </a:tblGrid>
              <a:tr h="716003">
                <a:tc>
                  <a:txBody>
                    <a:bodyPr/>
                    <a:lstStyle/>
                    <a:p>
                      <a:pPr>
                        <a:buNone/>
                      </a:pPr>
                      <a:r>
                        <a:rPr lang="en-US" sz="2600" b="1">
                          <a:solidFill>
                            <a:schemeClr val="tx1">
                              <a:lumMod val="75000"/>
                              <a:lumOff val="25000"/>
                            </a:schemeClr>
                          </a:solidFill>
                        </a:rPr>
                        <a:t>Model</a:t>
                      </a:r>
                    </a:p>
                  </a:txBody>
                  <a:tcPr marL="265186" marR="198890" marT="132593" marB="13259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buNone/>
                      </a:pPr>
                      <a:r>
                        <a:rPr lang="en-US" sz="2600" b="1">
                          <a:solidFill>
                            <a:schemeClr val="tx1">
                              <a:lumMod val="75000"/>
                              <a:lumOff val="25000"/>
                            </a:schemeClr>
                          </a:solidFill>
                        </a:rPr>
                        <a:t>Precision</a:t>
                      </a:r>
                    </a:p>
                  </a:txBody>
                  <a:tcPr marL="265186" marR="198890" marT="132593" marB="13259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buNone/>
                      </a:pPr>
                      <a:r>
                        <a:rPr lang="en-US" sz="2600" b="1">
                          <a:solidFill>
                            <a:schemeClr val="tx1">
                              <a:lumMod val="75000"/>
                              <a:lumOff val="25000"/>
                            </a:schemeClr>
                          </a:solidFill>
                        </a:rPr>
                        <a:t>Recall</a:t>
                      </a:r>
                    </a:p>
                  </a:txBody>
                  <a:tcPr marL="265186" marR="198890" marT="132593" marB="13259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pPr>
                        <a:buNone/>
                      </a:pPr>
                      <a:r>
                        <a:rPr lang="en-US" sz="2600" b="1">
                          <a:solidFill>
                            <a:schemeClr val="tx1">
                              <a:lumMod val="75000"/>
                              <a:lumOff val="25000"/>
                            </a:schemeClr>
                          </a:solidFill>
                        </a:rPr>
                        <a:t>F1</a:t>
                      </a:r>
                    </a:p>
                  </a:txBody>
                  <a:tcPr marL="265186" marR="198890" marT="132593" marB="132593" anchor="ctr">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683853734"/>
                  </a:ext>
                </a:extLst>
              </a:tr>
              <a:tr h="605509">
                <a:tc>
                  <a:txBody>
                    <a:bodyPr/>
                    <a:lstStyle/>
                    <a:p>
                      <a:pPr>
                        <a:buNone/>
                      </a:pPr>
                      <a:r>
                        <a:rPr lang="en-US" sz="1900">
                          <a:solidFill>
                            <a:schemeClr val="tx1">
                              <a:lumMod val="75000"/>
                              <a:lumOff val="25000"/>
                            </a:schemeClr>
                          </a:solidFill>
                        </a:rPr>
                        <a:t>Logistic Reg.</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0.53</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0.25</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0.34</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12862574"/>
                  </a:ext>
                </a:extLst>
              </a:tr>
              <a:tr h="605509">
                <a:tc>
                  <a:txBody>
                    <a:bodyPr/>
                    <a:lstStyle/>
                    <a:p>
                      <a:pPr>
                        <a:buNone/>
                      </a:pPr>
                      <a:r>
                        <a:rPr lang="en-US" sz="1900">
                          <a:solidFill>
                            <a:schemeClr val="tx1">
                              <a:lumMod val="75000"/>
                              <a:lumOff val="25000"/>
                            </a:schemeClr>
                          </a:solidFill>
                        </a:rPr>
                        <a:t>Decision Tree</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0.69</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0.63</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0.66</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580373796"/>
                  </a:ext>
                </a:extLst>
              </a:tr>
              <a:tr h="605509">
                <a:tc>
                  <a:txBody>
                    <a:bodyPr/>
                    <a:lstStyle/>
                    <a:p>
                      <a:pPr>
                        <a:buNone/>
                      </a:pPr>
                      <a:r>
                        <a:rPr lang="en-US" sz="1900" b="1">
                          <a:solidFill>
                            <a:schemeClr val="tx1">
                              <a:lumMod val="75000"/>
                              <a:lumOff val="25000"/>
                            </a:schemeClr>
                          </a:solidFill>
                        </a:rPr>
                        <a:t>Random Forest</a:t>
                      </a:r>
                      <a:endParaRPr lang="en-US" sz="1900">
                        <a:solidFill>
                          <a:schemeClr val="tx1">
                            <a:lumMod val="75000"/>
                            <a:lumOff val="25000"/>
                          </a:schemeClr>
                        </a:solidFill>
                      </a:endParaRP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b="1">
                          <a:solidFill>
                            <a:schemeClr val="tx1">
                              <a:lumMod val="75000"/>
                              <a:lumOff val="25000"/>
                            </a:schemeClr>
                          </a:solidFill>
                        </a:rPr>
                        <a:t>0.90</a:t>
                      </a:r>
                      <a:endParaRPr lang="en-US" sz="1900">
                        <a:solidFill>
                          <a:schemeClr val="tx1">
                            <a:lumMod val="75000"/>
                            <a:lumOff val="25000"/>
                          </a:schemeClr>
                        </a:solidFill>
                      </a:endParaRP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0.68</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b="1">
                          <a:solidFill>
                            <a:schemeClr val="tx1">
                              <a:lumMod val="75000"/>
                              <a:lumOff val="25000"/>
                            </a:schemeClr>
                          </a:solidFill>
                        </a:rPr>
                        <a:t>0.78</a:t>
                      </a:r>
                      <a:endParaRPr lang="en-US" sz="1900">
                        <a:solidFill>
                          <a:schemeClr val="tx1">
                            <a:lumMod val="75000"/>
                            <a:lumOff val="25000"/>
                          </a:schemeClr>
                        </a:solidFill>
                      </a:endParaRP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1759036926"/>
                  </a:ext>
                </a:extLst>
              </a:tr>
              <a:tr h="605509">
                <a:tc>
                  <a:txBody>
                    <a:bodyPr/>
                    <a:lstStyle/>
                    <a:p>
                      <a:pPr>
                        <a:buNone/>
                      </a:pPr>
                      <a:r>
                        <a:rPr lang="en-US" sz="1900">
                          <a:solidFill>
                            <a:schemeClr val="tx1">
                              <a:lumMod val="75000"/>
                              <a:lumOff val="25000"/>
                            </a:schemeClr>
                          </a:solidFill>
                        </a:rPr>
                        <a:t>Grad. Boosting</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0.83</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b="1">
                          <a:solidFill>
                            <a:schemeClr val="tx1">
                              <a:lumMod val="75000"/>
                              <a:lumOff val="25000"/>
                            </a:schemeClr>
                          </a:solidFill>
                        </a:rPr>
                        <a:t>0.71</a:t>
                      </a:r>
                      <a:endParaRPr lang="en-US" sz="1900">
                        <a:solidFill>
                          <a:schemeClr val="tx1">
                            <a:lumMod val="75000"/>
                            <a:lumOff val="25000"/>
                          </a:schemeClr>
                        </a:solidFill>
                      </a:endParaRP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pPr>
                        <a:buNone/>
                      </a:pPr>
                      <a:r>
                        <a:rPr lang="en-US" sz="1900">
                          <a:solidFill>
                            <a:schemeClr val="tx1">
                              <a:lumMod val="75000"/>
                              <a:lumOff val="25000"/>
                            </a:schemeClr>
                          </a:solidFill>
                        </a:rPr>
                        <a:t>0.77</a:t>
                      </a:r>
                    </a:p>
                  </a:txBody>
                  <a:tcPr marL="265186" marR="198890" marT="132593" marB="132593" anchor="ctr">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639453246"/>
                  </a:ext>
                </a:extLst>
              </a:tr>
            </a:tbl>
          </a:graphicData>
        </a:graphic>
      </p:graphicFrame>
    </p:spTree>
    <p:extLst>
      <p:ext uri="{BB962C8B-B14F-4D97-AF65-F5344CB8AC3E}">
        <p14:creationId xmlns:p14="http://schemas.microsoft.com/office/powerpoint/2010/main" val="171382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95803D-1DB1-45D3-E70B-67A25F76C96F}"/>
              </a:ext>
            </a:extLst>
          </p:cNvPr>
          <p:cNvSpPr>
            <a:spLocks noGrp="1"/>
          </p:cNvSpPr>
          <p:nvPr>
            <p:ph idx="1"/>
          </p:nvPr>
        </p:nvSpPr>
        <p:spPr>
          <a:xfrm>
            <a:off x="3335481" y="591344"/>
            <a:ext cx="5179868" cy="5585619"/>
          </a:xfrm>
        </p:spPr>
        <p:txBody>
          <a:bodyPr anchor="ctr">
            <a:normAutofit/>
          </a:bodyPr>
          <a:lstStyle/>
          <a:p>
            <a:pPr>
              <a:lnSpc>
                <a:spcPct val="90000"/>
              </a:lnSpc>
            </a:pPr>
            <a:r>
              <a:rPr lang="en-US" sz="2500" dirty="0"/>
              <a:t>We tested four models: Logistic Regression, Decision Tree, Random Forest, and Gradient Boosting. While the baseline Logistic model had decent accuracy, it failed to capture churners well—its recall was only 25%. The Decision Tree improved this, but Random Forest performed best overall, with 94% accuracy and an F1 score of 0.78 for churn. Gradient Boosting was close, offering slightly better recall, but Random Forest had higher precision, making it the safest choice for minimizing false churn predictions.</a:t>
            </a:r>
          </a:p>
        </p:txBody>
      </p:sp>
    </p:spTree>
    <p:extLst>
      <p:ext uri="{BB962C8B-B14F-4D97-AF65-F5344CB8AC3E}">
        <p14:creationId xmlns:p14="http://schemas.microsoft.com/office/powerpoint/2010/main" val="884617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Confusion Matrix &amp; Insights</a:t>
            </a:r>
          </a:p>
        </p:txBody>
      </p:sp>
      <p:graphicFrame>
        <p:nvGraphicFramePr>
          <p:cNvPr id="5" name="Content Placeholder 2">
            <a:extLst>
              <a:ext uri="{FF2B5EF4-FFF2-40B4-BE49-F238E27FC236}">
                <a16:creationId xmlns:a16="http://schemas.microsoft.com/office/drawing/2014/main" id="{C6119A2C-ED7F-F966-C9B7-7899C80A3E14}"/>
              </a:ext>
            </a:extLst>
          </p:cNvPr>
          <p:cNvGraphicFramePr>
            <a:graphicFrameLocks noGrp="1"/>
          </p:cNvGraphicFramePr>
          <p:nvPr>
            <p:ph idx="1"/>
            <p:extLst>
              <p:ext uri="{D42A27DB-BD31-4B8C-83A1-F6EECF244321}">
                <p14:modId xmlns:p14="http://schemas.microsoft.com/office/powerpoint/2010/main" val="126989107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544" y="847600"/>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257691-A7A0-F504-13E1-99975EF22C67}"/>
              </a:ext>
            </a:extLst>
          </p:cNvPr>
          <p:cNvSpPr>
            <a:spLocks noGrp="1"/>
          </p:cNvSpPr>
          <p:nvPr>
            <p:ph type="title"/>
          </p:nvPr>
        </p:nvSpPr>
        <p:spPr>
          <a:xfrm>
            <a:off x="1041958" y="1233241"/>
            <a:ext cx="2430380" cy="4064628"/>
          </a:xfrm>
        </p:spPr>
        <p:txBody>
          <a:bodyPr>
            <a:normAutofit/>
          </a:bodyPr>
          <a:lstStyle/>
          <a:p>
            <a:r>
              <a:rPr lang="en-US" sz="3700">
                <a:solidFill>
                  <a:srgbClr val="FFFFFF"/>
                </a:solidFill>
              </a:rPr>
              <a:t>Conclusion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B4EA615-9272-8BCC-CA4A-3268D7BA4C45}"/>
              </a:ext>
            </a:extLst>
          </p:cNvPr>
          <p:cNvSpPr>
            <a:spLocks noGrp="1"/>
          </p:cNvSpPr>
          <p:nvPr>
            <p:ph idx="1"/>
          </p:nvPr>
        </p:nvSpPr>
        <p:spPr>
          <a:xfrm>
            <a:off x="4572000" y="820880"/>
            <a:ext cx="3943349" cy="4889350"/>
          </a:xfrm>
        </p:spPr>
        <p:txBody>
          <a:bodyPr anchor="t">
            <a:normAutofit/>
          </a:bodyPr>
          <a:lstStyle/>
          <a:p>
            <a:r>
              <a:rPr lang="en-US" dirty="0"/>
              <a:t>Final Model: Random Forest</a:t>
            </a:r>
          </a:p>
          <a:p>
            <a:r>
              <a:rPr lang="en-US" dirty="0"/>
              <a:t>High precision: fewer false positives</a:t>
            </a:r>
          </a:p>
          <a:p>
            <a:r>
              <a:rPr lang="en-US" dirty="0"/>
              <a:t>Supports proactive customer retention</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3792"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289346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6FA08-BE3C-1737-BFA7-AC5DEB8D3707}"/>
              </a:ext>
            </a:extLst>
          </p:cNvPr>
          <p:cNvSpPr>
            <a:spLocks noGrp="1"/>
          </p:cNvSpPr>
          <p:nvPr>
            <p:ph type="title"/>
          </p:nvPr>
        </p:nvSpPr>
        <p:spPr>
          <a:xfrm>
            <a:off x="363212" y="1326724"/>
            <a:ext cx="3985902" cy="994172"/>
          </a:xfrm>
        </p:spPr>
        <p:txBody>
          <a:bodyPr>
            <a:normAutofit/>
          </a:bodyPr>
          <a:lstStyle/>
          <a:p>
            <a:pPr>
              <a:lnSpc>
                <a:spcPct val="90000"/>
              </a:lnSpc>
            </a:pPr>
            <a:r>
              <a:rPr lang="en-US" sz="3100"/>
              <a:t>Future Improvements</a:t>
            </a:r>
          </a:p>
        </p:txBody>
      </p:sp>
      <p:sp>
        <p:nvSpPr>
          <p:cNvPr id="24" name="Content Placeholder 2">
            <a:extLst>
              <a:ext uri="{FF2B5EF4-FFF2-40B4-BE49-F238E27FC236}">
                <a16:creationId xmlns:a16="http://schemas.microsoft.com/office/drawing/2014/main" id="{D88B802F-4CFB-E746-A62F-CB6998E190D5}"/>
              </a:ext>
            </a:extLst>
          </p:cNvPr>
          <p:cNvSpPr>
            <a:spLocks noGrp="1"/>
          </p:cNvSpPr>
          <p:nvPr>
            <p:ph idx="1"/>
          </p:nvPr>
        </p:nvSpPr>
        <p:spPr>
          <a:xfrm>
            <a:off x="363212" y="2433494"/>
            <a:ext cx="3985907" cy="2881456"/>
          </a:xfrm>
        </p:spPr>
        <p:txBody>
          <a:bodyPr anchor="t">
            <a:normAutofit lnSpcReduction="10000"/>
          </a:bodyPr>
          <a:lstStyle/>
          <a:p>
            <a:pPr>
              <a:lnSpc>
                <a:spcPct val="150000"/>
              </a:lnSpc>
            </a:pPr>
            <a:r>
              <a:rPr lang="en-US" sz="2400"/>
              <a:t>Try SMOTE or class weights</a:t>
            </a:r>
          </a:p>
          <a:p>
            <a:pPr>
              <a:lnSpc>
                <a:spcPct val="150000"/>
              </a:lnSpc>
            </a:pPr>
            <a:r>
              <a:rPr lang="en-US" sz="2400"/>
              <a:t>Explore SHAP for model explainability</a:t>
            </a:r>
          </a:p>
          <a:p>
            <a:pPr>
              <a:lnSpc>
                <a:spcPct val="150000"/>
              </a:lnSpc>
            </a:pPr>
            <a:r>
              <a:rPr lang="en-US" sz="2400"/>
              <a:t>Deploy with Flask or Streamlit</a:t>
            </a:r>
          </a:p>
          <a:p>
            <a:pPr>
              <a:lnSpc>
                <a:spcPct val="150000"/>
              </a:lnSpc>
            </a:pPr>
            <a:endParaRPr lang="en-US" sz="2400"/>
          </a:p>
        </p:txBody>
      </p:sp>
      <p:sp>
        <p:nvSpPr>
          <p:cNvPr id="25" name="Freeform: Shape 24">
            <a:extLst>
              <a:ext uri="{FF2B5EF4-FFF2-40B4-BE49-F238E27FC236}">
                <a16:creationId xmlns:a16="http://schemas.microsoft.com/office/drawing/2014/main" id="{CF62D2A7-8207-488C-9F46-316BA81A16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19600" y="0"/>
            <a:ext cx="4724400" cy="4919011"/>
          </a:xfrm>
          <a:custGeom>
            <a:avLst/>
            <a:gdLst>
              <a:gd name="connsiteX0" fmla="*/ 0 w 5609220"/>
              <a:gd name="connsiteY0" fmla="*/ 0 h 5840278"/>
              <a:gd name="connsiteX1" fmla="*/ 4637091 w 5609220"/>
              <a:gd name="connsiteY1" fmla="*/ 0 h 5840278"/>
              <a:gd name="connsiteX2" fmla="*/ 4822569 w 5609220"/>
              <a:gd name="connsiteY2" fmla="*/ 204077 h 5840278"/>
              <a:gd name="connsiteX3" fmla="*/ 5609220 w 5609220"/>
              <a:gd name="connsiteY3" fmla="*/ 2395363 h 5840278"/>
              <a:gd name="connsiteX4" fmla="*/ 2164305 w 5609220"/>
              <a:gd name="connsiteY4" fmla="*/ 5840278 h 5840278"/>
              <a:gd name="connsiteX5" fmla="*/ 238220 w 5609220"/>
              <a:gd name="connsiteY5" fmla="*/ 5251941 h 5840278"/>
              <a:gd name="connsiteX6" fmla="*/ 0 w 5609220"/>
              <a:gd name="connsiteY6" fmla="*/ 5073803 h 5840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09220" h="5840278">
                <a:moveTo>
                  <a:pt x="0" y="0"/>
                </a:moveTo>
                <a:lnTo>
                  <a:pt x="4637091" y="0"/>
                </a:lnTo>
                <a:lnTo>
                  <a:pt x="4822569" y="204077"/>
                </a:lnTo>
                <a:cubicBezTo>
                  <a:pt x="5314007" y="799562"/>
                  <a:pt x="5609220" y="1562987"/>
                  <a:pt x="5609220" y="2395363"/>
                </a:cubicBezTo>
                <a:cubicBezTo>
                  <a:pt x="5609220" y="4297937"/>
                  <a:pt x="4066879" y="5840278"/>
                  <a:pt x="2164305" y="5840278"/>
                </a:cubicBezTo>
                <a:cubicBezTo>
                  <a:pt x="1450840" y="5840278"/>
                  <a:pt x="788032" y="5623387"/>
                  <a:pt x="238220" y="5251941"/>
                </a:cubicBezTo>
                <a:lnTo>
                  <a:pt x="0" y="5073803"/>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sp>
        <p:nvSpPr>
          <p:cNvPr id="26" name="Freeform: Shape 25">
            <a:extLst>
              <a:ext uri="{FF2B5EF4-FFF2-40B4-BE49-F238E27FC236}">
                <a16:creationId xmlns:a16="http://schemas.microsoft.com/office/drawing/2014/main" id="{52AC6D7F-F068-4E11-BB06-F601D89BB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0561" y="1505"/>
            <a:ext cx="4583439" cy="4762908"/>
          </a:xfrm>
          <a:custGeom>
            <a:avLst/>
            <a:gdLst>
              <a:gd name="connsiteX0" fmla="*/ 1041368 w 5441859"/>
              <a:gd name="connsiteY0" fmla="*/ 0 h 5654940"/>
              <a:gd name="connsiteX1" fmla="*/ 5441859 w 5441859"/>
              <a:gd name="connsiteY1" fmla="*/ 0 h 5654940"/>
              <a:gd name="connsiteX2" fmla="*/ 5441859 w 5441859"/>
              <a:gd name="connsiteY2" fmla="*/ 4820612 h 5654940"/>
              <a:gd name="connsiteX3" fmla="*/ 5285166 w 5441859"/>
              <a:gd name="connsiteY3" fmla="*/ 4957981 h 5654940"/>
              <a:gd name="connsiteX4" fmla="*/ 3267719 w 5441859"/>
              <a:gd name="connsiteY4" fmla="*/ 5654940 h 5654940"/>
              <a:gd name="connsiteX5" fmla="*/ 0 w 5441859"/>
              <a:gd name="connsiteY5" fmla="*/ 2387221 h 5654940"/>
              <a:gd name="connsiteX6" fmla="*/ 957093 w 5441859"/>
              <a:gd name="connsiteY6" fmla="*/ 76595 h 565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41859" h="5654940">
                <a:moveTo>
                  <a:pt x="1041368" y="0"/>
                </a:moveTo>
                <a:lnTo>
                  <a:pt x="5441859" y="0"/>
                </a:lnTo>
                <a:lnTo>
                  <a:pt x="5441859" y="4820612"/>
                </a:lnTo>
                <a:lnTo>
                  <a:pt x="5285166" y="4957981"/>
                </a:lnTo>
                <a:cubicBezTo>
                  <a:pt x="4729628" y="5394557"/>
                  <a:pt x="4029081" y="5654940"/>
                  <a:pt x="3267719" y="5654940"/>
                </a:cubicBezTo>
                <a:cubicBezTo>
                  <a:pt x="1463008" y="5654940"/>
                  <a:pt x="0" y="4191932"/>
                  <a:pt x="0" y="2387221"/>
                </a:cubicBezTo>
                <a:cubicBezTo>
                  <a:pt x="0" y="1484866"/>
                  <a:pt x="365752" y="667936"/>
                  <a:pt x="957093" y="7659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a:solidFill>
                <a:prstClr val="white"/>
              </a:solidFill>
              <a:latin typeface="Calibri" panose="020F0502020204030204"/>
            </a:endParaRPr>
          </a:p>
        </p:txBody>
      </p:sp>
      <p:pic>
        <p:nvPicPr>
          <p:cNvPr id="27" name="Graphic 26" descr="Flask">
            <a:extLst>
              <a:ext uri="{FF2B5EF4-FFF2-40B4-BE49-F238E27FC236}">
                <a16:creationId xmlns:a16="http://schemas.microsoft.com/office/drawing/2014/main" id="{59888ACE-8B15-AFB1-3E89-371DB3C5203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2767" y="485518"/>
            <a:ext cx="3197870" cy="3197870"/>
          </a:xfrm>
          <a:prstGeom prst="rect">
            <a:avLst/>
          </a:prstGeom>
        </p:spPr>
      </p:pic>
    </p:spTree>
    <p:extLst>
      <p:ext uri="{BB962C8B-B14F-4D97-AF65-F5344CB8AC3E}">
        <p14:creationId xmlns:p14="http://schemas.microsoft.com/office/powerpoint/2010/main" val="125081477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4"/>
            <a:ext cx="5098906" cy="1675623"/>
          </a:xfrm>
        </p:spPr>
        <p:txBody>
          <a:bodyPr anchor="b">
            <a:normAutofit/>
          </a:bodyPr>
          <a:lstStyle/>
          <a:p>
            <a:r>
              <a:rPr lang="en-US" sz="3500"/>
              <a:t>Recommendations</a:t>
            </a:r>
          </a:p>
        </p:txBody>
      </p:sp>
      <p:pic>
        <p:nvPicPr>
          <p:cNvPr id="25" name="Picture 24" descr="A blurry image of a blue and green light&#10;&#10;AI-generated content may be incorrect.">
            <a:extLst>
              <a:ext uri="{FF2B5EF4-FFF2-40B4-BE49-F238E27FC236}">
                <a16:creationId xmlns:a16="http://schemas.microsoft.com/office/drawing/2014/main" id="{3F54BF5E-817C-0A3C-EB9E-7E33C2D39B86}"/>
              </a:ext>
            </a:extLst>
          </p:cNvPr>
          <p:cNvPicPr>
            <a:picLocks noChangeAspect="1"/>
          </p:cNvPicPr>
          <p:nvPr/>
        </p:nvPicPr>
        <p:blipFill>
          <a:blip r:embed="rId2"/>
          <a:srcRect l="20456" r="49025"/>
          <a:stretch>
            <a:fillRect/>
          </a:stretch>
        </p:blipFill>
        <p:spPr>
          <a:xfrm>
            <a:off x="20" y="10"/>
            <a:ext cx="3147352" cy="6857990"/>
          </a:xfrm>
          <a:prstGeom prst="rect">
            <a:avLst/>
          </a:prstGeom>
          <a:effectLst/>
        </p:spPr>
      </p:pic>
      <p:graphicFrame>
        <p:nvGraphicFramePr>
          <p:cNvPr id="23" name="Content Placeholder 2">
            <a:extLst>
              <a:ext uri="{FF2B5EF4-FFF2-40B4-BE49-F238E27FC236}">
                <a16:creationId xmlns:a16="http://schemas.microsoft.com/office/drawing/2014/main" id="{63F84435-B5CB-B5F2-1CBB-D08BE79A6BB1}"/>
              </a:ext>
            </a:extLst>
          </p:cNvPr>
          <p:cNvGraphicFramePr>
            <a:graphicFrameLocks noGrp="1"/>
          </p:cNvGraphicFramePr>
          <p:nvPr>
            <p:ph idx="1"/>
            <p:extLst>
              <p:ext uri="{D42A27DB-BD31-4B8C-83A1-F6EECF244321}">
                <p14:modId xmlns:p14="http://schemas.microsoft.com/office/powerpoint/2010/main" val="3223398683"/>
              </p:ext>
            </p:extLst>
          </p:nvPr>
        </p:nvGraphicFramePr>
        <p:xfrm>
          <a:off x="3415300" y="2409830"/>
          <a:ext cx="5098904" cy="3705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fferent colored question marks">
            <a:extLst>
              <a:ext uri="{FF2B5EF4-FFF2-40B4-BE49-F238E27FC236}">
                <a16:creationId xmlns:a16="http://schemas.microsoft.com/office/drawing/2014/main" id="{C0198FF4-5BC8-5355-FEF2-0829EE590C1C}"/>
              </a:ext>
            </a:extLst>
          </p:cNvPr>
          <p:cNvPicPr>
            <a:picLocks noChangeAspect="1"/>
          </p:cNvPicPr>
          <p:nvPr/>
        </p:nvPicPr>
        <p:blipFill>
          <a:blip r:embed="rId2"/>
          <a:srcRect l="18565" r="21951"/>
          <a:stretch>
            <a:fillRect/>
          </a:stretch>
        </p:blipFill>
        <p:spPr>
          <a:xfrm>
            <a:off x="20" y="10"/>
            <a:ext cx="725221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CECE0B0-4452-C296-FA14-418BED1F6727}"/>
              </a:ext>
            </a:extLst>
          </p:cNvPr>
          <p:cNvSpPr>
            <a:spLocks noGrp="1"/>
          </p:cNvSpPr>
          <p:nvPr>
            <p:ph idx="1"/>
          </p:nvPr>
        </p:nvSpPr>
        <p:spPr>
          <a:xfrm>
            <a:off x="5648707" y="2434201"/>
            <a:ext cx="2866642" cy="3742762"/>
          </a:xfrm>
        </p:spPr>
        <p:txBody>
          <a:bodyPr>
            <a:normAutofit/>
          </a:bodyPr>
          <a:lstStyle/>
          <a:p>
            <a:pPr marL="0" indent="0">
              <a:buNone/>
            </a:pPr>
            <a:r>
              <a:rPr lang="en-US" sz="4000" b="1" dirty="0"/>
              <a:t>Q&amp;A</a:t>
            </a:r>
          </a:p>
          <a:p>
            <a:pPr marL="0" indent="0">
              <a:buNone/>
            </a:pPr>
            <a:endParaRPr lang="en-US" sz="4000" b="1" dirty="0"/>
          </a:p>
          <a:p>
            <a:pPr marL="0" indent="0">
              <a:buNone/>
            </a:pPr>
            <a:r>
              <a:rPr lang="en-US" sz="4000" b="1" dirty="0"/>
              <a:t>    Thank you! Any questions?</a:t>
            </a:r>
            <a:endParaRPr lang="en-US" sz="4000" dirty="0"/>
          </a:p>
          <a:p>
            <a:endParaRPr lang="en-US" sz="1700" dirty="0"/>
          </a:p>
        </p:txBody>
      </p:sp>
    </p:spTree>
    <p:extLst>
      <p:ext uri="{BB962C8B-B14F-4D97-AF65-F5344CB8AC3E}">
        <p14:creationId xmlns:p14="http://schemas.microsoft.com/office/powerpoint/2010/main" val="283741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926" y="1371600"/>
            <a:ext cx="3396984"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C5DEF719-16D4-921C-CA96-DD3660625FB8}"/>
              </a:ext>
            </a:extLst>
          </p:cNvPr>
          <p:cNvSpPr>
            <a:spLocks noGrp="1"/>
          </p:cNvSpPr>
          <p:nvPr>
            <p:ph type="title"/>
          </p:nvPr>
        </p:nvSpPr>
        <p:spPr>
          <a:xfrm>
            <a:off x="750705" y="685801"/>
            <a:ext cx="2621145" cy="5491162"/>
          </a:xfrm>
        </p:spPr>
        <p:txBody>
          <a:bodyPr>
            <a:normAutofit/>
          </a:bodyPr>
          <a:lstStyle/>
          <a:p>
            <a:r>
              <a:rPr lang="en-US" dirty="0"/>
              <a:t>Problem Statement</a:t>
            </a:r>
          </a:p>
        </p:txBody>
      </p:sp>
      <p:graphicFrame>
        <p:nvGraphicFramePr>
          <p:cNvPr id="5" name="Content Placeholder 4">
            <a:extLst>
              <a:ext uri="{FF2B5EF4-FFF2-40B4-BE49-F238E27FC236}">
                <a16:creationId xmlns:a16="http://schemas.microsoft.com/office/drawing/2014/main" id="{2C882075-01A7-5878-D122-517E0DA05A6E}"/>
              </a:ext>
            </a:extLst>
          </p:cNvPr>
          <p:cNvGraphicFramePr>
            <a:graphicFrameLocks noGrp="1"/>
          </p:cNvGraphicFramePr>
          <p:nvPr>
            <p:ph idx="1"/>
            <p:extLst>
              <p:ext uri="{D42A27DB-BD31-4B8C-83A1-F6EECF244321}">
                <p14:modId xmlns:p14="http://schemas.microsoft.com/office/powerpoint/2010/main" val="2105902665"/>
              </p:ext>
              <p:ext uri="{E7BDC344-281C-4309-B0C6-D0EE65EED2A8}">
                <p202:designPr xmlns:p202="http://schemas.microsoft.com/office/powerpoint/2020/02/main">
                  <p202:designTagLst>
                    <p202:designTag name="ARCH:1:CLS" val="StackedSequentialRowTable"/>
                  </p202:designTagLst>
                </p202:designPr>
              </p:ext>
            </p:extLst>
          </p:nvPr>
        </p:nvGraphicFramePr>
        <p:xfrm>
          <a:off x="3526910" y="1294993"/>
          <a:ext cx="4988441" cy="4425177"/>
        </p:xfrm>
        <a:graphic>
          <a:graphicData uri="http://schemas.openxmlformats.org/drawingml/2006/table">
            <a:tbl>
              <a:tblPr firstRow="1" bandRow="1">
                <a:noFill/>
                <a:tableStyleId>{5C22544A-7EE6-4342-B048-85BDC9FD1C3A}</a:tableStyleId>
              </a:tblPr>
              <a:tblGrid>
                <a:gridCol w="870007">
                  <a:extLst>
                    <a:ext uri="{9D8B030D-6E8A-4147-A177-3AD203B41FA5}">
                      <a16:colId xmlns:a16="http://schemas.microsoft.com/office/drawing/2014/main" val="2001831415"/>
                    </a:ext>
                  </a:extLst>
                </a:gridCol>
                <a:gridCol w="4118434">
                  <a:extLst>
                    <a:ext uri="{9D8B030D-6E8A-4147-A177-3AD203B41FA5}">
                      <a16:colId xmlns:a16="http://schemas.microsoft.com/office/drawing/2014/main" val="302823446"/>
                    </a:ext>
                  </a:extLst>
                </a:gridCol>
              </a:tblGrid>
              <a:tr h="883475">
                <a:tc>
                  <a:txBody>
                    <a:bodyPr/>
                    <a:lstStyle/>
                    <a:p>
                      <a:pPr>
                        <a:buNone/>
                      </a:pPr>
                      <a:r>
                        <a:rPr lang="en-US" sz="3100" b="1" cap="none" spc="0">
                          <a:solidFill>
                            <a:schemeClr val="tx1"/>
                          </a:solidFill>
                        </a:rPr>
                        <a:t>01</a:t>
                      </a:r>
                    </a:p>
                  </a:txBody>
                  <a:tcPr marL="131644" marR="131644" marT="131644" marB="131644"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tc>
                  <a:txBody>
                    <a:bodyPr/>
                    <a:lstStyle/>
                    <a:p>
                      <a:pPr algn="l">
                        <a:buNone/>
                      </a:pPr>
                      <a:r>
                        <a:rPr lang="en-US" sz="1900" b="0" cap="none" spc="0">
                          <a:solidFill>
                            <a:schemeClr val="tx1"/>
                          </a:solidFill>
                        </a:rPr>
                        <a:t>Telecom companies lose money when customers leave.</a:t>
                      </a:r>
                    </a:p>
                  </a:txBody>
                  <a:tcPr marL="131644" marR="131644" marT="131644" marB="131644"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extLst>
                  <a:ext uri="{0D108BD9-81ED-4DB2-BD59-A6C34878D82A}">
                    <a16:rowId xmlns:a16="http://schemas.microsoft.com/office/drawing/2014/main" val="1125037086"/>
                  </a:ext>
                </a:extLst>
              </a:tr>
              <a:tr h="883475">
                <a:tc>
                  <a:txBody>
                    <a:bodyPr/>
                    <a:lstStyle/>
                    <a:p>
                      <a:pPr>
                        <a:buNone/>
                      </a:pPr>
                      <a:r>
                        <a:rPr lang="en-US" sz="3100" b="1" cap="none" spc="0">
                          <a:solidFill>
                            <a:schemeClr val="tx1"/>
                          </a:solidFill>
                        </a:rPr>
                        <a:t>02</a:t>
                      </a: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buNone/>
                      </a:pPr>
                      <a:r>
                        <a:rPr lang="en-US" sz="1900" b="0" cap="none" spc="0">
                          <a:solidFill>
                            <a:schemeClr val="tx1"/>
                          </a:solidFill>
                        </a:rPr>
                        <a:t>Goal: Predict if a customer is likely to churn.</a:t>
                      </a: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769932059"/>
                  </a:ext>
                </a:extLst>
              </a:tr>
              <a:tr h="883475">
                <a:tc>
                  <a:txBody>
                    <a:bodyPr/>
                    <a:lstStyle/>
                    <a:p>
                      <a:pPr>
                        <a:buNone/>
                      </a:pPr>
                      <a:r>
                        <a:rPr lang="en-US" sz="3100" b="1" cap="none" spc="0">
                          <a:solidFill>
                            <a:schemeClr val="tx1"/>
                          </a:solidFill>
                        </a:rPr>
                        <a:t>03</a:t>
                      </a: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n-US" sz="1900" b="0" cap="none" spc="0">
                          <a:solidFill>
                            <a:schemeClr val="tx1"/>
                          </a:solidFill>
                        </a:rPr>
                        <a:t>Use historical data to guide retention efforts.</a:t>
                      </a: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641530126"/>
                  </a:ext>
                </a:extLst>
              </a:tr>
              <a:tr h="887376">
                <a:tc>
                  <a:txBody>
                    <a:bodyPr/>
                    <a:lstStyle/>
                    <a:p>
                      <a:pPr>
                        <a:buNone/>
                      </a:pPr>
                      <a:endParaRPr lang="en-US" sz="3100" b="1" cap="none" spc="0">
                        <a:solidFill>
                          <a:schemeClr val="tx1"/>
                        </a:solidFill>
                      </a:endParaRP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buNone/>
                      </a:pPr>
                      <a:endParaRPr lang="en-US" sz="1900" b="0" cap="none" spc="0">
                        <a:solidFill>
                          <a:schemeClr val="tx1"/>
                        </a:solidFill>
                      </a:endParaRP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3469293772"/>
                  </a:ext>
                </a:extLst>
              </a:tr>
              <a:tr h="887376">
                <a:tc>
                  <a:txBody>
                    <a:bodyPr/>
                    <a:lstStyle/>
                    <a:p>
                      <a:pPr>
                        <a:buNone/>
                      </a:pPr>
                      <a:endParaRPr lang="en-US" sz="3100" b="1" cap="none" spc="0">
                        <a:solidFill>
                          <a:schemeClr val="tx1"/>
                        </a:solidFill>
                      </a:endParaRP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tc>
                  <a:txBody>
                    <a:bodyPr/>
                    <a:lstStyle/>
                    <a:p>
                      <a:pPr algn="l">
                        <a:buNone/>
                      </a:pPr>
                      <a:endParaRPr lang="en-US" sz="1900" b="0" cap="none" spc="0">
                        <a:solidFill>
                          <a:schemeClr val="tx1"/>
                        </a:solidFill>
                      </a:endParaRPr>
                    </a:p>
                  </a:txBody>
                  <a:tcPr marL="131644" marR="131644" marT="131644" marB="131644"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extLst>
                  <a:ext uri="{0D108BD9-81ED-4DB2-BD59-A6C34878D82A}">
                    <a16:rowId xmlns:a16="http://schemas.microsoft.com/office/drawing/2014/main" val="2793185468"/>
                  </a:ext>
                </a:extLst>
              </a:tr>
            </a:tbl>
          </a:graphicData>
        </a:graphic>
      </p:graphicFrame>
    </p:spTree>
    <p:extLst>
      <p:ext uri="{BB962C8B-B14F-4D97-AF65-F5344CB8AC3E}">
        <p14:creationId xmlns:p14="http://schemas.microsoft.com/office/powerpoint/2010/main" val="4109847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926" y="1371600"/>
            <a:ext cx="3396984"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p:cNvSpPr>
            <a:spLocks noGrp="1"/>
          </p:cNvSpPr>
          <p:nvPr>
            <p:ph type="title"/>
          </p:nvPr>
        </p:nvSpPr>
        <p:spPr>
          <a:xfrm>
            <a:off x="750705" y="685801"/>
            <a:ext cx="2621145" cy="5491162"/>
          </a:xfrm>
        </p:spPr>
        <p:txBody>
          <a:bodyPr>
            <a:normAutofit/>
          </a:bodyPr>
          <a:lstStyle/>
          <a:p>
            <a:r>
              <a:t>Business Problem</a:t>
            </a:r>
          </a:p>
        </p:txBody>
      </p:sp>
      <p:graphicFrame>
        <p:nvGraphicFramePr>
          <p:cNvPr id="5" name="Content Placeholder 2">
            <a:extLst>
              <a:ext uri="{FF2B5EF4-FFF2-40B4-BE49-F238E27FC236}">
                <a16:creationId xmlns:a16="http://schemas.microsoft.com/office/drawing/2014/main" id="{CF4FE7CC-55CE-C6BE-9788-24B572E0B58A}"/>
              </a:ext>
            </a:extLst>
          </p:cNvPr>
          <p:cNvGraphicFramePr>
            <a:graphicFrameLocks noGrp="1"/>
          </p:cNvGraphicFramePr>
          <p:nvPr>
            <p:ph idx="1"/>
            <p:extLst>
              <p:ext uri="{D42A27DB-BD31-4B8C-83A1-F6EECF244321}">
                <p14:modId xmlns:p14="http://schemas.microsoft.com/office/powerpoint/2010/main" val="2664477755"/>
              </p:ext>
            </p:extLst>
          </p:nvPr>
        </p:nvGraphicFramePr>
        <p:xfrm>
          <a:off x="3526910" y="838199"/>
          <a:ext cx="4988440"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Dataset Summary</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D7B2A46-5CD7-FDA6-B8AD-2DAD80A743D0}"/>
              </a:ext>
            </a:extLst>
          </p:cNvPr>
          <p:cNvGraphicFramePr>
            <a:graphicFrameLocks noGrp="1"/>
          </p:cNvGraphicFramePr>
          <p:nvPr>
            <p:ph idx="1"/>
            <p:extLst>
              <p:ext uri="{D42A27DB-BD31-4B8C-83A1-F6EECF244321}">
                <p14:modId xmlns:p14="http://schemas.microsoft.com/office/powerpoint/2010/main" val="3786947276"/>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Data Preparation</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2">
            <a:extLst>
              <a:ext uri="{FF2B5EF4-FFF2-40B4-BE49-F238E27FC236}">
                <a16:creationId xmlns:a16="http://schemas.microsoft.com/office/drawing/2014/main" id="{34B12E9D-09D5-75F1-D27F-0AF4F0EBD14A}"/>
              </a:ext>
            </a:extLst>
          </p:cNvPr>
          <p:cNvGraphicFramePr>
            <a:graphicFrameLocks noGrp="1"/>
          </p:cNvGraphicFramePr>
          <p:nvPr>
            <p:ph idx="1"/>
            <p:extLst>
              <p:ext uri="{D42A27DB-BD31-4B8C-83A1-F6EECF244321}">
                <p14:modId xmlns:p14="http://schemas.microsoft.com/office/powerpoint/2010/main" val="3274563522"/>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C2E2-6E12-18B3-9535-8C73E8CB4DE4}"/>
              </a:ext>
            </a:extLst>
          </p:cNvPr>
          <p:cNvSpPr>
            <a:spLocks noGrp="1"/>
          </p:cNvSpPr>
          <p:nvPr>
            <p:ph type="title"/>
          </p:nvPr>
        </p:nvSpPr>
        <p:spPr>
          <a:xfrm>
            <a:off x="6059983" y="741391"/>
            <a:ext cx="2526926" cy="1616203"/>
          </a:xfrm>
        </p:spPr>
        <p:txBody>
          <a:bodyPr anchor="b">
            <a:normAutofit/>
          </a:bodyPr>
          <a:lstStyle/>
          <a:p>
            <a:r>
              <a:rPr lang="en-US" sz="2800"/>
              <a:t>Dataset Overview</a:t>
            </a:r>
          </a:p>
        </p:txBody>
      </p:sp>
      <p:pic>
        <p:nvPicPr>
          <p:cNvPr id="5" name="Picture 4" descr="Illuminated server room panel">
            <a:extLst>
              <a:ext uri="{FF2B5EF4-FFF2-40B4-BE49-F238E27FC236}">
                <a16:creationId xmlns:a16="http://schemas.microsoft.com/office/drawing/2014/main" id="{498A1DC2-E7C5-496D-1866-00C72A2B80AE}"/>
              </a:ext>
            </a:extLst>
          </p:cNvPr>
          <p:cNvPicPr>
            <a:picLocks noChangeAspect="1"/>
          </p:cNvPicPr>
          <p:nvPr/>
        </p:nvPicPr>
        <p:blipFill>
          <a:blip r:embed="rId2"/>
          <a:srcRect l="19660" r="26391" b="-1"/>
          <a:stretch>
            <a:fillRect/>
          </a:stretch>
        </p:blipFill>
        <p:spPr>
          <a:xfrm>
            <a:off x="20" y="10"/>
            <a:ext cx="5542677"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55894" y="3271199"/>
            <a:ext cx="1630908" cy="5542697"/>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2296081" y="2296080"/>
            <a:ext cx="6854280" cy="226211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346242" y="4425055"/>
            <a:ext cx="2196454"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55CB4277-2DC7-1AD1-B873-EF4776907C88}"/>
              </a:ext>
            </a:extLst>
          </p:cNvPr>
          <p:cNvSpPr>
            <a:spLocks noGrp="1"/>
          </p:cNvSpPr>
          <p:nvPr>
            <p:ph idx="1"/>
          </p:nvPr>
        </p:nvSpPr>
        <p:spPr>
          <a:xfrm>
            <a:off x="6059983" y="2533476"/>
            <a:ext cx="2526926" cy="3447832"/>
          </a:xfrm>
        </p:spPr>
        <p:txBody>
          <a:bodyPr anchor="t">
            <a:normAutofit/>
          </a:bodyPr>
          <a:lstStyle/>
          <a:p>
            <a:r>
              <a:rPr lang="en-US" sz="1700"/>
              <a:t>3,333 records from a telecom provider.</a:t>
            </a:r>
          </a:p>
          <a:p>
            <a:r>
              <a:rPr lang="en-US" sz="1700"/>
              <a:t>Target: churn (Yes/No)</a:t>
            </a:r>
          </a:p>
          <a:p>
            <a:r>
              <a:rPr lang="en-US" sz="1700"/>
              <a:t>Features include call minutes, charges, plans.</a:t>
            </a:r>
          </a:p>
        </p:txBody>
      </p:sp>
    </p:spTree>
    <p:extLst>
      <p:ext uri="{BB962C8B-B14F-4D97-AF65-F5344CB8AC3E}">
        <p14:creationId xmlns:p14="http://schemas.microsoft.com/office/powerpoint/2010/main" val="365468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09375"/>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4243" y="1789005"/>
            <a:ext cx="5413238" cy="324475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78725" y="675564"/>
            <a:ext cx="2707375" cy="5204085"/>
          </a:xfrm>
        </p:spPr>
        <p:txBody>
          <a:bodyPr>
            <a:normAutofit/>
          </a:bodyPr>
          <a:lstStyle/>
          <a:p>
            <a:r>
              <a:t>Baseline Model: Logistic Regression</a:t>
            </a:r>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5DAC8C1-AC36-BCCF-B822-585D49251A20}"/>
              </a:ext>
            </a:extLst>
          </p:cNvPr>
          <p:cNvGraphicFramePr>
            <a:graphicFrameLocks noGrp="1"/>
          </p:cNvGraphicFramePr>
          <p:nvPr>
            <p:ph idx="1"/>
            <p:extLst>
              <p:ext uri="{D42A27DB-BD31-4B8C-83A1-F6EECF244321}">
                <p14:modId xmlns:p14="http://schemas.microsoft.com/office/powerpoint/2010/main" val="2972333600"/>
              </p:ext>
            </p:extLst>
          </p:nvPr>
        </p:nvGraphicFramePr>
        <p:xfrm>
          <a:off x="3582547" y="819369"/>
          <a:ext cx="4941945"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7479F-9035-C0CE-C02C-BF2580A7E2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691EB9-A5B2-1B24-2DD7-99FBAA5833F4}"/>
              </a:ext>
            </a:extLst>
          </p:cNvPr>
          <p:cNvSpPr>
            <a:spLocks noGrp="1"/>
          </p:cNvSpPr>
          <p:nvPr>
            <p:ph type="title"/>
          </p:nvPr>
        </p:nvSpPr>
        <p:spPr/>
        <p:txBody>
          <a:bodyPr/>
          <a:lstStyle/>
          <a:p>
            <a:r>
              <a:rPr dirty="0"/>
              <a:t>Baseline Model: </a:t>
            </a:r>
            <a:r>
              <a:rPr lang="en-US" dirty="0"/>
              <a:t>Decision Tree</a:t>
            </a:r>
            <a:endParaRPr dirty="0"/>
          </a:p>
        </p:txBody>
      </p:sp>
      <p:graphicFrame>
        <p:nvGraphicFramePr>
          <p:cNvPr id="5" name="Content Placeholder 2">
            <a:extLst>
              <a:ext uri="{FF2B5EF4-FFF2-40B4-BE49-F238E27FC236}">
                <a16:creationId xmlns:a16="http://schemas.microsoft.com/office/drawing/2014/main" id="{2BD8B18B-D87A-C253-E18F-B8E9257830D2}"/>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42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Tuned Model: Random Forest</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49EB4A41-3D22-3D7A-D318-6AE3402E37BE}"/>
              </a:ext>
            </a:extLst>
          </p:cNvPr>
          <p:cNvGraphicFramePr>
            <a:graphicFrameLocks noGrp="1"/>
          </p:cNvGraphicFramePr>
          <p:nvPr>
            <p:ph idx="1"/>
            <p:extLst>
              <p:ext uri="{D42A27DB-BD31-4B8C-83A1-F6EECF244321}">
                <p14:modId xmlns:p14="http://schemas.microsoft.com/office/powerpoint/2010/main" val="2527681401"/>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TotalTime>
  <Words>579</Words>
  <Application>Microsoft Office PowerPoint</Application>
  <PresentationFormat>On-screen Show (4:3)</PresentationFormat>
  <Paragraphs>91</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Phase 3 Project: Telecom Churn Classification</vt:lpstr>
      <vt:lpstr>Problem Statement</vt:lpstr>
      <vt:lpstr>Business Problem</vt:lpstr>
      <vt:lpstr>Dataset Summary</vt:lpstr>
      <vt:lpstr>Data Preparation</vt:lpstr>
      <vt:lpstr>Dataset Overview</vt:lpstr>
      <vt:lpstr>Baseline Model: Logistic Regression</vt:lpstr>
      <vt:lpstr>Baseline Model: Decision Tree</vt:lpstr>
      <vt:lpstr>Tuned Model: Random Forest</vt:lpstr>
      <vt:lpstr>Tuned Model: Gradient Boosting</vt:lpstr>
      <vt:lpstr>Model Comparison</vt:lpstr>
      <vt:lpstr>PowerPoint Presentation</vt:lpstr>
      <vt:lpstr>Confusion Matrix &amp; Insights</vt:lpstr>
      <vt:lpstr>Conclusion</vt:lpstr>
      <vt:lpstr>Future Improvements</vt:lpstr>
      <vt:lpstr>Recommendations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Edwin Joshua</cp:lastModifiedBy>
  <cp:revision>2</cp:revision>
  <dcterms:created xsi:type="dcterms:W3CDTF">2013-01-27T09:14:16Z</dcterms:created>
  <dcterms:modified xsi:type="dcterms:W3CDTF">2025-07-22T08:11:54Z</dcterms:modified>
  <cp:category/>
</cp:coreProperties>
</file>