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4DDC-79F5-43B5-9F7D-FD347D766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5AB1F-611D-4BD0-B3B4-ABCC45369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74A-1CDD-46AD-8952-178C2686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B19A-B6F3-4FDF-9B51-D672CBF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FBE9-7183-46BF-8C76-3C78235C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4996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ACA1-7879-4981-92D3-F3243478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5A13-6751-4B05-B9BF-B1377FA2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8454-FAE4-4372-8501-DB983F38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781B-11F7-4797-A86E-DDB09C7A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AEC25-9F11-40A0-9910-56E2D1D8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7994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C2DA8-5191-4008-B280-DD4C00500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1C1C-ED84-467A-AA0A-2B1AB2964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66E1-13C3-44CC-B66B-17E76E38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C239-2D14-4BC0-BCBC-6753B958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5960-6CE2-4998-A540-061CD52F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119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81AC-F1B3-4938-8AD2-E43A33CE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B349-FCA2-401A-B446-6852372A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CD46-D804-4780-9FBD-3ED4676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E216-5CBE-4662-A9E6-535FB76C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F402-31B4-4F73-A34C-7E47C73F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408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1A1C-DD74-420E-9ABD-F22B8835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C364-E3AA-457E-BB58-159231EB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DD62-9A62-437D-9887-7A38062A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1AC9-DDD0-4A42-BE35-8CF47452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D6EA-1105-492E-A875-3094B0EC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137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6254-B9F9-4D19-B004-5CDF57C4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DDF0-5E68-40E3-B594-54411C4F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93372-3971-4799-84EC-7BF7B11C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1995-FEDE-43CA-9ED1-E816D8AC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7DD9-C1C6-4D00-B1D1-535D1864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EFCE8-AF7C-4585-AC77-5B47EAE2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4274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2A15-9F84-445E-AE75-3FC2812D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905F-EA76-4FB5-9A35-597DDDCD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D0E8-BC34-464D-A23D-3F8E18F1F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88236-0F2E-4D48-AD9E-B834D9AFA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F8612-6FE4-4D9F-83E2-B758BADD8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112E7-2497-4621-BE5B-0BE12505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27CA-B8D1-4A0D-AD99-CCB545F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4F376-E234-4B45-8F23-6BB4BE0C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8705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6A16-7E07-454A-BEEF-93B6BAEB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378F7-7A93-4EEA-ADEF-95BC2B20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0DE92-193A-4778-825F-6E541359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3CCB4-7A44-41F5-95D3-EA95C089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47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12C8A-CEAE-4DE9-95EC-FE03DCE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82ABE-BB1A-499A-965C-7F9F52EC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434D1-8EF0-43BD-80C7-81EF3124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137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16C5-2373-4D0F-80EF-E37499D1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EAED-4760-4AAA-9435-808F4B3B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8721F-1203-463D-9648-1E3F737C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FC7E-2028-4FCC-9A66-7B885807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C12C7-9BC5-4DDD-81DF-7F1B72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EB39E-3D52-4E94-B1B0-C8626F14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76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21C8-1F14-4E08-AD62-0BED78A9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4FC17-583C-4CFC-9EC0-1F860B531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38FBC-C5CB-4F63-9B73-69AE78FF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6509-CA26-48DA-A028-1A8DA1DF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CD8D8-12F7-4C83-B4B4-4EDA2B12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EB2D3-635E-4FA0-A541-93B288D5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231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97F83-4F7A-4DF5-BAE6-A3786123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A996-4508-4AE4-97D7-6E1A3505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1C0F-CD21-4BF4-972A-DFA5825DF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C50E-12EF-45C0-BC39-6E804D862E91}" type="datetimeFigureOut">
              <a:rPr lang="en-HK" smtClean="0"/>
              <a:t>21/4/2020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E60CD-1138-4E26-A113-6EA1EC038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367B-8324-4090-83A8-FB4411E8F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4951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6BFB-669F-4D8C-975F-44871FC32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Canvas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7ED7B-2FCA-4DAC-A482-446DC8015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190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1B41-E9C3-46B0-95C9-8761246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Day 2 (21</a:t>
            </a:r>
            <a:r>
              <a:rPr lang="en-HK" baseline="30000" dirty="0"/>
              <a:t>st</a:t>
            </a:r>
            <a:r>
              <a:rPr lang="en-HK" dirty="0"/>
              <a:t> April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EB4D-9BD7-4378-87BC-9EEC6C47D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Edwin:</a:t>
            </a:r>
          </a:p>
          <a:p>
            <a:pPr marL="0" indent="0">
              <a:buNone/>
            </a:pPr>
            <a:r>
              <a:rPr lang="en-HK" dirty="0"/>
              <a:t>-Create straight line, free draw, rectangle, circle methods</a:t>
            </a:r>
          </a:p>
          <a:p>
            <a:pPr marL="0" indent="0">
              <a:buNone/>
            </a:pPr>
            <a:r>
              <a:rPr lang="en-HK" dirty="0"/>
              <a:t>-Format them with common JS structure using class</a:t>
            </a:r>
          </a:p>
          <a:p>
            <a:pPr marL="0" indent="0">
              <a:buNone/>
            </a:pPr>
            <a:r>
              <a:rPr lang="en-HK" dirty="0"/>
              <a:t>-Unite methods format for </a:t>
            </a:r>
            <a:r>
              <a:rPr lang="en-HK" dirty="0" err="1"/>
              <a:t>Pullip’s</a:t>
            </a:r>
            <a:r>
              <a:rPr lang="en-HK" dirty="0"/>
              <a:t>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00C9F-FFA4-4761-8603-BB2AF38EA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Pullip:</a:t>
            </a:r>
          </a:p>
          <a:p>
            <a:pPr marL="0" indent="0">
              <a:buNone/>
            </a:pPr>
            <a:r>
              <a:rPr lang="en-HK" dirty="0"/>
              <a:t>-Create triangle, pentagon, diamond methods</a:t>
            </a:r>
          </a:p>
          <a:p>
            <a:pPr marL="0" indent="0">
              <a:buNone/>
            </a:pPr>
            <a:r>
              <a:rPr lang="en-HK" dirty="0"/>
              <a:t>-Make html, CSS basic structure </a:t>
            </a:r>
            <a:r>
              <a:rPr lang="en-HK"/>
              <a:t>for canvas</a:t>
            </a:r>
            <a:endParaRPr lang="en-HK" dirty="0"/>
          </a:p>
          <a:p>
            <a:pPr marL="0" indent="0">
              <a:buNone/>
            </a:pPr>
            <a:r>
              <a:rPr lang="en-HK" dirty="0"/>
              <a:t>-Set theme of design, </a:t>
            </a:r>
            <a:r>
              <a:rPr lang="en-HK" dirty="0" err="1"/>
              <a:t>xd</a:t>
            </a:r>
            <a:r>
              <a:rPr lang="en-HK" dirty="0"/>
              <a:t> sketch</a:t>
            </a:r>
          </a:p>
        </p:txBody>
      </p:sp>
    </p:spTree>
    <p:extLst>
      <p:ext uri="{BB962C8B-B14F-4D97-AF65-F5344CB8AC3E}">
        <p14:creationId xmlns:p14="http://schemas.microsoft.com/office/powerpoint/2010/main" val="169746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Canvas Project</vt:lpstr>
      <vt:lpstr>Day 2 (21st April 2020)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pullip</dc:creator>
  <cp:lastModifiedBy>lee pullip</cp:lastModifiedBy>
  <cp:revision>3</cp:revision>
  <dcterms:created xsi:type="dcterms:W3CDTF">2020-04-21T09:40:18Z</dcterms:created>
  <dcterms:modified xsi:type="dcterms:W3CDTF">2020-04-21T09:47:19Z</dcterms:modified>
</cp:coreProperties>
</file>