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79" r:id="rId6"/>
    <p:sldId id="259" r:id="rId7"/>
    <p:sldId id="27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031FB2-02F8-49DB-BEAC-2C30B714EB5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Crest Detection</a:t>
            </a:r>
            <a:br>
              <a:rPr lang="en-US" dirty="0" smtClean="0"/>
            </a:br>
            <a:r>
              <a:rPr lang="en-US" dirty="0" smtClean="0"/>
              <a:t>Dunes LiDAR Image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Grant Miller</a:t>
            </a:r>
          </a:p>
          <a:p>
            <a:r>
              <a:rPr lang="en-US" dirty="0" smtClean="0"/>
              <a:t>Edwin Torres</a:t>
            </a:r>
          </a:p>
          <a:p>
            <a:r>
              <a:rPr lang="en-US" dirty="0" smtClean="0"/>
              <a:t>Michael Phillips</a:t>
            </a:r>
          </a:p>
        </p:txBody>
      </p:sp>
    </p:spTree>
    <p:extLst>
      <p:ext uri="{BB962C8B-B14F-4D97-AF65-F5344CB8AC3E}">
        <p14:creationId xmlns:p14="http://schemas.microsoft.com/office/powerpoint/2010/main" val="18267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#4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400 - 2800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#5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500 - 2800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#1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100 - 2800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#2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200 - 2800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#3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300 - 2800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#4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400 - 2800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#5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500 - 2800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#1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100 - 2800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#2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200 - 2800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#3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300 - 2800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experiment, we take a LiDAR image of the dunes, and we attempt to detect the ridges within the image.</a:t>
            </a:r>
          </a:p>
          <a:p>
            <a:r>
              <a:rPr lang="en-US" dirty="0" smtClean="0"/>
              <a:t>We manipulate the pixel values within a threshold range by raising the qualified pixels to the maximum value.</a:t>
            </a:r>
          </a:p>
          <a:p>
            <a:r>
              <a:rPr lang="en-US" dirty="0" smtClean="0"/>
              <a:t>Each time the program is executed, 10 images are generated.</a:t>
            </a:r>
          </a:p>
          <a:p>
            <a:r>
              <a:rPr lang="en-US" dirty="0" smtClean="0"/>
              <a:t>In this PowerPoint, we will focus on Image 1, Image 2, Image 8, Image 9, and Image 10.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See next slides for an explanation of each image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#4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400 - 2800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#5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500 - 2800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Base Cases: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Image 1: </a:t>
            </a:r>
            <a:r>
              <a:rPr lang="en-US" dirty="0" smtClean="0"/>
              <a:t>The </a:t>
            </a:r>
            <a:r>
              <a:rPr lang="en-US" dirty="0"/>
              <a:t>first image is the original image.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Image 2: </a:t>
            </a:r>
            <a:r>
              <a:rPr lang="en-US" dirty="0" smtClean="0"/>
              <a:t>The </a:t>
            </a:r>
            <a:r>
              <a:rPr lang="en-US" dirty="0"/>
              <a:t>second image is the surface plot of the mesh grid of the original image before alterations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Original Image (Image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51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Surface Plot/Mesh Grid – Original (Image 2)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 this point, we calculate the numerical gradient of the magnitude of the original image using the Sobel gradient operator.</a:t>
            </a:r>
          </a:p>
          <a:p>
            <a:pPr lvl="1"/>
            <a:r>
              <a:rPr lang="en-US" b="1" dirty="0"/>
              <a:t>Image 3: </a:t>
            </a:r>
            <a:r>
              <a:rPr lang="en-US" dirty="0"/>
              <a:t>The third image is generated after running a custom function where we find pixel values within min and max threshold values and raise their values to the max.</a:t>
            </a:r>
          </a:p>
          <a:p>
            <a:pPr lvl="1"/>
            <a:r>
              <a:rPr lang="en-US" b="1" dirty="0"/>
              <a:t>Image 4: </a:t>
            </a:r>
            <a:r>
              <a:rPr lang="en-US" dirty="0"/>
              <a:t>The fourth image is the result of the “clean” morphological operation applied to Image 3.</a:t>
            </a:r>
          </a:p>
          <a:p>
            <a:pPr lvl="1"/>
            <a:r>
              <a:rPr lang="en-US" b="1" dirty="0"/>
              <a:t>Image 5: </a:t>
            </a:r>
            <a:r>
              <a:rPr lang="en-US" dirty="0"/>
              <a:t>The fifth image is the result of the “thicken” morphological operation applied to Image 4.</a:t>
            </a:r>
          </a:p>
          <a:p>
            <a:pPr lvl="1"/>
            <a:r>
              <a:rPr lang="en-US" b="1" dirty="0"/>
              <a:t>Image 6: </a:t>
            </a:r>
            <a:r>
              <a:rPr lang="en-US" dirty="0"/>
              <a:t>The sixth image is the result of the “thin” morphological operation applied to Image 5.</a:t>
            </a:r>
          </a:p>
          <a:p>
            <a:pPr lvl="1"/>
            <a:r>
              <a:rPr lang="en-US" b="1" dirty="0"/>
              <a:t>Image 7: </a:t>
            </a:r>
            <a:r>
              <a:rPr lang="en-US" dirty="0"/>
              <a:t>The seventh image is the result of the “spur” morphological operation applied to Image 6.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Image 8: </a:t>
            </a:r>
            <a:r>
              <a:rPr lang="en-US" dirty="0"/>
              <a:t>The eighth image is the result of an additional “clean” morphological operation applied to Image 7</a:t>
            </a:r>
            <a:r>
              <a:rPr lang="en-US" dirty="0" smtClean="0"/>
              <a:t>. This is the final result of the crest value detection process.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Image 9: </a:t>
            </a:r>
            <a:r>
              <a:rPr lang="en-US" dirty="0"/>
              <a:t>The ninth image is the result of increasing the crest values detected in Image 8 and displaying the surface plot of the mesh grid.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Image 10: </a:t>
            </a:r>
            <a:r>
              <a:rPr lang="en-US" dirty="0"/>
              <a:t>The tenth image is the composite of Image 1 (the original image</a:t>
            </a:r>
            <a:r>
              <a:rPr lang="en-US" dirty="0" smtClean="0"/>
              <a:t>) </a:t>
            </a:r>
            <a:r>
              <a:rPr lang="en-US" dirty="0"/>
              <a:t>and Image 8 (the detected crest values).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Crest Detection Test #1 (Image 8)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100 - 2800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#2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200 - 2800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#3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300 - 2800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644</Words>
  <Application>Microsoft Office PowerPoint</Application>
  <PresentationFormat>On-screen Show (4:3)</PresentationFormat>
  <Paragraphs>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Crest Detection Dunes LiDAR Image </vt:lpstr>
      <vt:lpstr>Project Description</vt:lpstr>
      <vt:lpstr>Original Images</vt:lpstr>
      <vt:lpstr>Original Image (Image 1)</vt:lpstr>
      <vt:lpstr>Surface Plot/Mesh Grid – Original (Image 2)</vt:lpstr>
      <vt:lpstr>Resulting Images</vt:lpstr>
      <vt:lpstr>Crest Detection Test #1 (Image 8)</vt:lpstr>
      <vt:lpstr>Crest Detection Test #2 (Image 8)</vt:lpstr>
      <vt:lpstr>Crest Detection Test #3 (Image 8)</vt:lpstr>
      <vt:lpstr>Crest Detection Test #4 (Image 8)</vt:lpstr>
      <vt:lpstr>Crest Detection Test #5 (Image 8)</vt:lpstr>
      <vt:lpstr>Surface Plot/Mesh Grid Test #1 (Image 9)</vt:lpstr>
      <vt:lpstr>Surface Plot/Mesh Grid Test #2 (Image 9)</vt:lpstr>
      <vt:lpstr>Surface Plot/Mesh Grid Test #3 (Image 9)</vt:lpstr>
      <vt:lpstr>Surface Plot/Mesh Grid Test #4 (Image 9)</vt:lpstr>
      <vt:lpstr>Surface Plot/Mesh Grid Test #5 (Image 9)</vt:lpstr>
      <vt:lpstr>Crest Overlay Test #1 (Image 10)</vt:lpstr>
      <vt:lpstr>Crest Overlay Test #2 (Image 10)</vt:lpstr>
      <vt:lpstr>Crest Overlay Test #3 (Image 10)</vt:lpstr>
      <vt:lpstr>Crest Overlay Test #4 (Image 10)</vt:lpstr>
      <vt:lpstr>Crest Overlay Test #5 (Image 10)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Austin Miller</cp:lastModifiedBy>
  <cp:revision>19</cp:revision>
  <dcterms:created xsi:type="dcterms:W3CDTF">2017-04-22T00:57:34Z</dcterms:created>
  <dcterms:modified xsi:type="dcterms:W3CDTF">2017-04-22T04:04:39Z</dcterms:modified>
</cp:coreProperties>
</file>