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2" r:id="rId2"/>
    <p:sldId id="263" r:id="rId3"/>
    <p:sldId id="273" r:id="rId4"/>
    <p:sldId id="257" r:id="rId5"/>
    <p:sldId id="264" r:id="rId6"/>
    <p:sldId id="270" r:id="rId7"/>
    <p:sldId id="274" r:id="rId8"/>
    <p:sldId id="275" r:id="rId9"/>
    <p:sldId id="276" r:id="rId10"/>
    <p:sldId id="277" r:id="rId11"/>
    <p:sldId id="267" r:id="rId12"/>
    <p:sldId id="268" r:id="rId13"/>
    <p:sldId id="271" r:id="rId14"/>
    <p:sldId id="266" r:id="rId15"/>
    <p:sldId id="269" r:id="rId16"/>
    <p:sldId id="265" r:id="rId17"/>
    <p:sldId id="260" r:id="rId18"/>
    <p:sldId id="26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2C4F9-3374-4D81-9C5B-CDCB6B2DED66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90FC0-F08E-473A-900C-95BD829039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8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F4BE8-0929-46F0-B6B6-8AC24711BB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3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90FC0-F08E-473A-900C-95BD829039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2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Edwin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90FC0-F08E-473A-900C-95BD829039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82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Edwin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90FC0-F08E-473A-900C-95BD829039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89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90FC0-F08E-473A-900C-95BD829039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8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90FC0-F08E-473A-900C-95BD829039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7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90FC0-F08E-473A-900C-95BD829039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71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90FC0-F08E-473A-900C-95BD829039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77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90FC0-F08E-473A-900C-95BD829039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41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Joshua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90FC0-F08E-473A-900C-95BD8290397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45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90FC0-F08E-473A-900C-95BD8290397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47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90FC0-F08E-473A-900C-95BD8290397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70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F1A10-2BB0-4025-B044-E6F301E8C38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9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Edwin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90FC0-F08E-473A-900C-95BD829039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1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90FC0-F08E-473A-900C-95BD829039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01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90FC0-F08E-473A-900C-95BD829039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73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90FC0-F08E-473A-900C-95BD829039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65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Edwin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90FC0-F08E-473A-900C-95BD829039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8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90FC0-F08E-473A-900C-95BD829039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0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C126-0233-4AF4-9638-C9E13D1CED6D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2F3D82-50E7-419A-A16D-AAF98B08B53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C126-0233-4AF4-9638-C9E13D1CED6D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3D82-50E7-419A-A16D-AAF98B08B53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C126-0233-4AF4-9638-C9E13D1CED6D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3D82-50E7-419A-A16D-AAF98B08B53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53C126-0233-4AF4-9638-C9E13D1CED6D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02F3D82-50E7-419A-A16D-AAF98B08B53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C126-0233-4AF4-9638-C9E13D1CED6D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3D82-50E7-419A-A16D-AAF98B08B53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C126-0233-4AF4-9638-C9E13D1CED6D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3D82-50E7-419A-A16D-AAF98B08B53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3D82-50E7-419A-A16D-AAF98B08B53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C126-0233-4AF4-9638-C9E13D1CED6D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C126-0233-4AF4-9638-C9E13D1CED6D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3D82-50E7-419A-A16D-AAF98B08B53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C126-0233-4AF4-9638-C9E13D1CED6D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3D82-50E7-419A-A16D-AAF98B08B53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53C126-0233-4AF4-9638-C9E13D1CED6D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2F3D82-50E7-419A-A16D-AAF98B08B53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C126-0233-4AF4-9638-C9E13D1CED6D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2F3D82-50E7-419A-A16D-AAF98B08B53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B53C126-0233-4AF4-9638-C9E13D1CED6D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02F3D82-50E7-419A-A16D-AAF98B08B53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t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4443" y="0"/>
            <a:ext cx="9388443" cy="68580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371600" y="2514600"/>
            <a:ext cx="64008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Hamlet Goes to College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Presents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3352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Final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Presentation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Users</a:t>
            </a:r>
          </a:p>
          <a:p>
            <a:r>
              <a:rPr lang="en-US" dirty="0" smtClean="0"/>
              <a:t>Manage Degree Programs</a:t>
            </a:r>
          </a:p>
          <a:p>
            <a:r>
              <a:rPr lang="en-US" dirty="0" smtClean="0"/>
              <a:t>Update Degree Program</a:t>
            </a:r>
          </a:p>
          <a:p>
            <a:r>
              <a:rPr lang="en-US" dirty="0" smtClean="0"/>
              <a:t>Delete Student</a:t>
            </a:r>
          </a:p>
          <a:p>
            <a:r>
              <a:rPr lang="en-US" dirty="0" smtClean="0"/>
              <a:t>Backup Database</a:t>
            </a:r>
          </a:p>
          <a:p>
            <a:r>
              <a:rPr lang="en-US" dirty="0" smtClean="0"/>
              <a:t>Admin Manual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 Features - Nicole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on Windows operating systems</a:t>
            </a:r>
          </a:p>
          <a:p>
            <a:r>
              <a:rPr lang="en-US" dirty="0" smtClean="0"/>
              <a:t>Microsoft Excel 2007 &amp; later</a:t>
            </a:r>
          </a:p>
          <a:p>
            <a:r>
              <a:rPr lang="en-US" dirty="0" smtClean="0"/>
              <a:t>SQL Server 2005</a:t>
            </a:r>
          </a:p>
          <a:p>
            <a:r>
              <a:rPr lang="en-US" dirty="0" smtClean="0"/>
              <a:t>Microsoft Visual Studio 2008</a:t>
            </a:r>
          </a:p>
          <a:p>
            <a:r>
              <a:rPr lang="en-US" dirty="0" smtClean="0"/>
              <a:t>Visual Basic – vb.net</a:t>
            </a:r>
          </a:p>
          <a:p>
            <a:r>
              <a:rPr lang="en-US" dirty="0" smtClean="0"/>
              <a:t>26 Forms with 2500 lines of code</a:t>
            </a:r>
          </a:p>
          <a:p>
            <a:r>
              <a:rPr lang="en-US" dirty="0" smtClean="0"/>
              <a:t>Dedicated machine in Professor Jones office holds the database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do it?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0"/>
            <a:ext cx="79014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2600" y="2286000"/>
            <a:ext cx="8229600" cy="12192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E/R Diagram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Model</a:t>
            </a:r>
          </a:p>
          <a:p>
            <a:r>
              <a:rPr lang="en-US" dirty="0" smtClean="0"/>
              <a:t>Backlog</a:t>
            </a:r>
          </a:p>
          <a:p>
            <a:r>
              <a:rPr lang="en-US" dirty="0" smtClean="0"/>
              <a:t>Used weekly scrums – a set of tasks</a:t>
            </a:r>
          </a:p>
          <a:p>
            <a:r>
              <a:rPr lang="en-US" dirty="0" smtClean="0"/>
              <a:t>Scrum Leader: Nicole</a:t>
            </a:r>
          </a:p>
          <a:p>
            <a:r>
              <a:rPr lang="en-US" dirty="0" smtClean="0"/>
              <a:t>Timeline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 Engineering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Majority vote won</a:t>
            </a:r>
          </a:p>
          <a:p>
            <a:r>
              <a:rPr lang="en-US" dirty="0" smtClean="0"/>
              <a:t>In the event of a tie, the person working on the task was the tie breaker</a:t>
            </a:r>
          </a:p>
          <a:p>
            <a:r>
              <a:rPr lang="en-US" dirty="0" smtClean="0"/>
              <a:t>When in doubt on an issue, we contacted Professor Jones for her opinion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Resolutions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tested for logical cases to make sure program works.</a:t>
            </a:r>
          </a:p>
          <a:p>
            <a:r>
              <a:rPr lang="en-US" dirty="0" smtClean="0"/>
              <a:t>Then tested for illogical cases that user may accidentally (or on purpose) enter to make sure the program will not crash. Helped create data validation.</a:t>
            </a:r>
          </a:p>
          <a:p>
            <a:r>
              <a:rPr lang="en-US" dirty="0" smtClean="0"/>
              <a:t>Regression testing – after each addition to the program, we re-tested the entire program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be happening Wednesday at 3pm</a:t>
            </a:r>
          </a:p>
          <a:p>
            <a:r>
              <a:rPr lang="en-US" dirty="0" smtClean="0"/>
              <a:t>Guiding through the installation process &amp; performing the install</a:t>
            </a:r>
          </a:p>
          <a:p>
            <a:r>
              <a:rPr lang="en-US" dirty="0" smtClean="0"/>
              <a:t>Answering questions</a:t>
            </a:r>
          </a:p>
          <a:p>
            <a:r>
              <a:rPr lang="en-US" dirty="0" smtClean="0"/>
              <a:t>Showing the user manual</a:t>
            </a:r>
          </a:p>
          <a:p>
            <a:r>
              <a:rPr lang="en-US" dirty="0" smtClean="0"/>
              <a:t>How to use the SQL Management software for emergencies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&amp; Training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Immediate successes: </a:t>
            </a:r>
          </a:p>
          <a:p>
            <a:pPr lvl="1"/>
            <a:r>
              <a:rPr lang="en-US" dirty="0" smtClean="0"/>
              <a:t>Our contract is fulfilled</a:t>
            </a:r>
          </a:p>
          <a:p>
            <a:pPr lvl="1"/>
            <a:r>
              <a:rPr lang="en-US" dirty="0" smtClean="0"/>
              <a:t>First GUI design was approved by client</a:t>
            </a:r>
          </a:p>
          <a:p>
            <a:pPr lvl="1"/>
            <a:r>
              <a:rPr lang="en-US" dirty="0" smtClean="0"/>
              <a:t>Order of tasks in timeline</a:t>
            </a:r>
          </a:p>
          <a:p>
            <a:pPr lvl="1"/>
            <a:r>
              <a:rPr lang="en-US" dirty="0" smtClean="0"/>
              <a:t>Software development plan worked (Agile model with weekly team meetings)</a:t>
            </a:r>
          </a:p>
          <a:p>
            <a:pPr lvl="1"/>
            <a:r>
              <a:rPr lang="en-US" dirty="0" smtClean="0"/>
              <a:t>Software &amp; hardware used did not change</a:t>
            </a:r>
          </a:p>
          <a:p>
            <a:r>
              <a:rPr lang="en-US" dirty="0" smtClean="0"/>
              <a:t>Challenges (Learning experiences):</a:t>
            </a:r>
          </a:p>
          <a:p>
            <a:pPr lvl="1"/>
            <a:r>
              <a:rPr lang="en-US" dirty="0" smtClean="0"/>
              <a:t>Crystal reports</a:t>
            </a:r>
          </a:p>
          <a:p>
            <a:pPr lvl="1"/>
            <a:r>
              <a:rPr lang="en-US" dirty="0" smtClean="0"/>
              <a:t>Excel gave us trouble</a:t>
            </a:r>
          </a:p>
          <a:p>
            <a:pPr lvl="1"/>
            <a:r>
              <a:rPr lang="en-US" dirty="0" smtClean="0"/>
              <a:t>Degree programs during off campus mode</a:t>
            </a:r>
          </a:p>
          <a:p>
            <a:pPr lvl="1"/>
            <a:r>
              <a:rPr lang="en-US" dirty="0" smtClean="0"/>
              <a:t>Statistics not done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Retrospective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Questions?</a:t>
            </a:r>
          </a:p>
          <a:p>
            <a:pPr algn="ctr">
              <a:buNone/>
            </a:pPr>
            <a:r>
              <a:rPr lang="en-US" sz="4000" dirty="0" smtClean="0"/>
              <a:t>Comments?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members:</a:t>
            </a:r>
          </a:p>
          <a:p>
            <a:pPr lvl="1"/>
            <a:r>
              <a:rPr lang="en-US" dirty="0" smtClean="0"/>
              <a:t>Joshua </a:t>
            </a:r>
            <a:r>
              <a:rPr lang="en-US" dirty="0" err="1" smtClean="0"/>
              <a:t>Bodie</a:t>
            </a:r>
            <a:endParaRPr lang="en-US" dirty="0" smtClean="0"/>
          </a:p>
          <a:p>
            <a:pPr lvl="1"/>
            <a:r>
              <a:rPr lang="en-US" dirty="0" smtClean="0"/>
              <a:t>Edwin </a:t>
            </a:r>
            <a:r>
              <a:rPr lang="en-US" dirty="0" err="1" smtClean="0"/>
              <a:t>Broce</a:t>
            </a:r>
            <a:endParaRPr lang="en-US" dirty="0" smtClean="0"/>
          </a:p>
          <a:p>
            <a:pPr lvl="1"/>
            <a:r>
              <a:rPr lang="en-US" dirty="0" smtClean="0"/>
              <a:t>Le-</a:t>
            </a:r>
            <a:r>
              <a:rPr lang="en-US" dirty="0" err="1" smtClean="0"/>
              <a:t>Andris</a:t>
            </a:r>
            <a:r>
              <a:rPr lang="en-US" dirty="0" smtClean="0"/>
              <a:t> Daniel</a:t>
            </a:r>
          </a:p>
          <a:p>
            <a:pPr lvl="1"/>
            <a:r>
              <a:rPr lang="en-US" dirty="0" smtClean="0"/>
              <a:t>Nicole Ogden – Team manager</a:t>
            </a:r>
          </a:p>
          <a:p>
            <a:r>
              <a:rPr lang="en-US" dirty="0" smtClean="0"/>
              <a:t>Client:</a:t>
            </a:r>
          </a:p>
          <a:p>
            <a:pPr lvl="1"/>
            <a:r>
              <a:rPr lang="en-US" dirty="0" smtClean="0"/>
              <a:t>Professor Emily Jones – Musical Theatre department</a:t>
            </a:r>
          </a:p>
          <a:p>
            <a:r>
              <a:rPr lang="en-US" dirty="0" smtClean="0"/>
              <a:t>Other stakeholders:</a:t>
            </a:r>
          </a:p>
          <a:p>
            <a:pPr lvl="1"/>
            <a:r>
              <a:rPr lang="en-US" dirty="0" smtClean="0"/>
              <a:t>IT department</a:t>
            </a:r>
          </a:p>
          <a:p>
            <a:pPr lvl="1"/>
            <a:r>
              <a:rPr lang="en-US" dirty="0" smtClean="0"/>
              <a:t>Computer Science department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Hamlet Goes to College</a:t>
            </a:r>
            <a:endParaRPr lang="en-US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application/audition system is mostly on paper</a:t>
            </a:r>
          </a:p>
          <a:p>
            <a:r>
              <a:rPr lang="en-US" dirty="0" smtClean="0"/>
              <a:t>Students handwrite contact information</a:t>
            </a:r>
          </a:p>
          <a:p>
            <a:r>
              <a:rPr lang="en-US" dirty="0" smtClean="0"/>
              <a:t>Faculty members contact students without communication to other faculty</a:t>
            </a:r>
          </a:p>
          <a:p>
            <a:r>
              <a:rPr lang="en-US" dirty="0" smtClean="0"/>
              <a:t>Audition scores get lost</a:t>
            </a:r>
          </a:p>
          <a:p>
            <a:r>
              <a:rPr lang="en-US" dirty="0" smtClean="0"/>
              <a:t>Information is kept in a folder with post-it notes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Computerized program to store potential theatre students’ information, such as contact, education &amp; audition info, as well as a log of correspondence</a:t>
            </a:r>
          </a:p>
          <a:p>
            <a:r>
              <a:rPr lang="en-US" dirty="0" smtClean="0"/>
              <a:t>Information stored in a database</a:t>
            </a:r>
          </a:p>
          <a:p>
            <a:r>
              <a:rPr lang="en-US" dirty="0" smtClean="0"/>
              <a:t>Students enter their own information at events</a:t>
            </a:r>
          </a:p>
          <a:p>
            <a:r>
              <a:rPr lang="en-US" dirty="0" smtClean="0"/>
              <a:t>Theatre and music faculty can add, edit, view, &amp; print data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The team agrees to satisfy the following criteria for this project:</a:t>
            </a:r>
          </a:p>
          <a:p>
            <a:pPr lvl="0"/>
            <a:r>
              <a:rPr lang="en-US" dirty="0" smtClean="0"/>
              <a:t>Create a database to store information on prospective students. This includes contact information, basic high school information, degree program, and audition information.</a:t>
            </a:r>
          </a:p>
          <a:p>
            <a:pPr lvl="0"/>
            <a:r>
              <a:rPr lang="en-US" dirty="0" smtClean="0"/>
              <a:t>Be able to pull up a list of students by degree program.</a:t>
            </a:r>
          </a:p>
          <a:p>
            <a:pPr lvl="0"/>
            <a:r>
              <a:rPr lang="en-US" dirty="0" smtClean="0"/>
              <a:t>Be able to pull up an email list.</a:t>
            </a:r>
          </a:p>
          <a:p>
            <a:pPr lvl="0"/>
            <a:r>
              <a:rPr lang="en-US" dirty="0" smtClean="0"/>
              <a:t>Keep a log of communication for each student.</a:t>
            </a:r>
          </a:p>
          <a:p>
            <a:pPr lvl="0"/>
            <a:r>
              <a:rPr lang="en-US" dirty="0" smtClean="0"/>
              <a:t>Track the process of admissions. This includes status of application, audition ratings, and whether the student has visited the campus.</a:t>
            </a:r>
          </a:p>
          <a:p>
            <a:r>
              <a:rPr lang="en-US" dirty="0" smtClean="0"/>
              <a:t>Allow the user to enter information at events away from campus. Since the </a:t>
            </a:r>
            <a:r>
              <a:rPr lang="en-US" dirty="0" err="1" smtClean="0"/>
              <a:t>Lindenwood</a:t>
            </a:r>
            <a:r>
              <a:rPr lang="en-US" dirty="0" smtClean="0"/>
              <a:t> network is private, this is an offline mode.</a:t>
            </a:r>
          </a:p>
          <a:p>
            <a:pPr lvl="0"/>
            <a:r>
              <a:rPr lang="en-US" dirty="0" smtClean="0"/>
              <a:t>Time permitting, we will create a way to track statistics.</a:t>
            </a:r>
          </a:p>
          <a:p>
            <a:pPr lvl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0"/>
            <a:ext cx="7086600" cy="6955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0" y="3352800"/>
            <a:ext cx="8229600" cy="12192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 Case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GUI</a:t>
            </a:r>
          </a:p>
          <a:p>
            <a:r>
              <a:rPr lang="en-US" dirty="0" smtClean="0"/>
              <a:t>Look of forms</a:t>
            </a:r>
          </a:p>
          <a:p>
            <a:r>
              <a:rPr lang="en-US" dirty="0" smtClean="0"/>
              <a:t>Mode Select form</a:t>
            </a:r>
          </a:p>
          <a:p>
            <a:r>
              <a:rPr lang="en-US" dirty="0" smtClean="0"/>
              <a:t>Getting Started manual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 Joshua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Form</a:t>
            </a:r>
          </a:p>
          <a:p>
            <a:r>
              <a:rPr lang="en-US" dirty="0" smtClean="0"/>
              <a:t>Enter New Student</a:t>
            </a:r>
          </a:p>
          <a:p>
            <a:r>
              <a:rPr lang="en-US" dirty="0" smtClean="0"/>
              <a:t>Writing to Excel file</a:t>
            </a:r>
          </a:p>
          <a:p>
            <a:r>
              <a:rPr lang="en-US" dirty="0" smtClean="0"/>
              <a:t>File on Desktop</a:t>
            </a:r>
          </a:p>
          <a:p>
            <a:r>
              <a:rPr lang="en-US" dirty="0" smtClean="0"/>
              <a:t>Import file on </a:t>
            </a:r>
            <a:r>
              <a:rPr lang="en-US" dirty="0" err="1" smtClean="0"/>
              <a:t>On</a:t>
            </a:r>
            <a:r>
              <a:rPr lang="en-US" dirty="0" smtClean="0"/>
              <a:t>-Campus Mode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Off-Campus Mode - Edwin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Password</a:t>
            </a:r>
          </a:p>
          <a:p>
            <a:r>
              <a:rPr lang="en-US" dirty="0" smtClean="0"/>
              <a:t>Enter New Student</a:t>
            </a:r>
          </a:p>
          <a:p>
            <a:r>
              <a:rPr lang="en-US" dirty="0" smtClean="0"/>
              <a:t>Edit Student</a:t>
            </a:r>
          </a:p>
          <a:p>
            <a:r>
              <a:rPr lang="en-US" dirty="0" smtClean="0"/>
              <a:t>View Student</a:t>
            </a:r>
          </a:p>
          <a:p>
            <a:r>
              <a:rPr lang="en-US" dirty="0" smtClean="0"/>
              <a:t>Email List</a:t>
            </a:r>
          </a:p>
          <a:p>
            <a:r>
              <a:rPr lang="en-US" dirty="0" smtClean="0"/>
              <a:t>Contact Log</a:t>
            </a:r>
          </a:p>
          <a:p>
            <a:r>
              <a:rPr lang="en-US" dirty="0" smtClean="0"/>
              <a:t>View Database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On-Campus Mode - Lee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1283</TotalTime>
  <Words>625</Words>
  <Application>Microsoft Office PowerPoint</Application>
  <PresentationFormat>Presentación en pantalla (4:3)</PresentationFormat>
  <Paragraphs>144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Constantia</vt:lpstr>
      <vt:lpstr>Wingdings 2</vt:lpstr>
      <vt:lpstr>Paper</vt:lpstr>
      <vt:lpstr>Presentación de PowerPoint</vt:lpstr>
      <vt:lpstr>Hamlet Goes to College</vt:lpstr>
      <vt:lpstr>Currently</vt:lpstr>
      <vt:lpstr>Summary</vt:lpstr>
      <vt:lpstr>Requirements</vt:lpstr>
      <vt:lpstr>Use Case</vt:lpstr>
      <vt:lpstr>Overview - Joshua</vt:lpstr>
      <vt:lpstr>Off-Campus Mode - Edwin</vt:lpstr>
      <vt:lpstr>On-Campus Mode - Lee</vt:lpstr>
      <vt:lpstr>Administrator Features - Nicole</vt:lpstr>
      <vt:lpstr>How did we do it?</vt:lpstr>
      <vt:lpstr>E/R Diagram</vt:lpstr>
      <vt:lpstr>Software  Engineering</vt:lpstr>
      <vt:lpstr>Timeline</vt:lpstr>
      <vt:lpstr>Conflict Resolutions</vt:lpstr>
      <vt:lpstr>Testing</vt:lpstr>
      <vt:lpstr>Deployment &amp; Training</vt:lpstr>
      <vt:lpstr>Project Retrospective</vt:lpstr>
      <vt:lpstr>Presentación de PowerPoint</vt:lpstr>
    </vt:vector>
  </TitlesOfParts>
  <Company>Lindenwood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 Services</dc:creator>
  <cp:lastModifiedBy>edwinb24</cp:lastModifiedBy>
  <cp:revision>21</cp:revision>
  <dcterms:created xsi:type="dcterms:W3CDTF">2011-05-04T16:58:48Z</dcterms:created>
  <dcterms:modified xsi:type="dcterms:W3CDTF">2015-11-19T04:14:04Z</dcterms:modified>
</cp:coreProperties>
</file>