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24"/>
    <p:restoredTop sz="62410"/>
  </p:normalViewPr>
  <p:slideViewPr>
    <p:cSldViewPr snapToGrid="0">
      <p:cViewPr varScale="1">
        <p:scale>
          <a:sx n="63" d="100"/>
          <a:sy n="63" d="100"/>
        </p:scale>
        <p:origin x="20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D15E4-B277-45EE-89CA-2235C3E6A1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D1959C-CE7C-470A-8E88-CC1AFECE5BF5}">
      <dgm:prSet/>
      <dgm:spPr/>
      <dgm:t>
        <a:bodyPr/>
        <a:lstStyle/>
        <a:p>
          <a:r>
            <a:rPr lang="en-US"/>
            <a:t>What is it?</a:t>
          </a:r>
        </a:p>
      </dgm:t>
    </dgm:pt>
    <dgm:pt modelId="{FE31B233-8E3A-4F65-8832-F075715498FF}" type="parTrans" cxnId="{6105CADF-D1D7-4CB1-BC33-36BF38676BC2}">
      <dgm:prSet/>
      <dgm:spPr/>
      <dgm:t>
        <a:bodyPr/>
        <a:lstStyle/>
        <a:p>
          <a:endParaRPr lang="en-US"/>
        </a:p>
      </dgm:t>
    </dgm:pt>
    <dgm:pt modelId="{9FE9DFF6-E643-465B-A266-5B012EE86F3C}" type="sibTrans" cxnId="{6105CADF-D1D7-4CB1-BC33-36BF38676BC2}">
      <dgm:prSet/>
      <dgm:spPr/>
      <dgm:t>
        <a:bodyPr/>
        <a:lstStyle/>
        <a:p>
          <a:endParaRPr lang="en-US"/>
        </a:p>
      </dgm:t>
    </dgm:pt>
    <dgm:pt modelId="{37E875D3-AB4C-41CE-91A8-86D049EFDBA9}">
      <dgm:prSet/>
      <dgm:spPr/>
      <dgm:t>
        <a:bodyPr/>
        <a:lstStyle/>
        <a:p>
          <a:r>
            <a:rPr lang="en-US"/>
            <a:t>Why do we need it?</a:t>
          </a:r>
        </a:p>
      </dgm:t>
    </dgm:pt>
    <dgm:pt modelId="{EB14A7CE-89C3-4B68-997B-1B19876BD5F0}" type="parTrans" cxnId="{C9A250A2-A18F-4B97-83B9-C805C7732DD1}">
      <dgm:prSet/>
      <dgm:spPr/>
      <dgm:t>
        <a:bodyPr/>
        <a:lstStyle/>
        <a:p>
          <a:endParaRPr lang="en-US"/>
        </a:p>
      </dgm:t>
    </dgm:pt>
    <dgm:pt modelId="{739292BC-A640-4726-A502-275D7AE128DF}" type="sibTrans" cxnId="{C9A250A2-A18F-4B97-83B9-C805C7732DD1}">
      <dgm:prSet/>
      <dgm:spPr/>
      <dgm:t>
        <a:bodyPr/>
        <a:lstStyle/>
        <a:p>
          <a:endParaRPr lang="en-US"/>
        </a:p>
      </dgm:t>
    </dgm:pt>
    <dgm:pt modelId="{A16938D3-98FA-4E10-9AE5-7B69E7CB1C26}">
      <dgm:prSet/>
      <dgm:spPr/>
      <dgm:t>
        <a:bodyPr/>
        <a:lstStyle/>
        <a:p>
          <a:r>
            <a:rPr lang="en-US"/>
            <a:t>Automated or Manual?</a:t>
          </a:r>
        </a:p>
      </dgm:t>
    </dgm:pt>
    <dgm:pt modelId="{C1853D2E-17AD-446A-B368-1C4635B40970}" type="parTrans" cxnId="{E7245D76-4460-4215-817E-66872BC8094B}">
      <dgm:prSet/>
      <dgm:spPr/>
      <dgm:t>
        <a:bodyPr/>
        <a:lstStyle/>
        <a:p>
          <a:endParaRPr lang="en-US"/>
        </a:p>
      </dgm:t>
    </dgm:pt>
    <dgm:pt modelId="{29A1888D-640A-4F3D-8501-A6AF1C792283}" type="sibTrans" cxnId="{E7245D76-4460-4215-817E-66872BC8094B}">
      <dgm:prSet/>
      <dgm:spPr/>
      <dgm:t>
        <a:bodyPr/>
        <a:lstStyle/>
        <a:p>
          <a:endParaRPr lang="en-US"/>
        </a:p>
      </dgm:t>
    </dgm:pt>
    <dgm:pt modelId="{987916C4-7E8A-4D91-B8F9-7DFB7923D017}" type="pres">
      <dgm:prSet presAssocID="{784D15E4-B277-45EE-89CA-2235C3E6A128}" presName="root" presStyleCnt="0">
        <dgm:presLayoutVars>
          <dgm:dir/>
          <dgm:resizeHandles val="exact"/>
        </dgm:presLayoutVars>
      </dgm:prSet>
      <dgm:spPr/>
    </dgm:pt>
    <dgm:pt modelId="{2265B45D-002A-45D4-888E-6CAEC15ACBF8}" type="pres">
      <dgm:prSet presAssocID="{D5D1959C-CE7C-470A-8E88-CC1AFECE5BF5}" presName="compNode" presStyleCnt="0"/>
      <dgm:spPr/>
    </dgm:pt>
    <dgm:pt modelId="{766EAA6B-4329-4DA6-8F9B-F715620C794E}" type="pres">
      <dgm:prSet presAssocID="{D5D1959C-CE7C-470A-8E88-CC1AFECE5BF5}" presName="bgRect" presStyleLbl="bgShp" presStyleIdx="0" presStyleCnt="3"/>
      <dgm:spPr/>
    </dgm:pt>
    <dgm:pt modelId="{86BCC721-7143-45D1-88E6-C588AEA7EDB6}" type="pres">
      <dgm:prSet presAssocID="{D5D1959C-CE7C-470A-8E88-CC1AFECE5B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4D6601CD-FC23-4A1E-8ED6-193499C611CF}" type="pres">
      <dgm:prSet presAssocID="{D5D1959C-CE7C-470A-8E88-CC1AFECE5BF5}" presName="spaceRect" presStyleCnt="0"/>
      <dgm:spPr/>
    </dgm:pt>
    <dgm:pt modelId="{A6D631D6-F36E-4A94-8E04-EDFACC9873D0}" type="pres">
      <dgm:prSet presAssocID="{D5D1959C-CE7C-470A-8E88-CC1AFECE5BF5}" presName="parTx" presStyleLbl="revTx" presStyleIdx="0" presStyleCnt="3">
        <dgm:presLayoutVars>
          <dgm:chMax val="0"/>
          <dgm:chPref val="0"/>
        </dgm:presLayoutVars>
      </dgm:prSet>
      <dgm:spPr/>
    </dgm:pt>
    <dgm:pt modelId="{7A0D30E0-CC03-43A1-8BC0-29F23B0514E1}" type="pres">
      <dgm:prSet presAssocID="{9FE9DFF6-E643-465B-A266-5B012EE86F3C}" presName="sibTrans" presStyleCnt="0"/>
      <dgm:spPr/>
    </dgm:pt>
    <dgm:pt modelId="{5CD0C26A-59D5-4FAF-BD58-C62E5EFFADA3}" type="pres">
      <dgm:prSet presAssocID="{37E875D3-AB4C-41CE-91A8-86D049EFDBA9}" presName="compNode" presStyleCnt="0"/>
      <dgm:spPr/>
    </dgm:pt>
    <dgm:pt modelId="{8F73523F-9C00-40B3-82B6-5EC9A26E0CC4}" type="pres">
      <dgm:prSet presAssocID="{37E875D3-AB4C-41CE-91A8-86D049EFDBA9}" presName="bgRect" presStyleLbl="bgShp" presStyleIdx="1" presStyleCnt="3"/>
      <dgm:spPr/>
    </dgm:pt>
    <dgm:pt modelId="{7EED5DE5-482B-4FE1-8624-D9A5032B2BA8}" type="pres">
      <dgm:prSet presAssocID="{37E875D3-AB4C-41CE-91A8-86D049EFDB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1EE961AC-B8AB-4585-8462-CE84C71EDF87}" type="pres">
      <dgm:prSet presAssocID="{37E875D3-AB4C-41CE-91A8-86D049EFDBA9}" presName="spaceRect" presStyleCnt="0"/>
      <dgm:spPr/>
    </dgm:pt>
    <dgm:pt modelId="{B6CF5A31-1671-488F-A4C8-D537E3309977}" type="pres">
      <dgm:prSet presAssocID="{37E875D3-AB4C-41CE-91A8-86D049EFDBA9}" presName="parTx" presStyleLbl="revTx" presStyleIdx="1" presStyleCnt="3">
        <dgm:presLayoutVars>
          <dgm:chMax val="0"/>
          <dgm:chPref val="0"/>
        </dgm:presLayoutVars>
      </dgm:prSet>
      <dgm:spPr/>
    </dgm:pt>
    <dgm:pt modelId="{7A1ABA05-AA9E-493C-9478-D27BDB30D0C6}" type="pres">
      <dgm:prSet presAssocID="{739292BC-A640-4726-A502-275D7AE128DF}" presName="sibTrans" presStyleCnt="0"/>
      <dgm:spPr/>
    </dgm:pt>
    <dgm:pt modelId="{8F7FE118-E393-46CA-A118-30E3C46AAB2D}" type="pres">
      <dgm:prSet presAssocID="{A16938D3-98FA-4E10-9AE5-7B69E7CB1C26}" presName="compNode" presStyleCnt="0"/>
      <dgm:spPr/>
    </dgm:pt>
    <dgm:pt modelId="{D55192E2-E057-4891-8190-2D34A875FD95}" type="pres">
      <dgm:prSet presAssocID="{A16938D3-98FA-4E10-9AE5-7B69E7CB1C26}" presName="bgRect" presStyleLbl="bgShp" presStyleIdx="2" presStyleCnt="3"/>
      <dgm:spPr/>
    </dgm:pt>
    <dgm:pt modelId="{756B2BE1-5944-4001-8336-19C3C33F8CB3}" type="pres">
      <dgm:prSet presAssocID="{A16938D3-98FA-4E10-9AE5-7B69E7CB1C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2F9F3FA1-D1DA-4CF1-AD48-8D73C22CB9C1}" type="pres">
      <dgm:prSet presAssocID="{A16938D3-98FA-4E10-9AE5-7B69E7CB1C26}" presName="spaceRect" presStyleCnt="0"/>
      <dgm:spPr/>
    </dgm:pt>
    <dgm:pt modelId="{C668C88C-9CE7-4FA1-AE2B-4197CF709147}" type="pres">
      <dgm:prSet presAssocID="{A16938D3-98FA-4E10-9AE5-7B69E7CB1C26}" presName="parTx" presStyleLbl="revTx" presStyleIdx="2" presStyleCnt="3">
        <dgm:presLayoutVars>
          <dgm:chMax val="0"/>
          <dgm:chPref val="0"/>
        </dgm:presLayoutVars>
      </dgm:prSet>
      <dgm:spPr/>
    </dgm:pt>
  </dgm:ptLst>
  <dgm:cxnLst>
    <dgm:cxn modelId="{5FC94606-743C-4B84-BBEF-BD339F88BD88}" type="presOf" srcId="{D5D1959C-CE7C-470A-8E88-CC1AFECE5BF5}" destId="{A6D631D6-F36E-4A94-8E04-EDFACC9873D0}" srcOrd="0" destOrd="0" presId="urn:microsoft.com/office/officeart/2018/2/layout/IconVerticalSolidList"/>
    <dgm:cxn modelId="{E7245D76-4460-4215-817E-66872BC8094B}" srcId="{784D15E4-B277-45EE-89CA-2235C3E6A128}" destId="{A16938D3-98FA-4E10-9AE5-7B69E7CB1C26}" srcOrd="2" destOrd="0" parTransId="{C1853D2E-17AD-446A-B368-1C4635B40970}" sibTransId="{29A1888D-640A-4F3D-8501-A6AF1C792283}"/>
    <dgm:cxn modelId="{8D3FAA97-600D-40DD-A52C-4398043203C1}" type="presOf" srcId="{A16938D3-98FA-4E10-9AE5-7B69E7CB1C26}" destId="{C668C88C-9CE7-4FA1-AE2B-4197CF709147}" srcOrd="0" destOrd="0" presId="urn:microsoft.com/office/officeart/2018/2/layout/IconVerticalSolidList"/>
    <dgm:cxn modelId="{6CC4479A-7E56-45DF-8D6D-25BD6CBF5A13}" type="presOf" srcId="{784D15E4-B277-45EE-89CA-2235C3E6A128}" destId="{987916C4-7E8A-4D91-B8F9-7DFB7923D017}" srcOrd="0" destOrd="0" presId="urn:microsoft.com/office/officeart/2018/2/layout/IconVerticalSolidList"/>
    <dgm:cxn modelId="{C9A250A2-A18F-4B97-83B9-C805C7732DD1}" srcId="{784D15E4-B277-45EE-89CA-2235C3E6A128}" destId="{37E875D3-AB4C-41CE-91A8-86D049EFDBA9}" srcOrd="1" destOrd="0" parTransId="{EB14A7CE-89C3-4B68-997B-1B19876BD5F0}" sibTransId="{739292BC-A640-4726-A502-275D7AE128DF}"/>
    <dgm:cxn modelId="{B8474FD4-F7E4-4EE8-92B3-30E5350AFBDD}" type="presOf" srcId="{37E875D3-AB4C-41CE-91A8-86D049EFDBA9}" destId="{B6CF5A31-1671-488F-A4C8-D537E3309977}" srcOrd="0" destOrd="0" presId="urn:microsoft.com/office/officeart/2018/2/layout/IconVerticalSolidList"/>
    <dgm:cxn modelId="{6105CADF-D1D7-4CB1-BC33-36BF38676BC2}" srcId="{784D15E4-B277-45EE-89CA-2235C3E6A128}" destId="{D5D1959C-CE7C-470A-8E88-CC1AFECE5BF5}" srcOrd="0" destOrd="0" parTransId="{FE31B233-8E3A-4F65-8832-F075715498FF}" sibTransId="{9FE9DFF6-E643-465B-A266-5B012EE86F3C}"/>
    <dgm:cxn modelId="{642CAA26-6A15-4A08-934D-600E19F8A2C2}" type="presParOf" srcId="{987916C4-7E8A-4D91-B8F9-7DFB7923D017}" destId="{2265B45D-002A-45D4-888E-6CAEC15ACBF8}" srcOrd="0" destOrd="0" presId="urn:microsoft.com/office/officeart/2018/2/layout/IconVerticalSolidList"/>
    <dgm:cxn modelId="{806DA88C-7FEF-4483-BC32-5288E6C6B9F6}" type="presParOf" srcId="{2265B45D-002A-45D4-888E-6CAEC15ACBF8}" destId="{766EAA6B-4329-4DA6-8F9B-F715620C794E}" srcOrd="0" destOrd="0" presId="urn:microsoft.com/office/officeart/2018/2/layout/IconVerticalSolidList"/>
    <dgm:cxn modelId="{01FD29AD-6996-4892-8EF4-9070B62ECE15}" type="presParOf" srcId="{2265B45D-002A-45D4-888E-6CAEC15ACBF8}" destId="{86BCC721-7143-45D1-88E6-C588AEA7EDB6}" srcOrd="1" destOrd="0" presId="urn:microsoft.com/office/officeart/2018/2/layout/IconVerticalSolidList"/>
    <dgm:cxn modelId="{02416220-916C-434D-BC3C-C491D0F184C4}" type="presParOf" srcId="{2265B45D-002A-45D4-888E-6CAEC15ACBF8}" destId="{4D6601CD-FC23-4A1E-8ED6-193499C611CF}" srcOrd="2" destOrd="0" presId="urn:microsoft.com/office/officeart/2018/2/layout/IconVerticalSolidList"/>
    <dgm:cxn modelId="{B2177377-D6C2-428A-9161-2DEED46064CC}" type="presParOf" srcId="{2265B45D-002A-45D4-888E-6CAEC15ACBF8}" destId="{A6D631D6-F36E-4A94-8E04-EDFACC9873D0}" srcOrd="3" destOrd="0" presId="urn:microsoft.com/office/officeart/2018/2/layout/IconVerticalSolidList"/>
    <dgm:cxn modelId="{E4AC01EA-409F-4D68-B4C1-24A6BE863026}" type="presParOf" srcId="{987916C4-7E8A-4D91-B8F9-7DFB7923D017}" destId="{7A0D30E0-CC03-43A1-8BC0-29F23B0514E1}" srcOrd="1" destOrd="0" presId="urn:microsoft.com/office/officeart/2018/2/layout/IconVerticalSolidList"/>
    <dgm:cxn modelId="{E6CD9D0A-7D2D-4F0E-A1B7-8AEFABA25D96}" type="presParOf" srcId="{987916C4-7E8A-4D91-B8F9-7DFB7923D017}" destId="{5CD0C26A-59D5-4FAF-BD58-C62E5EFFADA3}" srcOrd="2" destOrd="0" presId="urn:microsoft.com/office/officeart/2018/2/layout/IconVerticalSolidList"/>
    <dgm:cxn modelId="{314B48A6-6338-4655-8A3E-5672EDA7B039}" type="presParOf" srcId="{5CD0C26A-59D5-4FAF-BD58-C62E5EFFADA3}" destId="{8F73523F-9C00-40B3-82B6-5EC9A26E0CC4}" srcOrd="0" destOrd="0" presId="urn:microsoft.com/office/officeart/2018/2/layout/IconVerticalSolidList"/>
    <dgm:cxn modelId="{2B099DFB-AD9C-42B4-A243-3A6DE94B0109}" type="presParOf" srcId="{5CD0C26A-59D5-4FAF-BD58-C62E5EFFADA3}" destId="{7EED5DE5-482B-4FE1-8624-D9A5032B2BA8}" srcOrd="1" destOrd="0" presId="urn:microsoft.com/office/officeart/2018/2/layout/IconVerticalSolidList"/>
    <dgm:cxn modelId="{816D67AC-BA9B-4AD3-B3DE-2255E8C16364}" type="presParOf" srcId="{5CD0C26A-59D5-4FAF-BD58-C62E5EFFADA3}" destId="{1EE961AC-B8AB-4585-8462-CE84C71EDF87}" srcOrd="2" destOrd="0" presId="urn:microsoft.com/office/officeart/2018/2/layout/IconVerticalSolidList"/>
    <dgm:cxn modelId="{C3D3475B-C2DD-4B6F-9F1D-FC31DFFF55F9}" type="presParOf" srcId="{5CD0C26A-59D5-4FAF-BD58-C62E5EFFADA3}" destId="{B6CF5A31-1671-488F-A4C8-D537E3309977}" srcOrd="3" destOrd="0" presId="urn:microsoft.com/office/officeart/2018/2/layout/IconVerticalSolidList"/>
    <dgm:cxn modelId="{CCBB23A3-300B-49D7-B468-BE085CF2B59D}" type="presParOf" srcId="{987916C4-7E8A-4D91-B8F9-7DFB7923D017}" destId="{7A1ABA05-AA9E-493C-9478-D27BDB30D0C6}" srcOrd="3" destOrd="0" presId="urn:microsoft.com/office/officeart/2018/2/layout/IconVerticalSolidList"/>
    <dgm:cxn modelId="{8EEC264B-0328-46DC-A07B-B4048C58C231}" type="presParOf" srcId="{987916C4-7E8A-4D91-B8F9-7DFB7923D017}" destId="{8F7FE118-E393-46CA-A118-30E3C46AAB2D}" srcOrd="4" destOrd="0" presId="urn:microsoft.com/office/officeart/2018/2/layout/IconVerticalSolidList"/>
    <dgm:cxn modelId="{036B5F50-5FCB-4ADF-81E4-04AA220597C8}" type="presParOf" srcId="{8F7FE118-E393-46CA-A118-30E3C46AAB2D}" destId="{D55192E2-E057-4891-8190-2D34A875FD95}" srcOrd="0" destOrd="0" presId="urn:microsoft.com/office/officeart/2018/2/layout/IconVerticalSolidList"/>
    <dgm:cxn modelId="{83B0B70D-3E82-49F1-BE91-BF0144771919}" type="presParOf" srcId="{8F7FE118-E393-46CA-A118-30E3C46AAB2D}" destId="{756B2BE1-5944-4001-8336-19C3C33F8CB3}" srcOrd="1" destOrd="0" presId="urn:microsoft.com/office/officeart/2018/2/layout/IconVerticalSolidList"/>
    <dgm:cxn modelId="{994D2EDF-0062-4880-AC97-37041A2D5A78}" type="presParOf" srcId="{8F7FE118-E393-46CA-A118-30E3C46AAB2D}" destId="{2F9F3FA1-D1DA-4CF1-AD48-8D73C22CB9C1}" srcOrd="2" destOrd="0" presId="urn:microsoft.com/office/officeart/2018/2/layout/IconVerticalSolidList"/>
    <dgm:cxn modelId="{3D7888C2-8ED3-441C-8887-759BABFF2B74}" type="presParOf" srcId="{8F7FE118-E393-46CA-A118-30E3C46AAB2D}" destId="{C668C88C-9CE7-4FA1-AE2B-4197CF70914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003FD-DCE5-46FB-8D0A-506AFF7384F8}"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5E013907-8ACC-4CF8-BA9B-3672745020EB}">
      <dgm:prSet/>
      <dgm:spPr/>
      <dgm:t>
        <a:bodyPr/>
        <a:lstStyle/>
        <a:p>
          <a:r>
            <a:rPr lang="en-US"/>
            <a:t>Challenges with large and small test sets</a:t>
          </a:r>
        </a:p>
      </dgm:t>
    </dgm:pt>
    <dgm:pt modelId="{99A3F2F4-A88E-4662-B33F-B472CC637BF0}" type="parTrans" cxnId="{6C2137C6-6D9F-4DDB-B439-568DACF845F8}">
      <dgm:prSet/>
      <dgm:spPr/>
      <dgm:t>
        <a:bodyPr/>
        <a:lstStyle/>
        <a:p>
          <a:endParaRPr lang="en-US"/>
        </a:p>
      </dgm:t>
    </dgm:pt>
    <dgm:pt modelId="{8F449650-1405-4800-9753-00BB9EA4D007}" type="sibTrans" cxnId="{6C2137C6-6D9F-4DDB-B439-568DACF845F8}">
      <dgm:prSet/>
      <dgm:spPr/>
      <dgm:t>
        <a:bodyPr/>
        <a:lstStyle/>
        <a:p>
          <a:endParaRPr lang="en-US"/>
        </a:p>
      </dgm:t>
    </dgm:pt>
    <dgm:pt modelId="{54BBBFBA-2528-4D51-AADC-3632D7D32347}">
      <dgm:prSet/>
      <dgm:spPr/>
      <dgm:t>
        <a:bodyPr/>
        <a:lstStyle/>
        <a:p>
          <a:r>
            <a:rPr lang="en-US"/>
            <a:t>Solutions:</a:t>
          </a:r>
        </a:p>
      </dgm:t>
    </dgm:pt>
    <dgm:pt modelId="{00093E18-8C01-43B6-B0F3-640E16DAFC38}" type="parTrans" cxnId="{77B46387-A28B-498F-B986-17C59BBED2BC}">
      <dgm:prSet/>
      <dgm:spPr/>
      <dgm:t>
        <a:bodyPr/>
        <a:lstStyle/>
        <a:p>
          <a:endParaRPr lang="en-US"/>
        </a:p>
      </dgm:t>
    </dgm:pt>
    <dgm:pt modelId="{D96041D0-75CC-4D2C-8372-40424A866EB8}" type="sibTrans" cxnId="{77B46387-A28B-498F-B986-17C59BBED2BC}">
      <dgm:prSet/>
      <dgm:spPr/>
      <dgm:t>
        <a:bodyPr/>
        <a:lstStyle/>
        <a:p>
          <a:endParaRPr lang="en-US"/>
        </a:p>
      </dgm:t>
    </dgm:pt>
    <dgm:pt modelId="{6AEC26AE-73E6-49A5-A787-1CFC4CADAD51}">
      <dgm:prSet/>
      <dgm:spPr/>
      <dgm:t>
        <a:bodyPr/>
        <a:lstStyle/>
        <a:p>
          <a:r>
            <a:rPr lang="en-US"/>
            <a:t>Coverage Criteria</a:t>
          </a:r>
        </a:p>
      </dgm:t>
    </dgm:pt>
    <dgm:pt modelId="{AF1A0A67-4457-487C-94A9-24841789B0C3}" type="parTrans" cxnId="{F41B94DF-F363-4B47-A43F-4C13C763C574}">
      <dgm:prSet/>
      <dgm:spPr/>
      <dgm:t>
        <a:bodyPr/>
        <a:lstStyle/>
        <a:p>
          <a:endParaRPr lang="en-US"/>
        </a:p>
      </dgm:t>
    </dgm:pt>
    <dgm:pt modelId="{E16415C5-2E83-4789-8DA0-FBD81CFA7EC1}" type="sibTrans" cxnId="{F41B94DF-F363-4B47-A43F-4C13C763C574}">
      <dgm:prSet/>
      <dgm:spPr/>
      <dgm:t>
        <a:bodyPr/>
        <a:lstStyle/>
        <a:p>
          <a:endParaRPr lang="en-US"/>
        </a:p>
      </dgm:t>
    </dgm:pt>
    <dgm:pt modelId="{2EEE63DE-F6E2-419B-8AA0-C320584E298A}">
      <dgm:prSet/>
      <dgm:spPr/>
      <dgm:t>
        <a:bodyPr/>
        <a:lstStyle/>
        <a:p>
          <a:r>
            <a:rPr lang="en-US"/>
            <a:t>Evolving Test Sets</a:t>
          </a:r>
        </a:p>
      </dgm:t>
    </dgm:pt>
    <dgm:pt modelId="{7E6D0540-B3E9-4C55-96C5-6DF75469180B}" type="parTrans" cxnId="{98E1382C-F0AB-49C1-A223-F049B28D3E24}">
      <dgm:prSet/>
      <dgm:spPr/>
      <dgm:t>
        <a:bodyPr/>
        <a:lstStyle/>
        <a:p>
          <a:endParaRPr lang="en-US"/>
        </a:p>
      </dgm:t>
    </dgm:pt>
    <dgm:pt modelId="{789DD5DC-6E26-4A28-B4E9-36DB5A782CD0}" type="sibTrans" cxnId="{98E1382C-F0AB-49C1-A223-F049B28D3E24}">
      <dgm:prSet/>
      <dgm:spPr/>
      <dgm:t>
        <a:bodyPr/>
        <a:lstStyle/>
        <a:p>
          <a:endParaRPr lang="en-US"/>
        </a:p>
      </dgm:t>
    </dgm:pt>
    <dgm:pt modelId="{5F294AE6-0C0F-4ACB-92E8-B49A15D04CCE}">
      <dgm:prSet/>
      <dgm:spPr/>
      <dgm:t>
        <a:bodyPr/>
        <a:lstStyle/>
        <a:p>
          <a:r>
            <a:rPr lang="en-US"/>
            <a:t>Reduce execution time</a:t>
          </a:r>
        </a:p>
      </dgm:t>
    </dgm:pt>
    <dgm:pt modelId="{2C982633-7C21-4164-B4E2-5FB21FF8BBE7}" type="parTrans" cxnId="{FCC8A539-11B5-412D-A7F4-289DC5945D19}">
      <dgm:prSet/>
      <dgm:spPr/>
      <dgm:t>
        <a:bodyPr/>
        <a:lstStyle/>
        <a:p>
          <a:endParaRPr lang="en-US"/>
        </a:p>
      </dgm:t>
    </dgm:pt>
    <dgm:pt modelId="{38090979-94C3-45E5-BAE2-6836F4B66E66}" type="sibTrans" cxnId="{FCC8A539-11B5-412D-A7F4-289DC5945D19}">
      <dgm:prSet/>
      <dgm:spPr/>
      <dgm:t>
        <a:bodyPr/>
        <a:lstStyle/>
        <a:p>
          <a:endParaRPr lang="en-US"/>
        </a:p>
      </dgm:t>
    </dgm:pt>
    <dgm:pt modelId="{D971DC67-26DC-DC4B-B863-5E595D90A440}" type="pres">
      <dgm:prSet presAssocID="{73A003FD-DCE5-46FB-8D0A-506AFF7384F8}" presName="hierChild1" presStyleCnt="0">
        <dgm:presLayoutVars>
          <dgm:chPref val="1"/>
          <dgm:dir/>
          <dgm:animOne val="branch"/>
          <dgm:animLvl val="lvl"/>
          <dgm:resizeHandles/>
        </dgm:presLayoutVars>
      </dgm:prSet>
      <dgm:spPr/>
    </dgm:pt>
    <dgm:pt modelId="{CFEB2C99-B6F4-C940-A1F1-73F3B6DE8C09}" type="pres">
      <dgm:prSet presAssocID="{5E013907-8ACC-4CF8-BA9B-3672745020EB}" presName="hierRoot1" presStyleCnt="0"/>
      <dgm:spPr/>
    </dgm:pt>
    <dgm:pt modelId="{AD4D4B12-398F-7D4A-A2CE-7D7BEB956489}" type="pres">
      <dgm:prSet presAssocID="{5E013907-8ACC-4CF8-BA9B-3672745020EB}" presName="composite" presStyleCnt="0"/>
      <dgm:spPr/>
    </dgm:pt>
    <dgm:pt modelId="{E15282B0-3F38-664F-A2B4-E5FFD6915D2E}" type="pres">
      <dgm:prSet presAssocID="{5E013907-8ACC-4CF8-BA9B-3672745020EB}" presName="background" presStyleLbl="node0" presStyleIdx="0" presStyleCnt="2"/>
      <dgm:spPr/>
    </dgm:pt>
    <dgm:pt modelId="{89C12354-765E-584F-8664-439D90D5CC9C}" type="pres">
      <dgm:prSet presAssocID="{5E013907-8ACC-4CF8-BA9B-3672745020EB}" presName="text" presStyleLbl="fgAcc0" presStyleIdx="0" presStyleCnt="2">
        <dgm:presLayoutVars>
          <dgm:chPref val="3"/>
        </dgm:presLayoutVars>
      </dgm:prSet>
      <dgm:spPr/>
    </dgm:pt>
    <dgm:pt modelId="{EBFF0EA0-6E89-124A-B6E9-2140DBCA552E}" type="pres">
      <dgm:prSet presAssocID="{5E013907-8ACC-4CF8-BA9B-3672745020EB}" presName="hierChild2" presStyleCnt="0"/>
      <dgm:spPr/>
    </dgm:pt>
    <dgm:pt modelId="{243BAD88-0C96-0D4C-8C79-767AA2E1BFFF}" type="pres">
      <dgm:prSet presAssocID="{54BBBFBA-2528-4D51-AADC-3632D7D32347}" presName="hierRoot1" presStyleCnt="0"/>
      <dgm:spPr/>
    </dgm:pt>
    <dgm:pt modelId="{DC7DC95E-4FD6-7842-9461-98E5227475B1}" type="pres">
      <dgm:prSet presAssocID="{54BBBFBA-2528-4D51-AADC-3632D7D32347}" presName="composite" presStyleCnt="0"/>
      <dgm:spPr/>
    </dgm:pt>
    <dgm:pt modelId="{5D8AC867-BBC2-A943-83EE-7E6AF5B28046}" type="pres">
      <dgm:prSet presAssocID="{54BBBFBA-2528-4D51-AADC-3632D7D32347}" presName="background" presStyleLbl="node0" presStyleIdx="1" presStyleCnt="2"/>
      <dgm:spPr/>
    </dgm:pt>
    <dgm:pt modelId="{DB007D18-4D07-8A45-AF05-128FC781CEE2}" type="pres">
      <dgm:prSet presAssocID="{54BBBFBA-2528-4D51-AADC-3632D7D32347}" presName="text" presStyleLbl="fgAcc0" presStyleIdx="1" presStyleCnt="2">
        <dgm:presLayoutVars>
          <dgm:chPref val="3"/>
        </dgm:presLayoutVars>
      </dgm:prSet>
      <dgm:spPr/>
    </dgm:pt>
    <dgm:pt modelId="{86D161E4-0F77-044A-AF2C-496E8C75F775}" type="pres">
      <dgm:prSet presAssocID="{54BBBFBA-2528-4D51-AADC-3632D7D32347}" presName="hierChild2" presStyleCnt="0"/>
      <dgm:spPr/>
    </dgm:pt>
    <dgm:pt modelId="{0C309E2D-7FBB-6C4D-A76E-96428329FC34}" type="pres">
      <dgm:prSet presAssocID="{AF1A0A67-4457-487C-94A9-24841789B0C3}" presName="Name10" presStyleLbl="parChTrans1D2" presStyleIdx="0" presStyleCnt="3"/>
      <dgm:spPr/>
    </dgm:pt>
    <dgm:pt modelId="{64B4CA85-142A-AD43-BF8E-E053058A12D9}" type="pres">
      <dgm:prSet presAssocID="{6AEC26AE-73E6-49A5-A787-1CFC4CADAD51}" presName="hierRoot2" presStyleCnt="0"/>
      <dgm:spPr/>
    </dgm:pt>
    <dgm:pt modelId="{7B4C0A29-F649-DB40-BB15-1D0F913930CE}" type="pres">
      <dgm:prSet presAssocID="{6AEC26AE-73E6-49A5-A787-1CFC4CADAD51}" presName="composite2" presStyleCnt="0"/>
      <dgm:spPr/>
    </dgm:pt>
    <dgm:pt modelId="{A7B5F59E-D82A-BA4C-A595-A3BAB6EB0346}" type="pres">
      <dgm:prSet presAssocID="{6AEC26AE-73E6-49A5-A787-1CFC4CADAD51}" presName="background2" presStyleLbl="node2" presStyleIdx="0" presStyleCnt="3"/>
      <dgm:spPr/>
    </dgm:pt>
    <dgm:pt modelId="{DEE7E462-A1D7-7C4E-A074-10E1FDD4D24B}" type="pres">
      <dgm:prSet presAssocID="{6AEC26AE-73E6-49A5-A787-1CFC4CADAD51}" presName="text2" presStyleLbl="fgAcc2" presStyleIdx="0" presStyleCnt="3">
        <dgm:presLayoutVars>
          <dgm:chPref val="3"/>
        </dgm:presLayoutVars>
      </dgm:prSet>
      <dgm:spPr/>
    </dgm:pt>
    <dgm:pt modelId="{5E66EC48-4546-1F4A-A308-74577D33E1C9}" type="pres">
      <dgm:prSet presAssocID="{6AEC26AE-73E6-49A5-A787-1CFC4CADAD51}" presName="hierChild3" presStyleCnt="0"/>
      <dgm:spPr/>
    </dgm:pt>
    <dgm:pt modelId="{D7B3435C-FFB6-2B4D-B225-1F0BE638870F}" type="pres">
      <dgm:prSet presAssocID="{7E6D0540-B3E9-4C55-96C5-6DF75469180B}" presName="Name10" presStyleLbl="parChTrans1D2" presStyleIdx="1" presStyleCnt="3"/>
      <dgm:spPr/>
    </dgm:pt>
    <dgm:pt modelId="{CD432D5D-F84B-2C4B-82F7-8B4C28C1BD4A}" type="pres">
      <dgm:prSet presAssocID="{2EEE63DE-F6E2-419B-8AA0-C320584E298A}" presName="hierRoot2" presStyleCnt="0"/>
      <dgm:spPr/>
    </dgm:pt>
    <dgm:pt modelId="{B40E334B-D276-E142-87A2-7CEFA96A7E50}" type="pres">
      <dgm:prSet presAssocID="{2EEE63DE-F6E2-419B-8AA0-C320584E298A}" presName="composite2" presStyleCnt="0"/>
      <dgm:spPr/>
    </dgm:pt>
    <dgm:pt modelId="{7A433FD9-8610-4141-B074-5F6D198CC964}" type="pres">
      <dgm:prSet presAssocID="{2EEE63DE-F6E2-419B-8AA0-C320584E298A}" presName="background2" presStyleLbl="node2" presStyleIdx="1" presStyleCnt="3"/>
      <dgm:spPr/>
    </dgm:pt>
    <dgm:pt modelId="{8D456E6B-DB7E-F94A-911C-F64B50E4E0BD}" type="pres">
      <dgm:prSet presAssocID="{2EEE63DE-F6E2-419B-8AA0-C320584E298A}" presName="text2" presStyleLbl="fgAcc2" presStyleIdx="1" presStyleCnt="3">
        <dgm:presLayoutVars>
          <dgm:chPref val="3"/>
        </dgm:presLayoutVars>
      </dgm:prSet>
      <dgm:spPr/>
    </dgm:pt>
    <dgm:pt modelId="{1A4582D1-35F8-0D44-876E-ED3D64FC3EBC}" type="pres">
      <dgm:prSet presAssocID="{2EEE63DE-F6E2-419B-8AA0-C320584E298A}" presName="hierChild3" presStyleCnt="0"/>
      <dgm:spPr/>
    </dgm:pt>
    <dgm:pt modelId="{73B347BF-FB0E-F44F-97FA-7DAA4DCE3DFE}" type="pres">
      <dgm:prSet presAssocID="{2C982633-7C21-4164-B4E2-5FB21FF8BBE7}" presName="Name10" presStyleLbl="parChTrans1D2" presStyleIdx="2" presStyleCnt="3"/>
      <dgm:spPr/>
    </dgm:pt>
    <dgm:pt modelId="{70ADB47F-0726-ED4D-8E88-DDC3FAFF23D4}" type="pres">
      <dgm:prSet presAssocID="{5F294AE6-0C0F-4ACB-92E8-B49A15D04CCE}" presName="hierRoot2" presStyleCnt="0"/>
      <dgm:spPr/>
    </dgm:pt>
    <dgm:pt modelId="{5362D64D-136B-3D4F-BF4B-A452D6AD7998}" type="pres">
      <dgm:prSet presAssocID="{5F294AE6-0C0F-4ACB-92E8-B49A15D04CCE}" presName="composite2" presStyleCnt="0"/>
      <dgm:spPr/>
    </dgm:pt>
    <dgm:pt modelId="{4B779B17-D0DA-2C4C-A3B6-587AB4C3D28C}" type="pres">
      <dgm:prSet presAssocID="{5F294AE6-0C0F-4ACB-92E8-B49A15D04CCE}" presName="background2" presStyleLbl="node2" presStyleIdx="2" presStyleCnt="3"/>
      <dgm:spPr/>
    </dgm:pt>
    <dgm:pt modelId="{0A11AD9B-2B03-B14F-A3F6-E9C7E47904ED}" type="pres">
      <dgm:prSet presAssocID="{5F294AE6-0C0F-4ACB-92E8-B49A15D04CCE}" presName="text2" presStyleLbl="fgAcc2" presStyleIdx="2" presStyleCnt="3">
        <dgm:presLayoutVars>
          <dgm:chPref val="3"/>
        </dgm:presLayoutVars>
      </dgm:prSet>
      <dgm:spPr/>
    </dgm:pt>
    <dgm:pt modelId="{49B2A4A2-6DA5-B54D-8242-2241AD66CB5A}" type="pres">
      <dgm:prSet presAssocID="{5F294AE6-0C0F-4ACB-92E8-B49A15D04CCE}" presName="hierChild3" presStyleCnt="0"/>
      <dgm:spPr/>
    </dgm:pt>
  </dgm:ptLst>
  <dgm:cxnLst>
    <dgm:cxn modelId="{62FD8301-66CB-664B-9286-90B06BE6BAFF}" type="presOf" srcId="{2C982633-7C21-4164-B4E2-5FB21FF8BBE7}" destId="{73B347BF-FB0E-F44F-97FA-7DAA4DCE3DFE}" srcOrd="0" destOrd="0" presId="urn:microsoft.com/office/officeart/2005/8/layout/hierarchy1"/>
    <dgm:cxn modelId="{85222809-3175-B84E-A2F4-BF1A5B1C4D59}" type="presOf" srcId="{6AEC26AE-73E6-49A5-A787-1CFC4CADAD51}" destId="{DEE7E462-A1D7-7C4E-A074-10E1FDD4D24B}" srcOrd="0" destOrd="0" presId="urn:microsoft.com/office/officeart/2005/8/layout/hierarchy1"/>
    <dgm:cxn modelId="{4B5E1E12-2BB8-E340-B7C8-4C576BD5CC12}" type="presOf" srcId="{5E013907-8ACC-4CF8-BA9B-3672745020EB}" destId="{89C12354-765E-584F-8664-439D90D5CC9C}" srcOrd="0" destOrd="0" presId="urn:microsoft.com/office/officeart/2005/8/layout/hierarchy1"/>
    <dgm:cxn modelId="{693AAB1E-F203-854A-AFEB-D5C9D7BA9D5C}" type="presOf" srcId="{54BBBFBA-2528-4D51-AADC-3632D7D32347}" destId="{DB007D18-4D07-8A45-AF05-128FC781CEE2}" srcOrd="0" destOrd="0" presId="urn:microsoft.com/office/officeart/2005/8/layout/hierarchy1"/>
    <dgm:cxn modelId="{98E1382C-F0AB-49C1-A223-F049B28D3E24}" srcId="{54BBBFBA-2528-4D51-AADC-3632D7D32347}" destId="{2EEE63DE-F6E2-419B-8AA0-C320584E298A}" srcOrd="1" destOrd="0" parTransId="{7E6D0540-B3E9-4C55-96C5-6DF75469180B}" sibTransId="{789DD5DC-6E26-4A28-B4E9-36DB5A782CD0}"/>
    <dgm:cxn modelId="{A1315338-DB2F-6F44-AD6E-8BED337E0864}" type="presOf" srcId="{AF1A0A67-4457-487C-94A9-24841789B0C3}" destId="{0C309E2D-7FBB-6C4D-A76E-96428329FC34}" srcOrd="0" destOrd="0" presId="urn:microsoft.com/office/officeart/2005/8/layout/hierarchy1"/>
    <dgm:cxn modelId="{FCC8A539-11B5-412D-A7F4-289DC5945D19}" srcId="{54BBBFBA-2528-4D51-AADC-3632D7D32347}" destId="{5F294AE6-0C0F-4ACB-92E8-B49A15D04CCE}" srcOrd="2" destOrd="0" parTransId="{2C982633-7C21-4164-B4E2-5FB21FF8BBE7}" sibTransId="{38090979-94C3-45E5-BAE2-6836F4B66E66}"/>
    <dgm:cxn modelId="{C644E54F-7514-1E46-B0D1-DA07DB4E2498}" type="presOf" srcId="{73A003FD-DCE5-46FB-8D0A-506AFF7384F8}" destId="{D971DC67-26DC-DC4B-B863-5E595D90A440}" srcOrd="0" destOrd="0" presId="urn:microsoft.com/office/officeart/2005/8/layout/hierarchy1"/>
    <dgm:cxn modelId="{77B46387-A28B-498F-B986-17C59BBED2BC}" srcId="{73A003FD-DCE5-46FB-8D0A-506AFF7384F8}" destId="{54BBBFBA-2528-4D51-AADC-3632D7D32347}" srcOrd="1" destOrd="0" parTransId="{00093E18-8C01-43B6-B0F3-640E16DAFC38}" sibTransId="{D96041D0-75CC-4D2C-8372-40424A866EB8}"/>
    <dgm:cxn modelId="{0DAB318E-33A1-DC45-B681-11EA88BD6295}" type="presOf" srcId="{2EEE63DE-F6E2-419B-8AA0-C320584E298A}" destId="{8D456E6B-DB7E-F94A-911C-F64B50E4E0BD}" srcOrd="0" destOrd="0" presId="urn:microsoft.com/office/officeart/2005/8/layout/hierarchy1"/>
    <dgm:cxn modelId="{B30157B3-5578-3C44-9121-35C81EE87579}" type="presOf" srcId="{5F294AE6-0C0F-4ACB-92E8-B49A15D04CCE}" destId="{0A11AD9B-2B03-B14F-A3F6-E9C7E47904ED}" srcOrd="0" destOrd="0" presId="urn:microsoft.com/office/officeart/2005/8/layout/hierarchy1"/>
    <dgm:cxn modelId="{6C2137C6-6D9F-4DDB-B439-568DACF845F8}" srcId="{73A003FD-DCE5-46FB-8D0A-506AFF7384F8}" destId="{5E013907-8ACC-4CF8-BA9B-3672745020EB}" srcOrd="0" destOrd="0" parTransId="{99A3F2F4-A88E-4662-B33F-B472CC637BF0}" sibTransId="{8F449650-1405-4800-9753-00BB9EA4D007}"/>
    <dgm:cxn modelId="{0AE041D4-8827-A342-9C0A-94C85CB72785}" type="presOf" srcId="{7E6D0540-B3E9-4C55-96C5-6DF75469180B}" destId="{D7B3435C-FFB6-2B4D-B225-1F0BE638870F}" srcOrd="0" destOrd="0" presId="urn:microsoft.com/office/officeart/2005/8/layout/hierarchy1"/>
    <dgm:cxn modelId="{F41B94DF-F363-4B47-A43F-4C13C763C574}" srcId="{54BBBFBA-2528-4D51-AADC-3632D7D32347}" destId="{6AEC26AE-73E6-49A5-A787-1CFC4CADAD51}" srcOrd="0" destOrd="0" parTransId="{AF1A0A67-4457-487C-94A9-24841789B0C3}" sibTransId="{E16415C5-2E83-4789-8DA0-FBD81CFA7EC1}"/>
    <dgm:cxn modelId="{90A0EF85-8005-B642-A679-33BFC65BE240}" type="presParOf" srcId="{D971DC67-26DC-DC4B-B863-5E595D90A440}" destId="{CFEB2C99-B6F4-C940-A1F1-73F3B6DE8C09}" srcOrd="0" destOrd="0" presId="urn:microsoft.com/office/officeart/2005/8/layout/hierarchy1"/>
    <dgm:cxn modelId="{4DBCB0E4-117B-2542-9633-558DF4EFED41}" type="presParOf" srcId="{CFEB2C99-B6F4-C940-A1F1-73F3B6DE8C09}" destId="{AD4D4B12-398F-7D4A-A2CE-7D7BEB956489}" srcOrd="0" destOrd="0" presId="urn:microsoft.com/office/officeart/2005/8/layout/hierarchy1"/>
    <dgm:cxn modelId="{87271500-04F5-6941-8C4E-E7DD14ECD2D8}" type="presParOf" srcId="{AD4D4B12-398F-7D4A-A2CE-7D7BEB956489}" destId="{E15282B0-3F38-664F-A2B4-E5FFD6915D2E}" srcOrd="0" destOrd="0" presId="urn:microsoft.com/office/officeart/2005/8/layout/hierarchy1"/>
    <dgm:cxn modelId="{C3FD26EE-90C5-A245-9E52-1C79CE1DD9F0}" type="presParOf" srcId="{AD4D4B12-398F-7D4A-A2CE-7D7BEB956489}" destId="{89C12354-765E-584F-8664-439D90D5CC9C}" srcOrd="1" destOrd="0" presId="urn:microsoft.com/office/officeart/2005/8/layout/hierarchy1"/>
    <dgm:cxn modelId="{6375053A-93A3-D04C-9D58-8CD6D81FC014}" type="presParOf" srcId="{CFEB2C99-B6F4-C940-A1F1-73F3B6DE8C09}" destId="{EBFF0EA0-6E89-124A-B6E9-2140DBCA552E}" srcOrd="1" destOrd="0" presId="urn:microsoft.com/office/officeart/2005/8/layout/hierarchy1"/>
    <dgm:cxn modelId="{50A87FF9-E81F-CA45-AE82-A0DE4149F7AD}" type="presParOf" srcId="{D971DC67-26DC-DC4B-B863-5E595D90A440}" destId="{243BAD88-0C96-0D4C-8C79-767AA2E1BFFF}" srcOrd="1" destOrd="0" presId="urn:microsoft.com/office/officeart/2005/8/layout/hierarchy1"/>
    <dgm:cxn modelId="{79C7E88F-2150-5943-B0A0-4A6527A60925}" type="presParOf" srcId="{243BAD88-0C96-0D4C-8C79-767AA2E1BFFF}" destId="{DC7DC95E-4FD6-7842-9461-98E5227475B1}" srcOrd="0" destOrd="0" presId="urn:microsoft.com/office/officeart/2005/8/layout/hierarchy1"/>
    <dgm:cxn modelId="{4CF94EE2-09E3-C440-8D2E-6946D4569037}" type="presParOf" srcId="{DC7DC95E-4FD6-7842-9461-98E5227475B1}" destId="{5D8AC867-BBC2-A943-83EE-7E6AF5B28046}" srcOrd="0" destOrd="0" presId="urn:microsoft.com/office/officeart/2005/8/layout/hierarchy1"/>
    <dgm:cxn modelId="{0F43724A-B53D-3749-AE00-05F3C9529612}" type="presParOf" srcId="{DC7DC95E-4FD6-7842-9461-98E5227475B1}" destId="{DB007D18-4D07-8A45-AF05-128FC781CEE2}" srcOrd="1" destOrd="0" presId="urn:microsoft.com/office/officeart/2005/8/layout/hierarchy1"/>
    <dgm:cxn modelId="{EA49A8B9-55FB-0242-87C7-EDA0A7B5B156}" type="presParOf" srcId="{243BAD88-0C96-0D4C-8C79-767AA2E1BFFF}" destId="{86D161E4-0F77-044A-AF2C-496E8C75F775}" srcOrd="1" destOrd="0" presId="urn:microsoft.com/office/officeart/2005/8/layout/hierarchy1"/>
    <dgm:cxn modelId="{4EC4C9A3-EA9C-914B-9ED8-2E876A0DA67D}" type="presParOf" srcId="{86D161E4-0F77-044A-AF2C-496E8C75F775}" destId="{0C309E2D-7FBB-6C4D-A76E-96428329FC34}" srcOrd="0" destOrd="0" presId="urn:microsoft.com/office/officeart/2005/8/layout/hierarchy1"/>
    <dgm:cxn modelId="{C12E7551-C09F-3444-82D1-62B772B05ABB}" type="presParOf" srcId="{86D161E4-0F77-044A-AF2C-496E8C75F775}" destId="{64B4CA85-142A-AD43-BF8E-E053058A12D9}" srcOrd="1" destOrd="0" presId="urn:microsoft.com/office/officeart/2005/8/layout/hierarchy1"/>
    <dgm:cxn modelId="{5AA2993D-A874-AB42-8262-E37FAF36A3EA}" type="presParOf" srcId="{64B4CA85-142A-AD43-BF8E-E053058A12D9}" destId="{7B4C0A29-F649-DB40-BB15-1D0F913930CE}" srcOrd="0" destOrd="0" presId="urn:microsoft.com/office/officeart/2005/8/layout/hierarchy1"/>
    <dgm:cxn modelId="{5C1664E4-3FB8-3646-B8F4-3A0ED3B05D62}" type="presParOf" srcId="{7B4C0A29-F649-DB40-BB15-1D0F913930CE}" destId="{A7B5F59E-D82A-BA4C-A595-A3BAB6EB0346}" srcOrd="0" destOrd="0" presId="urn:microsoft.com/office/officeart/2005/8/layout/hierarchy1"/>
    <dgm:cxn modelId="{01CFEC6F-3039-8F4F-BA57-2826973E7A67}" type="presParOf" srcId="{7B4C0A29-F649-DB40-BB15-1D0F913930CE}" destId="{DEE7E462-A1D7-7C4E-A074-10E1FDD4D24B}" srcOrd="1" destOrd="0" presId="urn:microsoft.com/office/officeart/2005/8/layout/hierarchy1"/>
    <dgm:cxn modelId="{61E138FB-5932-264E-A853-C7D4D16B2EEA}" type="presParOf" srcId="{64B4CA85-142A-AD43-BF8E-E053058A12D9}" destId="{5E66EC48-4546-1F4A-A308-74577D33E1C9}" srcOrd="1" destOrd="0" presId="urn:microsoft.com/office/officeart/2005/8/layout/hierarchy1"/>
    <dgm:cxn modelId="{DA6CA934-C922-5941-9A8B-D2EF4F4F08A6}" type="presParOf" srcId="{86D161E4-0F77-044A-AF2C-496E8C75F775}" destId="{D7B3435C-FFB6-2B4D-B225-1F0BE638870F}" srcOrd="2" destOrd="0" presId="urn:microsoft.com/office/officeart/2005/8/layout/hierarchy1"/>
    <dgm:cxn modelId="{E623C9CF-7104-8949-950C-E6A686B0040B}" type="presParOf" srcId="{86D161E4-0F77-044A-AF2C-496E8C75F775}" destId="{CD432D5D-F84B-2C4B-82F7-8B4C28C1BD4A}" srcOrd="3" destOrd="0" presId="urn:microsoft.com/office/officeart/2005/8/layout/hierarchy1"/>
    <dgm:cxn modelId="{E02B5B12-02EE-2C49-946A-00333E0FF0A2}" type="presParOf" srcId="{CD432D5D-F84B-2C4B-82F7-8B4C28C1BD4A}" destId="{B40E334B-D276-E142-87A2-7CEFA96A7E50}" srcOrd="0" destOrd="0" presId="urn:microsoft.com/office/officeart/2005/8/layout/hierarchy1"/>
    <dgm:cxn modelId="{008A8E6C-31C4-E349-8E70-55C2D31A5C2F}" type="presParOf" srcId="{B40E334B-D276-E142-87A2-7CEFA96A7E50}" destId="{7A433FD9-8610-4141-B074-5F6D198CC964}" srcOrd="0" destOrd="0" presId="urn:microsoft.com/office/officeart/2005/8/layout/hierarchy1"/>
    <dgm:cxn modelId="{9555B4C4-86BF-AA41-892E-8703A10DDEA8}" type="presParOf" srcId="{B40E334B-D276-E142-87A2-7CEFA96A7E50}" destId="{8D456E6B-DB7E-F94A-911C-F64B50E4E0BD}" srcOrd="1" destOrd="0" presId="urn:microsoft.com/office/officeart/2005/8/layout/hierarchy1"/>
    <dgm:cxn modelId="{1A7E612B-C8B6-8E40-AB64-6B320D958184}" type="presParOf" srcId="{CD432D5D-F84B-2C4B-82F7-8B4C28C1BD4A}" destId="{1A4582D1-35F8-0D44-876E-ED3D64FC3EBC}" srcOrd="1" destOrd="0" presId="urn:microsoft.com/office/officeart/2005/8/layout/hierarchy1"/>
    <dgm:cxn modelId="{58F7377D-7DD3-994F-917C-82367C5CEEE1}" type="presParOf" srcId="{86D161E4-0F77-044A-AF2C-496E8C75F775}" destId="{73B347BF-FB0E-F44F-97FA-7DAA4DCE3DFE}" srcOrd="4" destOrd="0" presId="urn:microsoft.com/office/officeart/2005/8/layout/hierarchy1"/>
    <dgm:cxn modelId="{47494CE3-764B-9246-8A9B-120B745C0B6F}" type="presParOf" srcId="{86D161E4-0F77-044A-AF2C-496E8C75F775}" destId="{70ADB47F-0726-ED4D-8E88-DDC3FAFF23D4}" srcOrd="5" destOrd="0" presId="urn:microsoft.com/office/officeart/2005/8/layout/hierarchy1"/>
    <dgm:cxn modelId="{3D98B477-3F56-5A4A-AFB6-3094246010E0}" type="presParOf" srcId="{70ADB47F-0726-ED4D-8E88-DDC3FAFF23D4}" destId="{5362D64D-136B-3D4F-BF4B-A452D6AD7998}" srcOrd="0" destOrd="0" presId="urn:microsoft.com/office/officeart/2005/8/layout/hierarchy1"/>
    <dgm:cxn modelId="{19F6535F-DB4A-7845-9525-6261AF55A413}" type="presParOf" srcId="{5362D64D-136B-3D4F-BF4B-A452D6AD7998}" destId="{4B779B17-D0DA-2C4C-A3B6-587AB4C3D28C}" srcOrd="0" destOrd="0" presId="urn:microsoft.com/office/officeart/2005/8/layout/hierarchy1"/>
    <dgm:cxn modelId="{DF7743D4-F4C9-F447-B4BB-22F616E6B841}" type="presParOf" srcId="{5362D64D-136B-3D4F-BF4B-A452D6AD7998}" destId="{0A11AD9B-2B03-B14F-A3F6-E9C7E47904ED}" srcOrd="1" destOrd="0" presId="urn:microsoft.com/office/officeart/2005/8/layout/hierarchy1"/>
    <dgm:cxn modelId="{A4F71351-6156-8844-BD14-2FF9CE45715B}" type="presParOf" srcId="{70ADB47F-0726-ED4D-8E88-DDC3FAFF23D4}" destId="{49B2A4A2-6DA5-B54D-8242-2241AD66CB5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EAA6B-4329-4DA6-8F9B-F715620C794E}">
      <dsp:nvSpPr>
        <dsp:cNvPr id="0" name=""/>
        <dsp:cNvSpPr/>
      </dsp:nvSpPr>
      <dsp:spPr>
        <a:xfrm>
          <a:off x="0" y="649"/>
          <a:ext cx="5889686" cy="1519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CC721-7143-45D1-88E6-C588AEA7EDB6}">
      <dsp:nvSpPr>
        <dsp:cNvPr id="0" name=""/>
        <dsp:cNvSpPr/>
      </dsp:nvSpPr>
      <dsp:spPr>
        <a:xfrm>
          <a:off x="459622" y="342517"/>
          <a:ext cx="835676" cy="8356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D631D6-F36E-4A94-8E04-EDFACC9873D0}">
      <dsp:nvSpPr>
        <dsp:cNvPr id="0" name=""/>
        <dsp:cNvSpPr/>
      </dsp:nvSpPr>
      <dsp:spPr>
        <a:xfrm>
          <a:off x="1754920" y="64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1111250">
            <a:lnSpc>
              <a:spcPct val="90000"/>
            </a:lnSpc>
            <a:spcBef>
              <a:spcPct val="0"/>
            </a:spcBef>
            <a:spcAft>
              <a:spcPct val="35000"/>
            </a:spcAft>
            <a:buNone/>
          </a:pPr>
          <a:r>
            <a:rPr lang="en-US" sz="2500" kern="1200"/>
            <a:t>What is it?</a:t>
          </a:r>
        </a:p>
      </dsp:txBody>
      <dsp:txXfrm>
        <a:off x="1754920" y="649"/>
        <a:ext cx="4134765" cy="1519412"/>
      </dsp:txXfrm>
    </dsp:sp>
    <dsp:sp modelId="{8F73523F-9C00-40B3-82B6-5EC9A26E0CC4}">
      <dsp:nvSpPr>
        <dsp:cNvPr id="0" name=""/>
        <dsp:cNvSpPr/>
      </dsp:nvSpPr>
      <dsp:spPr>
        <a:xfrm>
          <a:off x="0" y="1899914"/>
          <a:ext cx="5889686" cy="1519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D5DE5-482B-4FE1-8624-D9A5032B2BA8}">
      <dsp:nvSpPr>
        <dsp:cNvPr id="0" name=""/>
        <dsp:cNvSpPr/>
      </dsp:nvSpPr>
      <dsp:spPr>
        <a:xfrm>
          <a:off x="459622" y="2241782"/>
          <a:ext cx="835676" cy="835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CF5A31-1671-488F-A4C8-D537E3309977}">
      <dsp:nvSpPr>
        <dsp:cNvPr id="0" name=""/>
        <dsp:cNvSpPr/>
      </dsp:nvSpPr>
      <dsp:spPr>
        <a:xfrm>
          <a:off x="1754920" y="1899914"/>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1111250">
            <a:lnSpc>
              <a:spcPct val="90000"/>
            </a:lnSpc>
            <a:spcBef>
              <a:spcPct val="0"/>
            </a:spcBef>
            <a:spcAft>
              <a:spcPct val="35000"/>
            </a:spcAft>
            <a:buNone/>
          </a:pPr>
          <a:r>
            <a:rPr lang="en-US" sz="2500" kern="1200"/>
            <a:t>Why do we need it?</a:t>
          </a:r>
        </a:p>
      </dsp:txBody>
      <dsp:txXfrm>
        <a:off x="1754920" y="1899914"/>
        <a:ext cx="4134765" cy="1519412"/>
      </dsp:txXfrm>
    </dsp:sp>
    <dsp:sp modelId="{D55192E2-E057-4891-8190-2D34A875FD95}">
      <dsp:nvSpPr>
        <dsp:cNvPr id="0" name=""/>
        <dsp:cNvSpPr/>
      </dsp:nvSpPr>
      <dsp:spPr>
        <a:xfrm>
          <a:off x="0" y="3799179"/>
          <a:ext cx="5889686" cy="15194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6B2BE1-5944-4001-8336-19C3C33F8CB3}">
      <dsp:nvSpPr>
        <dsp:cNvPr id="0" name=""/>
        <dsp:cNvSpPr/>
      </dsp:nvSpPr>
      <dsp:spPr>
        <a:xfrm>
          <a:off x="459622" y="4141047"/>
          <a:ext cx="835676" cy="835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68C88C-9CE7-4FA1-AE2B-4197CF709147}">
      <dsp:nvSpPr>
        <dsp:cNvPr id="0" name=""/>
        <dsp:cNvSpPr/>
      </dsp:nvSpPr>
      <dsp:spPr>
        <a:xfrm>
          <a:off x="1754920" y="3799179"/>
          <a:ext cx="4134765" cy="151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04" tIns="160804" rIns="160804" bIns="160804" numCol="1" spcCol="1270" anchor="ctr" anchorCtr="0">
          <a:noAutofit/>
        </a:bodyPr>
        <a:lstStyle/>
        <a:p>
          <a:pPr marL="0" lvl="0" indent="0" algn="l" defTabSz="1111250">
            <a:lnSpc>
              <a:spcPct val="90000"/>
            </a:lnSpc>
            <a:spcBef>
              <a:spcPct val="0"/>
            </a:spcBef>
            <a:spcAft>
              <a:spcPct val="35000"/>
            </a:spcAft>
            <a:buNone/>
          </a:pPr>
          <a:r>
            <a:rPr lang="en-US" sz="2500" kern="1200"/>
            <a:t>Automated or Manual?</a:t>
          </a:r>
        </a:p>
      </dsp:txBody>
      <dsp:txXfrm>
        <a:off x="1754920" y="3799179"/>
        <a:ext cx="4134765" cy="1519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47BF-FB0E-F44F-97FA-7DAA4DCE3DFE}">
      <dsp:nvSpPr>
        <dsp:cNvPr id="0" name=""/>
        <dsp:cNvSpPr/>
      </dsp:nvSpPr>
      <dsp:spPr>
        <a:xfrm>
          <a:off x="3867056" y="1283470"/>
          <a:ext cx="2466382" cy="586887"/>
        </a:xfrm>
        <a:custGeom>
          <a:avLst/>
          <a:gdLst/>
          <a:ahLst/>
          <a:cxnLst/>
          <a:rect l="0" t="0" r="0" b="0"/>
          <a:pathLst>
            <a:path>
              <a:moveTo>
                <a:pt x="0" y="0"/>
              </a:moveTo>
              <a:lnTo>
                <a:pt x="0" y="399946"/>
              </a:lnTo>
              <a:lnTo>
                <a:pt x="2466382" y="399946"/>
              </a:lnTo>
              <a:lnTo>
                <a:pt x="2466382" y="5868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B3435C-FFB6-2B4D-B225-1F0BE638870F}">
      <dsp:nvSpPr>
        <dsp:cNvPr id="0" name=""/>
        <dsp:cNvSpPr/>
      </dsp:nvSpPr>
      <dsp:spPr>
        <a:xfrm>
          <a:off x="3821336" y="1283470"/>
          <a:ext cx="91440" cy="586887"/>
        </a:xfrm>
        <a:custGeom>
          <a:avLst/>
          <a:gdLst/>
          <a:ahLst/>
          <a:cxnLst/>
          <a:rect l="0" t="0" r="0" b="0"/>
          <a:pathLst>
            <a:path>
              <a:moveTo>
                <a:pt x="45720" y="0"/>
              </a:moveTo>
              <a:lnTo>
                <a:pt x="45720" y="5868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309E2D-7FBB-6C4D-A76E-96428329FC34}">
      <dsp:nvSpPr>
        <dsp:cNvPr id="0" name=""/>
        <dsp:cNvSpPr/>
      </dsp:nvSpPr>
      <dsp:spPr>
        <a:xfrm>
          <a:off x="1400673" y="1283470"/>
          <a:ext cx="2466382" cy="586887"/>
        </a:xfrm>
        <a:custGeom>
          <a:avLst/>
          <a:gdLst/>
          <a:ahLst/>
          <a:cxnLst/>
          <a:rect l="0" t="0" r="0" b="0"/>
          <a:pathLst>
            <a:path>
              <a:moveTo>
                <a:pt x="2466382" y="0"/>
              </a:moveTo>
              <a:lnTo>
                <a:pt x="2466382" y="399946"/>
              </a:lnTo>
              <a:lnTo>
                <a:pt x="0" y="399946"/>
              </a:lnTo>
              <a:lnTo>
                <a:pt x="0" y="5868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5282B0-3F38-664F-A2B4-E5FFD6915D2E}">
      <dsp:nvSpPr>
        <dsp:cNvPr id="0" name=""/>
        <dsp:cNvSpPr/>
      </dsp:nvSpPr>
      <dsp:spPr>
        <a:xfrm>
          <a:off x="391699" y="2072"/>
          <a:ext cx="2017949" cy="128139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9C12354-765E-584F-8664-439D90D5CC9C}">
      <dsp:nvSpPr>
        <dsp:cNvPr id="0" name=""/>
        <dsp:cNvSpPr/>
      </dsp:nvSpPr>
      <dsp:spPr>
        <a:xfrm>
          <a:off x="615915" y="215078"/>
          <a:ext cx="2017949" cy="12813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Challenges with large and small test sets</a:t>
          </a:r>
        </a:p>
      </dsp:txBody>
      <dsp:txXfrm>
        <a:off x="653446" y="252609"/>
        <a:ext cx="1942887" cy="1206335"/>
      </dsp:txXfrm>
    </dsp:sp>
    <dsp:sp modelId="{5D8AC867-BBC2-A943-83EE-7E6AF5B28046}">
      <dsp:nvSpPr>
        <dsp:cNvPr id="0" name=""/>
        <dsp:cNvSpPr/>
      </dsp:nvSpPr>
      <dsp:spPr>
        <a:xfrm>
          <a:off x="2858081" y="2072"/>
          <a:ext cx="2017949" cy="128139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B007D18-4D07-8A45-AF05-128FC781CEE2}">
      <dsp:nvSpPr>
        <dsp:cNvPr id="0" name=""/>
        <dsp:cNvSpPr/>
      </dsp:nvSpPr>
      <dsp:spPr>
        <a:xfrm>
          <a:off x="3082298" y="215078"/>
          <a:ext cx="2017949" cy="12813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Solutions:</a:t>
          </a:r>
        </a:p>
      </dsp:txBody>
      <dsp:txXfrm>
        <a:off x="3119829" y="252609"/>
        <a:ext cx="1942887" cy="1206335"/>
      </dsp:txXfrm>
    </dsp:sp>
    <dsp:sp modelId="{A7B5F59E-D82A-BA4C-A595-A3BAB6EB0346}">
      <dsp:nvSpPr>
        <dsp:cNvPr id="0" name=""/>
        <dsp:cNvSpPr/>
      </dsp:nvSpPr>
      <dsp:spPr>
        <a:xfrm>
          <a:off x="391699" y="1870357"/>
          <a:ext cx="2017949" cy="128139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EE7E462-A1D7-7C4E-A074-10E1FDD4D24B}">
      <dsp:nvSpPr>
        <dsp:cNvPr id="0" name=""/>
        <dsp:cNvSpPr/>
      </dsp:nvSpPr>
      <dsp:spPr>
        <a:xfrm>
          <a:off x="615915" y="2083363"/>
          <a:ext cx="2017949" cy="12813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Coverage Criteria</a:t>
          </a:r>
        </a:p>
      </dsp:txBody>
      <dsp:txXfrm>
        <a:off x="653446" y="2120894"/>
        <a:ext cx="1942887" cy="1206335"/>
      </dsp:txXfrm>
    </dsp:sp>
    <dsp:sp modelId="{7A433FD9-8610-4141-B074-5F6D198CC964}">
      <dsp:nvSpPr>
        <dsp:cNvPr id="0" name=""/>
        <dsp:cNvSpPr/>
      </dsp:nvSpPr>
      <dsp:spPr>
        <a:xfrm>
          <a:off x="2858081" y="1870357"/>
          <a:ext cx="2017949" cy="128139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D456E6B-DB7E-F94A-911C-F64B50E4E0BD}">
      <dsp:nvSpPr>
        <dsp:cNvPr id="0" name=""/>
        <dsp:cNvSpPr/>
      </dsp:nvSpPr>
      <dsp:spPr>
        <a:xfrm>
          <a:off x="3082298" y="2083363"/>
          <a:ext cx="2017949" cy="12813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Evolving Test Sets</a:t>
          </a:r>
        </a:p>
      </dsp:txBody>
      <dsp:txXfrm>
        <a:off x="3119829" y="2120894"/>
        <a:ext cx="1942887" cy="1206335"/>
      </dsp:txXfrm>
    </dsp:sp>
    <dsp:sp modelId="{4B779B17-D0DA-2C4C-A3B6-587AB4C3D28C}">
      <dsp:nvSpPr>
        <dsp:cNvPr id="0" name=""/>
        <dsp:cNvSpPr/>
      </dsp:nvSpPr>
      <dsp:spPr>
        <a:xfrm>
          <a:off x="5324464" y="1870357"/>
          <a:ext cx="2017949" cy="128139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A11AD9B-2B03-B14F-A3F6-E9C7E47904ED}">
      <dsp:nvSpPr>
        <dsp:cNvPr id="0" name=""/>
        <dsp:cNvSpPr/>
      </dsp:nvSpPr>
      <dsp:spPr>
        <a:xfrm>
          <a:off x="5548681" y="2083363"/>
          <a:ext cx="2017949" cy="12813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Reduce execution time</a:t>
          </a:r>
        </a:p>
      </dsp:txBody>
      <dsp:txXfrm>
        <a:off x="5586212" y="2120894"/>
        <a:ext cx="1942887" cy="12063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0AA1-F0E0-734C-A5F2-908BE5A00E17}" type="datetimeFigureOut">
              <a:rPr lang="en-US" smtClean="0"/>
              <a:t>2/17/25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0F564-6A6E-E941-89C0-792AAEF6E066}" type="slidenum">
              <a:rPr lang="en-US" smtClean="0"/>
              <a:t>‹#›</a:t>
            </a:fld>
            <a:endParaRPr lang="en-US"/>
          </a:p>
        </p:txBody>
      </p:sp>
    </p:spTree>
    <p:extLst>
      <p:ext uri="{BB962C8B-B14F-4D97-AF65-F5344CB8AC3E}">
        <p14:creationId xmlns:p14="http://schemas.microsoft.com/office/powerpoint/2010/main" val="148319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testing involves re-testing modified software to ensure new changes do not introduce bugs in existing functionality. This would be a continuous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testing is important because it is an essential part of ensuring software systems remain reliable while undergoing development. Regression testing can also detect any issues caused by changes in one part of the system in a completely unrelated other part of the system</a:t>
            </a:r>
          </a:p>
          <a:p>
            <a:endParaRPr lang="en-US" dirty="0"/>
          </a:p>
          <a:p>
            <a:r>
              <a:rPr lang="en-US" dirty="0"/>
              <a:t>Regression testing should always be automatic, as systems scale in size, the constant manual testing can become time consuming and inconsistent. Luckily enough there is plenty of tools available to streamline automatic testing.</a:t>
            </a:r>
          </a:p>
        </p:txBody>
      </p:sp>
      <p:sp>
        <p:nvSpPr>
          <p:cNvPr id="4" name="Slide Number Placeholder 3"/>
          <p:cNvSpPr>
            <a:spLocks noGrp="1"/>
          </p:cNvSpPr>
          <p:nvPr>
            <p:ph type="sldNum" sz="quarter" idx="5"/>
          </p:nvPr>
        </p:nvSpPr>
        <p:spPr/>
        <p:txBody>
          <a:bodyPr/>
          <a:lstStyle/>
          <a:p>
            <a:fld id="{FB70F564-6A6E-E941-89C0-792AAEF6E066}" type="slidenum">
              <a:rPr lang="en-US" smtClean="0"/>
              <a:t>2</a:t>
            </a:fld>
            <a:endParaRPr lang="en-US"/>
          </a:p>
        </p:txBody>
      </p:sp>
    </p:spTree>
    <p:extLst>
      <p:ext uri="{BB962C8B-B14F-4D97-AF65-F5344CB8AC3E}">
        <p14:creationId xmlns:p14="http://schemas.microsoft.com/office/powerpoint/2010/main" val="64830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test set is too long, it can cause disruptions to the development process as time is spent waiting for the test to complete when you should be reviewing test results with the least amount of downtime</a:t>
            </a:r>
          </a:p>
          <a:p>
            <a:r>
              <a:rPr lang="en-US" dirty="0"/>
              <a:t>If a test set is too small, it can have insufficient coverage allowing defects to slip through into production.</a:t>
            </a:r>
          </a:p>
          <a:p>
            <a:endParaRPr lang="en-US" dirty="0"/>
          </a:p>
          <a:p>
            <a:r>
              <a:rPr lang="en-US" dirty="0"/>
              <a:t>Coverage Criteria can be used to identify any untested methods and point out any gaps. Test sets should also be constantly updated to reflect the current state of the software and also undergo consistent evaluations of if it is needed or not. One should also focus on executing a subset of regression tests that are relevant to the new software changes to save on total run time of the tests. Keep in mind that if execution time is reduced too much, you can begin to reduce the test coverage inadvertently, so only reduce as much as you can afford</a:t>
            </a:r>
          </a:p>
        </p:txBody>
      </p:sp>
      <p:sp>
        <p:nvSpPr>
          <p:cNvPr id="4" name="Slide Number Placeholder 3"/>
          <p:cNvSpPr>
            <a:spLocks noGrp="1"/>
          </p:cNvSpPr>
          <p:nvPr>
            <p:ph type="sldNum" sz="quarter" idx="5"/>
          </p:nvPr>
        </p:nvSpPr>
        <p:spPr/>
        <p:txBody>
          <a:bodyPr/>
          <a:lstStyle/>
          <a:p>
            <a:fld id="{FB70F564-6A6E-E941-89C0-792AAEF6E066}" type="slidenum">
              <a:rPr lang="en-US" smtClean="0"/>
              <a:t>3</a:t>
            </a:fld>
            <a:endParaRPr lang="en-US"/>
          </a:p>
        </p:txBody>
      </p:sp>
    </p:spTree>
    <p:extLst>
      <p:ext uri="{BB962C8B-B14F-4D97-AF65-F5344CB8AC3E}">
        <p14:creationId xmlns:p14="http://schemas.microsoft.com/office/powerpoint/2010/main" val="145362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Scaffoldings are temporary components that are used to support testing of incomplete software</a:t>
            </a:r>
          </a:p>
          <a:p>
            <a:endParaRPr lang="en-US" dirty="0"/>
          </a:p>
          <a:p>
            <a:r>
              <a:rPr lang="en-US" dirty="0"/>
              <a:t>Stubs and drivers simulate the missing or dependent parts of the system that are required for the testing.</a:t>
            </a:r>
          </a:p>
          <a:p>
            <a:r>
              <a:rPr lang="en-US" dirty="0"/>
              <a:t>Stubs replace called components during the testing. Simple stubs return constant or random values, sophisticated stubs use table </a:t>
            </a:r>
            <a:r>
              <a:rPr lang="en-US" dirty="0" err="1"/>
              <a:t>looksups</a:t>
            </a:r>
            <a:r>
              <a:rPr lang="en-US" dirty="0"/>
              <a:t>, user input, or automated behavior with a set of constrains. Mocks are used in object oriented programming and they verify interactions and behaviors with the class.</a:t>
            </a:r>
          </a:p>
          <a:p>
            <a:endParaRPr lang="en-US" dirty="0"/>
          </a:p>
          <a:p>
            <a:r>
              <a:rPr lang="en-US" dirty="0"/>
              <a:t>Drivers replace components that control or call the software that is being tested.</a:t>
            </a:r>
          </a:p>
          <a:p>
            <a:endParaRPr lang="en-US" dirty="0"/>
          </a:p>
          <a:p>
            <a:r>
              <a:rPr lang="en-US" dirty="0"/>
              <a:t>Stubs and drivers enables us to be able to test software components that may be incomplete allowing for testing throughout the </a:t>
            </a:r>
            <a:r>
              <a:rPr lang="en-US"/>
              <a:t>development cycle.</a:t>
            </a:r>
            <a:endParaRPr lang="en-US" dirty="0"/>
          </a:p>
        </p:txBody>
      </p:sp>
      <p:sp>
        <p:nvSpPr>
          <p:cNvPr id="4" name="Slide Number Placeholder 3"/>
          <p:cNvSpPr>
            <a:spLocks noGrp="1"/>
          </p:cNvSpPr>
          <p:nvPr>
            <p:ph type="sldNum" sz="quarter" idx="5"/>
          </p:nvPr>
        </p:nvSpPr>
        <p:spPr/>
        <p:txBody>
          <a:bodyPr/>
          <a:lstStyle/>
          <a:p>
            <a:fld id="{FB70F564-6A6E-E941-89C0-792AAEF6E066}" type="slidenum">
              <a:rPr lang="en-US" smtClean="0"/>
              <a:t>4</a:t>
            </a:fld>
            <a:endParaRPr lang="en-US"/>
          </a:p>
        </p:txBody>
      </p:sp>
    </p:spTree>
    <p:extLst>
      <p:ext uri="{BB962C8B-B14F-4D97-AF65-F5344CB8AC3E}">
        <p14:creationId xmlns:p14="http://schemas.microsoft.com/office/powerpoint/2010/main" val="1353826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65C31F-D985-8B44-950C-CBB92BDC72DB}" type="datetimeFigureOut">
              <a:rPr lang="en-US" smtClean="0"/>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4C6D7B08-DD9E-174B-9F48-22CBA58E56F6}"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5213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5C31F-D985-8B44-950C-CBB92BDC72DB}" type="datetimeFigureOut">
              <a:rPr lang="en-US" smtClean="0"/>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D7B08-DD9E-174B-9F48-22CBA58E56F6}" type="slidenum">
              <a:rPr lang="en-US" smtClean="0"/>
              <a:t>‹#›</a:t>
            </a:fld>
            <a:endParaRPr lang="en-US"/>
          </a:p>
        </p:txBody>
      </p:sp>
    </p:spTree>
    <p:extLst>
      <p:ext uri="{BB962C8B-B14F-4D97-AF65-F5344CB8AC3E}">
        <p14:creationId xmlns:p14="http://schemas.microsoft.com/office/powerpoint/2010/main" val="349470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5C31F-D985-8B44-950C-CBB92BDC72DB}" type="datetimeFigureOut">
              <a:rPr lang="en-US" smtClean="0"/>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D7B08-DD9E-174B-9F48-22CBA58E56F6}" type="slidenum">
              <a:rPr lang="en-US" smtClean="0"/>
              <a:t>‹#›</a:t>
            </a:fld>
            <a:endParaRPr lang="en-US"/>
          </a:p>
        </p:txBody>
      </p:sp>
    </p:spTree>
    <p:extLst>
      <p:ext uri="{BB962C8B-B14F-4D97-AF65-F5344CB8AC3E}">
        <p14:creationId xmlns:p14="http://schemas.microsoft.com/office/powerpoint/2010/main" val="128737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5C31F-D985-8B44-950C-CBB92BDC72DB}" type="datetimeFigureOut">
              <a:rPr lang="en-US" smtClean="0"/>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D7B08-DD9E-174B-9F48-22CBA58E56F6}"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2425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5C31F-D985-8B44-950C-CBB92BDC72DB}" type="datetimeFigureOut">
              <a:rPr lang="en-US" smtClean="0"/>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D7B08-DD9E-174B-9F48-22CBA58E56F6}" type="slidenum">
              <a:rPr lang="en-US" smtClean="0"/>
              <a:t>‹#›</a:t>
            </a:fld>
            <a:endParaRPr lang="en-US"/>
          </a:p>
        </p:txBody>
      </p:sp>
    </p:spTree>
    <p:extLst>
      <p:ext uri="{BB962C8B-B14F-4D97-AF65-F5344CB8AC3E}">
        <p14:creationId xmlns:p14="http://schemas.microsoft.com/office/powerpoint/2010/main" val="372317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65C31F-D985-8B44-950C-CBB92BDC72DB}" type="datetimeFigureOut">
              <a:rPr lang="en-US" smtClean="0"/>
              <a:t>2/17/25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D7B08-DD9E-174B-9F48-22CBA58E56F6}"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1916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5C31F-D985-8B44-950C-CBB92BDC72DB}" type="datetimeFigureOut">
              <a:rPr lang="en-US" smtClean="0"/>
              <a:t>2/17/25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6D7B08-DD9E-174B-9F48-22CBA58E56F6}" type="slidenum">
              <a:rPr lang="en-US" smtClean="0"/>
              <a:t>‹#›</a:t>
            </a:fld>
            <a:endParaRPr lang="en-US"/>
          </a:p>
        </p:txBody>
      </p:sp>
    </p:spTree>
    <p:extLst>
      <p:ext uri="{BB962C8B-B14F-4D97-AF65-F5344CB8AC3E}">
        <p14:creationId xmlns:p14="http://schemas.microsoft.com/office/powerpoint/2010/main" val="14512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65C31F-D985-8B44-950C-CBB92BDC72DB}" type="datetimeFigureOut">
              <a:rPr lang="en-US" smtClean="0"/>
              <a:t>2/17/25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6D7B08-DD9E-174B-9F48-22CBA58E56F6}"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1193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665C31F-D985-8B44-950C-CBB92BDC72DB}" type="datetimeFigureOut">
              <a:rPr lang="en-US" smtClean="0"/>
              <a:t>2/17/25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6D7B08-DD9E-174B-9F48-22CBA58E56F6}" type="slidenum">
              <a:rPr lang="en-US" smtClean="0"/>
              <a:t>‹#›</a:t>
            </a:fld>
            <a:endParaRPr lang="en-US"/>
          </a:p>
        </p:txBody>
      </p:sp>
    </p:spTree>
    <p:extLst>
      <p:ext uri="{BB962C8B-B14F-4D97-AF65-F5344CB8AC3E}">
        <p14:creationId xmlns:p14="http://schemas.microsoft.com/office/powerpoint/2010/main" val="327291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5C31F-D985-8B44-950C-CBB92BDC72DB}" type="datetimeFigureOut">
              <a:rPr lang="en-US" smtClean="0"/>
              <a:t>2/17/25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D7B08-DD9E-174B-9F48-22CBA58E56F6}" type="slidenum">
              <a:rPr lang="en-US" smtClean="0"/>
              <a:t>‹#›</a:t>
            </a:fld>
            <a:endParaRPr lang="en-US"/>
          </a:p>
        </p:txBody>
      </p:sp>
    </p:spTree>
    <p:extLst>
      <p:ext uri="{BB962C8B-B14F-4D97-AF65-F5344CB8AC3E}">
        <p14:creationId xmlns:p14="http://schemas.microsoft.com/office/powerpoint/2010/main" val="281571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5C31F-D985-8B44-950C-CBB92BDC72DB}" type="datetimeFigureOut">
              <a:rPr lang="en-US" smtClean="0"/>
              <a:t>2/17/25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D7B08-DD9E-174B-9F48-22CBA58E56F6}" type="slidenum">
              <a:rPr lang="en-US" smtClean="0"/>
              <a:t>‹#›</a:t>
            </a:fld>
            <a:endParaRPr lang="en-US"/>
          </a:p>
        </p:txBody>
      </p:sp>
    </p:spTree>
    <p:extLst>
      <p:ext uri="{BB962C8B-B14F-4D97-AF65-F5344CB8AC3E}">
        <p14:creationId xmlns:p14="http://schemas.microsoft.com/office/powerpoint/2010/main" val="87050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665C31F-D985-8B44-950C-CBB92BDC72DB}" type="datetimeFigureOut">
              <a:rPr lang="en-US" smtClean="0"/>
              <a:t>2/17/25</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C6D7B08-DD9E-174B-9F48-22CBA58E56F6}"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3280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77D9-C3FC-2DE5-5525-564BE129FA8F}"/>
              </a:ext>
            </a:extLst>
          </p:cNvPr>
          <p:cNvSpPr>
            <a:spLocks noGrp="1"/>
          </p:cNvSpPr>
          <p:nvPr>
            <p:ph type="ctrTitle"/>
          </p:nvPr>
        </p:nvSpPr>
        <p:spPr>
          <a:xfrm>
            <a:off x="5093520" y="2744662"/>
            <a:ext cx="6589707" cy="2387600"/>
          </a:xfrm>
        </p:spPr>
        <p:txBody>
          <a:bodyPr>
            <a:normAutofit fontScale="90000"/>
          </a:bodyPr>
          <a:lstStyle/>
          <a:p>
            <a:pPr algn="r"/>
            <a:r>
              <a:rPr lang="en-US">
                <a:solidFill>
                  <a:srgbClr val="FFFFFF"/>
                </a:solidFill>
              </a:rPr>
              <a:t>Chapter 6: Practical Considerations</a:t>
            </a:r>
          </a:p>
        </p:txBody>
      </p:sp>
      <p:sp>
        <p:nvSpPr>
          <p:cNvPr id="3" name="Subtitle 2">
            <a:extLst>
              <a:ext uri="{FF2B5EF4-FFF2-40B4-BE49-F238E27FC236}">
                <a16:creationId xmlns:a16="http://schemas.microsoft.com/office/drawing/2014/main" id="{02026807-4449-9AF5-3DF0-AC428C94DECE}"/>
              </a:ext>
            </a:extLst>
          </p:cNvPr>
          <p:cNvSpPr>
            <a:spLocks noGrp="1"/>
          </p:cNvSpPr>
          <p:nvPr>
            <p:ph type="subTitle" idx="1"/>
          </p:nvPr>
        </p:nvSpPr>
        <p:spPr>
          <a:xfrm>
            <a:off x="5093520" y="5224337"/>
            <a:ext cx="6589707" cy="1329443"/>
          </a:xfrm>
        </p:spPr>
        <p:txBody>
          <a:bodyPr>
            <a:normAutofit/>
          </a:bodyPr>
          <a:lstStyle/>
          <a:p>
            <a:pPr algn="r"/>
            <a:r>
              <a:rPr lang="en-US">
                <a:solidFill>
                  <a:srgbClr val="FFFFFF"/>
                </a:solidFill>
              </a:rPr>
              <a:t>Edwin Cervantes</a:t>
            </a:r>
          </a:p>
        </p:txBody>
      </p:sp>
    </p:spTree>
    <p:extLst>
      <p:ext uri="{BB962C8B-B14F-4D97-AF65-F5344CB8AC3E}">
        <p14:creationId xmlns:p14="http://schemas.microsoft.com/office/powerpoint/2010/main" val="409071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3624025-D290-9506-3209-92B65306803A}"/>
              </a:ext>
            </a:extLst>
          </p:cNvPr>
          <p:cNvSpPr>
            <a:spLocks noGrp="1"/>
          </p:cNvSpPr>
          <p:nvPr>
            <p:ph type="title"/>
          </p:nvPr>
        </p:nvSpPr>
        <p:spPr>
          <a:xfrm>
            <a:off x="1337191" y="1064365"/>
            <a:ext cx="2856582" cy="3313671"/>
          </a:xfrm>
        </p:spPr>
        <p:txBody>
          <a:bodyPr>
            <a:normAutofit/>
          </a:bodyPr>
          <a:lstStyle/>
          <a:p>
            <a:pPr algn="l"/>
            <a:r>
              <a:rPr lang="en-US" b="1">
                <a:solidFill>
                  <a:schemeClr val="bg1"/>
                </a:solidFill>
              </a:rPr>
              <a:t>Regression Testing</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5BA866A-2364-4559-7F0C-051586790FFB}"/>
              </a:ext>
            </a:extLst>
          </p:cNvPr>
          <p:cNvGraphicFramePr>
            <a:graphicFrameLocks noGrp="1"/>
          </p:cNvGraphicFramePr>
          <p:nvPr>
            <p:ph idx="1"/>
            <p:extLst>
              <p:ext uri="{D42A27DB-BD31-4B8C-83A1-F6EECF244321}">
                <p14:modId xmlns:p14="http://schemas.microsoft.com/office/powerpoint/2010/main" val="1507612262"/>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7375101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2D7D-C893-0FA9-9591-E81A37A37594}"/>
              </a:ext>
            </a:extLst>
          </p:cNvPr>
          <p:cNvSpPr>
            <a:spLocks noGrp="1"/>
          </p:cNvSpPr>
          <p:nvPr>
            <p:ph type="title"/>
          </p:nvPr>
        </p:nvSpPr>
        <p:spPr>
          <a:xfrm>
            <a:off x="2611808" y="808056"/>
            <a:ext cx="7958331" cy="1077229"/>
          </a:xfrm>
        </p:spPr>
        <p:txBody>
          <a:bodyPr>
            <a:normAutofit/>
          </a:bodyPr>
          <a:lstStyle/>
          <a:p>
            <a:pPr algn="l"/>
            <a:r>
              <a:rPr lang="en-US" b="1" dirty="0"/>
              <a:t>The Goldilocks problem</a:t>
            </a:r>
            <a:endParaRPr lang="en-US" b="1"/>
          </a:p>
        </p:txBody>
      </p:sp>
      <p:graphicFrame>
        <p:nvGraphicFramePr>
          <p:cNvPr id="5" name="Content Placeholder 2">
            <a:extLst>
              <a:ext uri="{FF2B5EF4-FFF2-40B4-BE49-F238E27FC236}">
                <a16:creationId xmlns:a16="http://schemas.microsoft.com/office/drawing/2014/main" id="{68C475C5-6266-D646-F528-5414279CCE05}"/>
              </a:ext>
            </a:extLst>
          </p:cNvPr>
          <p:cNvGraphicFramePr>
            <a:graphicFrameLocks noGrp="1"/>
          </p:cNvGraphicFramePr>
          <p:nvPr>
            <p:ph idx="1"/>
            <p:extLst>
              <p:ext uri="{D42A27DB-BD31-4B8C-83A1-F6EECF244321}">
                <p14:modId xmlns:p14="http://schemas.microsoft.com/office/powerpoint/2010/main" val="4168087887"/>
              </p:ext>
            </p:extLst>
          </p:nvPr>
        </p:nvGraphicFramePr>
        <p:xfrm>
          <a:off x="2611808" y="2367883"/>
          <a:ext cx="7958330" cy="3366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3941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07C1-8012-544F-0E20-5DC8FD6DDB13}"/>
              </a:ext>
            </a:extLst>
          </p:cNvPr>
          <p:cNvSpPr>
            <a:spLocks noGrp="1"/>
          </p:cNvSpPr>
          <p:nvPr>
            <p:ph type="title"/>
          </p:nvPr>
        </p:nvSpPr>
        <p:spPr/>
        <p:txBody>
          <a:bodyPr/>
          <a:lstStyle/>
          <a:p>
            <a:r>
              <a:rPr lang="en-US" dirty="0"/>
              <a:t>Stubs and Drivers</a:t>
            </a:r>
          </a:p>
        </p:txBody>
      </p:sp>
      <p:sp>
        <p:nvSpPr>
          <p:cNvPr id="3" name="Content Placeholder 2">
            <a:extLst>
              <a:ext uri="{FF2B5EF4-FFF2-40B4-BE49-F238E27FC236}">
                <a16:creationId xmlns:a16="http://schemas.microsoft.com/office/drawing/2014/main" id="{B0F69C89-4E20-1B68-DA5B-081B677A9ECE}"/>
              </a:ext>
            </a:extLst>
          </p:cNvPr>
          <p:cNvSpPr>
            <a:spLocks noGrp="1"/>
          </p:cNvSpPr>
          <p:nvPr>
            <p:ph idx="1"/>
          </p:nvPr>
        </p:nvSpPr>
        <p:spPr/>
        <p:txBody>
          <a:bodyPr/>
          <a:lstStyle/>
          <a:p>
            <a:r>
              <a:rPr lang="en-US" dirty="0"/>
              <a:t>Scaffolding</a:t>
            </a:r>
          </a:p>
          <a:p>
            <a:pPr lvl="1"/>
            <a:r>
              <a:rPr lang="en-US" dirty="0"/>
              <a:t>Stubs (Simple, Sophisticated, Mocks)</a:t>
            </a:r>
          </a:p>
        </p:txBody>
      </p:sp>
    </p:spTree>
    <p:extLst>
      <p:ext uri="{BB962C8B-B14F-4D97-AF65-F5344CB8AC3E}">
        <p14:creationId xmlns:p14="http://schemas.microsoft.com/office/powerpoint/2010/main" val="4180332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Madison</Template>
  <TotalTime>36</TotalTime>
  <Words>449</Words>
  <Application>Microsoft Macintosh PowerPoint</Application>
  <PresentationFormat>Widescreen</PresentationFormat>
  <Paragraphs>35</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MS Shell Dlg 2</vt:lpstr>
      <vt:lpstr>Wingdings</vt:lpstr>
      <vt:lpstr>Wingdings 3</vt:lpstr>
      <vt:lpstr>Madison</vt:lpstr>
      <vt:lpstr>Chapter 6: Practical Considerations</vt:lpstr>
      <vt:lpstr>Regression Testing</vt:lpstr>
      <vt:lpstr>The Goldilocks problem</vt:lpstr>
      <vt:lpstr>Stubs and Drivers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Edwin Cervantes</dc:creator>
  <cp:lastModifiedBy>Edwin Cervantes</cp:lastModifiedBy>
  <cp:revision>2</cp:revision>
  <dcterms:created xsi:type="dcterms:W3CDTF">2025-02-17T13:20:15Z</dcterms:created>
  <dcterms:modified xsi:type="dcterms:W3CDTF">2025-02-17T13:56:43Z</dcterms:modified>
</cp:coreProperties>
</file>