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Barlow Condensed Light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BarlowCondensedLight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Light-boldItalic.fntdata"/><Relationship Id="rId30" Type="http://schemas.openxmlformats.org/officeDocument/2006/relationships/font" Target="fonts/BarlowCondensedLight-italic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.fntdata"/><Relationship Id="rId10" Type="http://schemas.openxmlformats.org/officeDocument/2006/relationships/slide" Target="slides/slide5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8ceea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8ceea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8ceea21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8ceea21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8ceea21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8ceea21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58ceea21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58ceea21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8ceea21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8ceea21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8ceea21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8ceea21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58ceea21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58ceea21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58ceea210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58ceea210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558ceea210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58ceea210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58ceea210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558ceea210_0_3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58ceea21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58ceea21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8ceea21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8ceea21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8ceea2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8ceea2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8ceea21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8ceea21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8ceea21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8ceea21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8ceea21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8ceea21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8ceea21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8ceea21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8ceea21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8ceea21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8ceea21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8ceea21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Google Shape;97;p16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2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dwinclement08.tk:8080/pages/build/index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A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6"/>
          <p:cNvGrpSpPr/>
          <p:nvPr/>
        </p:nvGrpSpPr>
        <p:grpSpPr>
          <a:xfrm>
            <a:off x="2514153" y="2371367"/>
            <a:ext cx="1914295" cy="3642799"/>
            <a:chOff x="2771238" y="658801"/>
            <a:chExt cx="2911476" cy="5540378"/>
          </a:xfrm>
        </p:grpSpPr>
        <p:sp>
          <p:nvSpPr>
            <p:cNvPr id="143" name="Google Shape;143;p26"/>
            <p:cNvSpPr/>
            <p:nvPr/>
          </p:nvSpPr>
          <p:spPr>
            <a:xfrm>
              <a:off x="3371676" y="808813"/>
              <a:ext cx="2178051" cy="5240340"/>
            </a:xfrm>
            <a:custGeom>
              <a:rect b="b" l="l" r="r" t="t"/>
              <a:pathLst>
                <a:path extrusionOk="0" h="1869" w="777">
                  <a:moveTo>
                    <a:pt x="32" y="0"/>
                  </a:moveTo>
                  <a:cubicBezTo>
                    <a:pt x="586" y="1"/>
                    <a:pt x="586" y="1"/>
                    <a:pt x="586" y="1"/>
                  </a:cubicBezTo>
                  <a:cubicBezTo>
                    <a:pt x="691" y="1"/>
                    <a:pt x="777" y="87"/>
                    <a:pt x="777" y="192"/>
                  </a:cubicBezTo>
                  <a:cubicBezTo>
                    <a:pt x="776" y="1683"/>
                    <a:pt x="776" y="1683"/>
                    <a:pt x="776" y="1683"/>
                  </a:cubicBezTo>
                  <a:cubicBezTo>
                    <a:pt x="776" y="1773"/>
                    <a:pt x="712" y="1849"/>
                    <a:pt x="628" y="186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1"/>
                    <a:pt x="21" y="0"/>
                    <a:pt x="3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" name="Google Shape;144;p26"/>
            <p:cNvGrpSpPr/>
            <p:nvPr/>
          </p:nvGrpSpPr>
          <p:grpSpPr>
            <a:xfrm>
              <a:off x="2771238" y="658801"/>
              <a:ext cx="2911476" cy="5540378"/>
              <a:chOff x="-1109687" y="1154713"/>
              <a:chExt cx="2911476" cy="5540378"/>
            </a:xfrm>
          </p:grpSpPr>
          <p:grpSp>
            <p:nvGrpSpPr>
              <p:cNvPr id="145" name="Google Shape;145;p26"/>
              <p:cNvGrpSpPr/>
              <p:nvPr/>
            </p:nvGrpSpPr>
            <p:grpSpPr>
              <a:xfrm>
                <a:off x="-1109687" y="1154713"/>
                <a:ext cx="2911476" cy="5540378"/>
                <a:chOff x="1859063" y="905963"/>
                <a:chExt cx="2911476" cy="5540378"/>
              </a:xfrm>
            </p:grpSpPr>
            <p:sp>
              <p:nvSpPr>
                <p:cNvPr id="146" name="Google Shape;146;p26"/>
                <p:cNvSpPr/>
                <p:nvPr/>
              </p:nvSpPr>
              <p:spPr>
                <a:xfrm>
                  <a:off x="1859063" y="905963"/>
                  <a:ext cx="2911476" cy="5540378"/>
                </a:xfrm>
                <a:custGeom>
                  <a:rect b="b" l="l" r="r" t="t"/>
                  <a:pathLst>
                    <a:path extrusionOk="0" h="1976" w="1038">
                      <a:moveTo>
                        <a:pt x="231" y="0"/>
                      </a:moveTo>
                      <a:cubicBezTo>
                        <a:pt x="809" y="0"/>
                        <a:pt x="809" y="0"/>
                        <a:pt x="809" y="0"/>
                      </a:cubicBezTo>
                      <a:cubicBezTo>
                        <a:pt x="935" y="0"/>
                        <a:pt x="1038" y="104"/>
                        <a:pt x="1038" y="230"/>
                      </a:cubicBezTo>
                      <a:cubicBezTo>
                        <a:pt x="1037" y="1746"/>
                        <a:pt x="1037" y="1746"/>
                        <a:pt x="1037" y="1746"/>
                      </a:cubicBezTo>
                      <a:cubicBezTo>
                        <a:pt x="1037" y="1873"/>
                        <a:pt x="934" y="1976"/>
                        <a:pt x="807" y="1976"/>
                      </a:cubicBezTo>
                      <a:cubicBezTo>
                        <a:pt x="230" y="1976"/>
                        <a:pt x="230" y="1976"/>
                        <a:pt x="230" y="1976"/>
                      </a:cubicBezTo>
                      <a:cubicBezTo>
                        <a:pt x="103" y="1976"/>
                        <a:pt x="0" y="1872"/>
                        <a:pt x="0" y="1746"/>
                      </a:cubicBezTo>
                      <a:cubicBezTo>
                        <a:pt x="1" y="230"/>
                        <a:pt x="1" y="230"/>
                        <a:pt x="1" y="230"/>
                      </a:cubicBezTo>
                      <a:cubicBezTo>
                        <a:pt x="1" y="103"/>
                        <a:pt x="105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C1C2C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26"/>
                <p:cNvSpPr/>
                <p:nvPr/>
              </p:nvSpPr>
              <p:spPr>
                <a:xfrm>
                  <a:off x="1946375" y="993276"/>
                  <a:ext cx="2740026" cy="5367339"/>
                </a:xfrm>
                <a:custGeom>
                  <a:rect b="b" l="l" r="r" t="t"/>
                  <a:pathLst>
                    <a:path extrusionOk="0" h="1914" w="977">
                      <a:moveTo>
                        <a:pt x="200" y="0"/>
                      </a:moveTo>
                      <a:cubicBezTo>
                        <a:pt x="778" y="0"/>
                        <a:pt x="778" y="0"/>
                        <a:pt x="778" y="0"/>
                      </a:cubicBezTo>
                      <a:cubicBezTo>
                        <a:pt x="887" y="0"/>
                        <a:pt x="977" y="90"/>
                        <a:pt x="976" y="199"/>
                      </a:cubicBezTo>
                      <a:cubicBezTo>
                        <a:pt x="975" y="1715"/>
                        <a:pt x="975" y="1715"/>
                        <a:pt x="975" y="1715"/>
                      </a:cubicBezTo>
                      <a:cubicBezTo>
                        <a:pt x="975" y="1825"/>
                        <a:pt x="886" y="1914"/>
                        <a:pt x="776" y="1914"/>
                      </a:cubicBezTo>
                      <a:cubicBezTo>
                        <a:pt x="199" y="1914"/>
                        <a:pt x="199" y="1914"/>
                        <a:pt x="199" y="1914"/>
                      </a:cubicBezTo>
                      <a:cubicBezTo>
                        <a:pt x="89" y="1914"/>
                        <a:pt x="0" y="1824"/>
                        <a:pt x="0" y="1715"/>
                      </a:cubicBezTo>
                      <a:cubicBezTo>
                        <a:pt x="1" y="199"/>
                        <a:pt x="1" y="199"/>
                        <a:pt x="1" y="199"/>
                      </a:cubicBezTo>
                      <a:cubicBezTo>
                        <a:pt x="1" y="89"/>
                        <a:pt x="91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676A7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26"/>
                <p:cNvSpPr/>
                <p:nvPr/>
              </p:nvSpPr>
              <p:spPr>
                <a:xfrm>
                  <a:off x="1998763" y="1048838"/>
                  <a:ext cx="2630490" cy="5254630"/>
                </a:xfrm>
                <a:custGeom>
                  <a:rect b="b" l="l" r="r" t="t"/>
                  <a:pathLst>
                    <a:path extrusionOk="0" h="1874" w="938">
                      <a:moveTo>
                        <a:pt x="193" y="0"/>
                      </a:moveTo>
                      <a:cubicBezTo>
                        <a:pt x="747" y="1"/>
                        <a:pt x="747" y="1"/>
                        <a:pt x="747" y="1"/>
                      </a:cubicBezTo>
                      <a:cubicBezTo>
                        <a:pt x="852" y="1"/>
                        <a:pt x="938" y="87"/>
                        <a:pt x="938" y="192"/>
                      </a:cubicBezTo>
                      <a:cubicBezTo>
                        <a:pt x="937" y="1683"/>
                        <a:pt x="937" y="1683"/>
                        <a:pt x="937" y="1683"/>
                      </a:cubicBezTo>
                      <a:cubicBezTo>
                        <a:pt x="937" y="1788"/>
                        <a:pt x="851" y="1874"/>
                        <a:pt x="746" y="1874"/>
                      </a:cubicBezTo>
                      <a:cubicBezTo>
                        <a:pt x="191" y="1873"/>
                        <a:pt x="191" y="1873"/>
                        <a:pt x="191" y="1873"/>
                      </a:cubicBezTo>
                      <a:cubicBezTo>
                        <a:pt x="86" y="1873"/>
                        <a:pt x="0" y="1787"/>
                        <a:pt x="0" y="1682"/>
                      </a:cubicBezTo>
                      <a:cubicBezTo>
                        <a:pt x="2" y="191"/>
                        <a:pt x="2" y="191"/>
                        <a:pt x="2" y="191"/>
                      </a:cubicBezTo>
                      <a:cubicBezTo>
                        <a:pt x="2" y="86"/>
                        <a:pt x="88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26"/>
                <p:cNvSpPr/>
                <p:nvPr/>
              </p:nvSpPr>
              <p:spPr>
                <a:xfrm>
                  <a:off x="2633763" y="1599701"/>
                  <a:ext cx="1804987" cy="3975100"/>
                </a:xfrm>
                <a:custGeom>
                  <a:rect b="b" l="l" r="r" t="t"/>
                  <a:pathLst>
                    <a:path extrusionOk="0" h="2504" w="1137">
                      <a:moveTo>
                        <a:pt x="0" y="0"/>
                      </a:moveTo>
                      <a:lnTo>
                        <a:pt x="1137" y="1"/>
                      </a:lnTo>
                      <a:lnTo>
                        <a:pt x="1136" y="2504"/>
                      </a:lnTo>
                      <a:lnTo>
                        <a:pt x="842" y="25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E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26"/>
                <p:cNvSpPr/>
                <p:nvPr/>
              </p:nvSpPr>
              <p:spPr>
                <a:xfrm>
                  <a:off x="2192438" y="1599701"/>
                  <a:ext cx="1778000" cy="3971925"/>
                </a:xfrm>
                <a:custGeom>
                  <a:rect b="b" l="l" r="r" t="t"/>
                  <a:pathLst>
                    <a:path extrusionOk="0" h="2502" w="1120">
                      <a:moveTo>
                        <a:pt x="2" y="0"/>
                      </a:moveTo>
                      <a:lnTo>
                        <a:pt x="278" y="0"/>
                      </a:lnTo>
                      <a:lnTo>
                        <a:pt x="1120" y="2502"/>
                      </a:lnTo>
                      <a:lnTo>
                        <a:pt x="0" y="250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" name="Google Shape;151;p26"/>
              <p:cNvSpPr/>
              <p:nvPr/>
            </p:nvSpPr>
            <p:spPr>
              <a:xfrm>
                <a:off x="61889" y="5902592"/>
                <a:ext cx="565150" cy="563563"/>
              </a:xfrm>
              <a:custGeom>
                <a:rect b="b" l="l" r="r" t="t"/>
                <a:pathLst>
                  <a:path extrusionOk="0" h="201" w="201">
                    <a:moveTo>
                      <a:pt x="101" y="0"/>
                    </a:moveTo>
                    <a:cubicBezTo>
                      <a:pt x="156" y="0"/>
                      <a:pt x="201" y="45"/>
                      <a:pt x="201" y="101"/>
                    </a:cubicBez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lose/>
                  </a:path>
                </a:pathLst>
              </a:custGeom>
              <a:solidFill>
                <a:srgbClr val="93C9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133326" y="5969267"/>
                <a:ext cx="425450" cy="428625"/>
              </a:xfrm>
              <a:custGeom>
                <a:rect b="b" l="l" r="r" t="t"/>
                <a:pathLst>
                  <a:path extrusionOk="0" h="153" w="152">
                    <a:moveTo>
                      <a:pt x="76" y="1"/>
                    </a:moveTo>
                    <a:cubicBezTo>
                      <a:pt x="118" y="1"/>
                      <a:pt x="152" y="35"/>
                      <a:pt x="152" y="77"/>
                    </a:cubicBezTo>
                    <a:cubicBezTo>
                      <a:pt x="152" y="119"/>
                      <a:pt x="118" y="153"/>
                      <a:pt x="76" y="153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1"/>
                    </a:cubicBezTo>
                    <a:close/>
                  </a:path>
                </a:pathLst>
              </a:custGeom>
              <a:solidFill>
                <a:srgbClr val="2481B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-674712" y="6140717"/>
                <a:ext cx="515938" cy="87313"/>
              </a:xfrm>
              <a:custGeom>
                <a:rect b="b" l="l" r="r" t="t"/>
                <a:pathLst>
                  <a:path extrusionOk="0" h="31" w="184">
                    <a:moveTo>
                      <a:pt x="16" y="31"/>
                    </a:moveTo>
                    <a:cubicBezTo>
                      <a:pt x="168" y="31"/>
                      <a:pt x="168" y="31"/>
                      <a:pt x="168" y="31"/>
                    </a:cubicBezTo>
                    <a:cubicBezTo>
                      <a:pt x="177" y="31"/>
                      <a:pt x="184" y="24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4" y="7"/>
                      <a:pt x="177" y="0"/>
                      <a:pt x="16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lose/>
                  </a:path>
                </a:pathLst>
              </a:custGeom>
              <a:solidFill>
                <a:srgbClr val="8EABF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854052" y="6140717"/>
                <a:ext cx="512763" cy="87313"/>
              </a:xfrm>
              <a:custGeom>
                <a:rect b="b" l="l" r="r" t="t"/>
                <a:pathLst>
                  <a:path extrusionOk="0" h="31" w="183">
                    <a:moveTo>
                      <a:pt x="15" y="31"/>
                    </a:moveTo>
                    <a:cubicBezTo>
                      <a:pt x="168" y="31"/>
                      <a:pt x="168" y="31"/>
                      <a:pt x="168" y="31"/>
                    </a:cubicBezTo>
                    <a:cubicBezTo>
                      <a:pt x="176" y="31"/>
                      <a:pt x="183" y="24"/>
                      <a:pt x="183" y="16"/>
                    </a:cubicBezTo>
                    <a:cubicBezTo>
                      <a:pt x="183" y="16"/>
                      <a:pt x="183" y="16"/>
                      <a:pt x="183" y="16"/>
                    </a:cubicBezTo>
                    <a:cubicBezTo>
                      <a:pt x="183" y="7"/>
                      <a:pt x="176" y="0"/>
                      <a:pt x="16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lose/>
                  </a:path>
                </a:pathLst>
              </a:custGeom>
              <a:solidFill>
                <a:srgbClr val="C3B7E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" name="Google Shape;155;p26"/>
          <p:cNvGrpSpPr/>
          <p:nvPr/>
        </p:nvGrpSpPr>
        <p:grpSpPr>
          <a:xfrm>
            <a:off x="6209528" y="2312145"/>
            <a:ext cx="4306338" cy="3761229"/>
            <a:chOff x="852528" y="721107"/>
            <a:chExt cx="4306338" cy="3761229"/>
          </a:xfrm>
        </p:grpSpPr>
        <p:grpSp>
          <p:nvGrpSpPr>
            <p:cNvPr id="156" name="Google Shape;156;p26"/>
            <p:cNvGrpSpPr/>
            <p:nvPr/>
          </p:nvGrpSpPr>
          <p:grpSpPr>
            <a:xfrm>
              <a:off x="852528" y="721107"/>
              <a:ext cx="4306338" cy="3761229"/>
              <a:chOff x="507" y="1182"/>
              <a:chExt cx="3092" cy="2701"/>
            </a:xfrm>
          </p:grpSpPr>
          <p:sp>
            <p:nvSpPr>
              <p:cNvPr id="157" name="Google Shape;157;p26"/>
              <p:cNvSpPr/>
              <p:nvPr/>
            </p:nvSpPr>
            <p:spPr>
              <a:xfrm>
                <a:off x="507" y="1183"/>
                <a:ext cx="3000" cy="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500" lIns="91000" spcFirstLastPara="1" rIns="91000" wrap="square" tIns="455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1700" y="3289"/>
                <a:ext cx="669" cy="364"/>
              </a:xfrm>
              <a:custGeom>
                <a:rect b="b" l="l" r="r" t="t"/>
                <a:pathLst>
                  <a:path extrusionOk="0" h="364" w="659">
                    <a:moveTo>
                      <a:pt x="659" y="364"/>
                    </a:moveTo>
                    <a:lnTo>
                      <a:pt x="0" y="364"/>
                    </a:lnTo>
                    <a:lnTo>
                      <a:pt x="51" y="0"/>
                    </a:lnTo>
                    <a:lnTo>
                      <a:pt x="612" y="0"/>
                    </a:lnTo>
                    <a:lnTo>
                      <a:pt x="659" y="364"/>
                    </a:lnTo>
                    <a:close/>
                  </a:path>
                </a:pathLst>
              </a:custGeom>
              <a:solidFill>
                <a:srgbClr val="D3D0D5"/>
              </a:solidFill>
              <a:ln>
                <a:noFill/>
              </a:ln>
            </p:spPr>
            <p:txBody>
              <a:bodyPr anchorCtr="0" anchor="t" bIns="45500" lIns="91000" spcFirstLastPara="1" rIns="91000" wrap="square" tIns="455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1652" y="3645"/>
                <a:ext cx="764" cy="94"/>
              </a:xfrm>
              <a:custGeom>
                <a:rect b="b" l="l" r="r" t="t"/>
                <a:pathLst>
                  <a:path extrusionOk="0" h="96" w="772">
                    <a:moveTo>
                      <a:pt x="758" y="96"/>
                    </a:moveTo>
                    <a:cubicBezTo>
                      <a:pt x="12" y="96"/>
                      <a:pt x="12" y="96"/>
                      <a:pt x="12" y="96"/>
                    </a:cubicBezTo>
                    <a:cubicBezTo>
                      <a:pt x="5" y="96"/>
                      <a:pt x="0" y="91"/>
                      <a:pt x="0" y="84"/>
                    </a:cubicBezTo>
                    <a:cubicBezTo>
                      <a:pt x="0" y="82"/>
                      <a:pt x="0" y="80"/>
                      <a:pt x="2" y="78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50" y="2"/>
                      <a:pt x="54" y="0"/>
                      <a:pt x="58" y="0"/>
                    </a:cubicBezTo>
                    <a:cubicBezTo>
                      <a:pt x="715" y="0"/>
                      <a:pt x="715" y="0"/>
                      <a:pt x="715" y="0"/>
                    </a:cubicBezTo>
                    <a:cubicBezTo>
                      <a:pt x="719" y="0"/>
                      <a:pt x="723" y="2"/>
                      <a:pt x="725" y="6"/>
                    </a:cubicBezTo>
                    <a:cubicBezTo>
                      <a:pt x="768" y="78"/>
                      <a:pt x="768" y="78"/>
                      <a:pt x="768" y="78"/>
                    </a:cubicBezTo>
                    <a:cubicBezTo>
                      <a:pt x="772" y="84"/>
                      <a:pt x="770" y="91"/>
                      <a:pt x="764" y="95"/>
                    </a:cubicBezTo>
                    <a:cubicBezTo>
                      <a:pt x="762" y="96"/>
                      <a:pt x="760" y="96"/>
                      <a:pt x="758" y="96"/>
                    </a:cubicBezTo>
                    <a:close/>
                  </a:path>
                </a:pathLst>
              </a:custGeom>
              <a:solidFill>
                <a:srgbClr val="BFBDC0"/>
              </a:solidFill>
              <a:ln>
                <a:noFill/>
              </a:ln>
            </p:spPr>
            <p:txBody>
              <a:bodyPr anchorCtr="0" anchor="t" bIns="45500" lIns="91000" spcFirstLastPara="1" rIns="91000" wrap="square" tIns="455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507" y="1182"/>
                <a:ext cx="3091" cy="1885"/>
              </a:xfrm>
              <a:custGeom>
                <a:rect b="b" l="l" r="r" t="t"/>
                <a:pathLst>
                  <a:path extrusionOk="0" h="1928" w="3114">
                    <a:moveTo>
                      <a:pt x="30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6"/>
                      <a:pt x="0" y="56"/>
                    </a:cubicBezTo>
                    <a:cubicBezTo>
                      <a:pt x="0" y="56"/>
                      <a:pt x="0" y="1910"/>
                      <a:pt x="0" y="1928"/>
                    </a:cubicBezTo>
                    <a:cubicBezTo>
                      <a:pt x="3114" y="1928"/>
                      <a:pt x="3114" y="1928"/>
                      <a:pt x="3114" y="1928"/>
                    </a:cubicBezTo>
                    <a:cubicBezTo>
                      <a:pt x="3114" y="1896"/>
                      <a:pt x="3112" y="56"/>
                      <a:pt x="3112" y="56"/>
                    </a:cubicBezTo>
                    <a:cubicBezTo>
                      <a:pt x="3112" y="26"/>
                      <a:pt x="3087" y="0"/>
                      <a:pt x="3056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t" bIns="45500" lIns="91000" spcFirstLastPara="1" rIns="91000" wrap="square" tIns="455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508" y="3067"/>
                <a:ext cx="3091" cy="240"/>
              </a:xfrm>
              <a:custGeom>
                <a:rect b="b" l="l" r="r" t="t"/>
                <a:pathLst>
                  <a:path extrusionOk="0" h="246" w="3114">
                    <a:moveTo>
                      <a:pt x="3061" y="246"/>
                    </a:moveTo>
                    <a:cubicBezTo>
                      <a:pt x="56" y="246"/>
                      <a:pt x="56" y="246"/>
                      <a:pt x="56" y="246"/>
                    </a:cubicBezTo>
                    <a:cubicBezTo>
                      <a:pt x="25" y="246"/>
                      <a:pt x="0" y="221"/>
                      <a:pt x="0" y="190"/>
                    </a:cubicBezTo>
                    <a:cubicBezTo>
                      <a:pt x="0" y="190"/>
                      <a:pt x="0" y="6"/>
                      <a:pt x="0" y="0"/>
                    </a:cubicBezTo>
                    <a:cubicBezTo>
                      <a:pt x="3114" y="0"/>
                      <a:pt x="3114" y="0"/>
                      <a:pt x="3114" y="0"/>
                    </a:cubicBezTo>
                    <a:cubicBezTo>
                      <a:pt x="3114" y="3"/>
                      <a:pt x="3114" y="190"/>
                      <a:pt x="3114" y="190"/>
                    </a:cubicBezTo>
                    <a:cubicBezTo>
                      <a:pt x="3114" y="221"/>
                      <a:pt x="3092" y="246"/>
                      <a:pt x="3061" y="246"/>
                    </a:cubicBezTo>
                    <a:close/>
                  </a:path>
                </a:pathLst>
              </a:custGeom>
              <a:solidFill>
                <a:srgbClr val="EBEAED"/>
              </a:solidFill>
              <a:ln>
                <a:noFill/>
              </a:ln>
            </p:spPr>
            <p:txBody>
              <a:bodyPr anchorCtr="0" anchor="t" bIns="45500" lIns="91000" spcFirstLastPara="1" rIns="91000" wrap="square" tIns="455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1983" y="3140"/>
                <a:ext cx="0" cy="0"/>
              </a:xfrm>
              <a:prstGeom prst="ellipse">
                <a:avLst/>
              </a:prstGeom>
              <a:solidFill>
                <a:srgbClr val="D5D3D7"/>
              </a:solidFill>
              <a:ln>
                <a:noFill/>
              </a:ln>
            </p:spPr>
            <p:txBody>
              <a:bodyPr anchorCtr="0" anchor="t" bIns="45500" lIns="91000" spcFirstLastPara="1" rIns="91000" wrap="square" tIns="455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2011" y="1243"/>
                <a:ext cx="0" cy="0"/>
              </a:xfrm>
              <a:prstGeom prst="ellipse">
                <a:avLst/>
              </a:prstGeom>
              <a:solidFill>
                <a:srgbClr val="626263"/>
              </a:solidFill>
              <a:ln>
                <a:noFill/>
              </a:ln>
            </p:spPr>
            <p:txBody>
              <a:bodyPr anchorCtr="0" anchor="t" bIns="45500" lIns="91000" spcFirstLastPara="1" rIns="91000" wrap="square" tIns="455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" name="Google Shape;164;p26"/>
            <p:cNvSpPr/>
            <p:nvPr/>
          </p:nvSpPr>
          <p:spPr>
            <a:xfrm>
              <a:off x="1040133" y="886109"/>
              <a:ext cx="3940502" cy="2302755"/>
            </a:xfrm>
            <a:custGeom>
              <a:rect b="b" l="l" r="r" t="t"/>
              <a:pathLst>
                <a:path extrusionOk="0" h="1928" w="3114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500" lIns="91025" spcFirstLastPara="1" rIns="91025" wrap="square" tIns="45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2674347" y="2751108"/>
              <a:ext cx="5259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86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238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032423" y="2310424"/>
              <a:ext cx="268872" cy="368828"/>
            </a:xfrm>
            <a:custGeom>
              <a:rect b="b" l="l" r="r" t="t"/>
              <a:pathLst>
                <a:path extrusionOk="0" h="3260" w="3073">
                  <a:moveTo>
                    <a:pt x="2514" y="2266"/>
                  </a:moveTo>
                  <a:lnTo>
                    <a:pt x="2472" y="2268"/>
                  </a:lnTo>
                  <a:lnTo>
                    <a:pt x="2429" y="2274"/>
                  </a:lnTo>
                  <a:lnTo>
                    <a:pt x="2387" y="2284"/>
                  </a:lnTo>
                  <a:lnTo>
                    <a:pt x="2346" y="2298"/>
                  </a:lnTo>
                  <a:lnTo>
                    <a:pt x="2306" y="2317"/>
                  </a:lnTo>
                  <a:lnTo>
                    <a:pt x="2268" y="2338"/>
                  </a:lnTo>
                  <a:lnTo>
                    <a:pt x="2232" y="2365"/>
                  </a:lnTo>
                  <a:lnTo>
                    <a:pt x="2198" y="2395"/>
                  </a:lnTo>
                  <a:lnTo>
                    <a:pt x="2165" y="2433"/>
                  </a:lnTo>
                  <a:lnTo>
                    <a:pt x="2136" y="2473"/>
                  </a:lnTo>
                  <a:lnTo>
                    <a:pt x="2111" y="2516"/>
                  </a:lnTo>
                  <a:lnTo>
                    <a:pt x="2092" y="2562"/>
                  </a:lnTo>
                  <a:lnTo>
                    <a:pt x="2079" y="2609"/>
                  </a:lnTo>
                  <a:lnTo>
                    <a:pt x="2070" y="2657"/>
                  </a:lnTo>
                  <a:lnTo>
                    <a:pt x="2067" y="2708"/>
                  </a:lnTo>
                  <a:lnTo>
                    <a:pt x="2070" y="2758"/>
                  </a:lnTo>
                  <a:lnTo>
                    <a:pt x="2079" y="2807"/>
                  </a:lnTo>
                  <a:lnTo>
                    <a:pt x="2092" y="2854"/>
                  </a:lnTo>
                  <a:lnTo>
                    <a:pt x="2111" y="2899"/>
                  </a:lnTo>
                  <a:lnTo>
                    <a:pt x="2136" y="2942"/>
                  </a:lnTo>
                  <a:lnTo>
                    <a:pt x="2165" y="2983"/>
                  </a:lnTo>
                  <a:lnTo>
                    <a:pt x="2198" y="3020"/>
                  </a:lnTo>
                  <a:lnTo>
                    <a:pt x="2234" y="3052"/>
                  </a:lnTo>
                  <a:lnTo>
                    <a:pt x="2274" y="3080"/>
                  </a:lnTo>
                  <a:lnTo>
                    <a:pt x="2314" y="3103"/>
                  </a:lnTo>
                  <a:lnTo>
                    <a:pt x="2357" y="3122"/>
                  </a:lnTo>
                  <a:lnTo>
                    <a:pt x="2400" y="3135"/>
                  </a:lnTo>
                  <a:lnTo>
                    <a:pt x="2446" y="3144"/>
                  </a:lnTo>
                  <a:lnTo>
                    <a:pt x="2491" y="3150"/>
                  </a:lnTo>
                  <a:lnTo>
                    <a:pt x="2537" y="3150"/>
                  </a:lnTo>
                  <a:lnTo>
                    <a:pt x="2583" y="3144"/>
                  </a:lnTo>
                  <a:lnTo>
                    <a:pt x="2627" y="3135"/>
                  </a:lnTo>
                  <a:lnTo>
                    <a:pt x="2672" y="3122"/>
                  </a:lnTo>
                  <a:lnTo>
                    <a:pt x="2714" y="3103"/>
                  </a:lnTo>
                  <a:lnTo>
                    <a:pt x="2755" y="3080"/>
                  </a:lnTo>
                  <a:lnTo>
                    <a:pt x="2794" y="3052"/>
                  </a:lnTo>
                  <a:lnTo>
                    <a:pt x="2830" y="3020"/>
                  </a:lnTo>
                  <a:lnTo>
                    <a:pt x="2864" y="2983"/>
                  </a:lnTo>
                  <a:lnTo>
                    <a:pt x="2893" y="2942"/>
                  </a:lnTo>
                  <a:lnTo>
                    <a:pt x="2917" y="2899"/>
                  </a:lnTo>
                  <a:lnTo>
                    <a:pt x="2936" y="2854"/>
                  </a:lnTo>
                  <a:lnTo>
                    <a:pt x="2950" y="2807"/>
                  </a:lnTo>
                  <a:lnTo>
                    <a:pt x="2958" y="2758"/>
                  </a:lnTo>
                  <a:lnTo>
                    <a:pt x="2961" y="2708"/>
                  </a:lnTo>
                  <a:lnTo>
                    <a:pt x="2958" y="2657"/>
                  </a:lnTo>
                  <a:lnTo>
                    <a:pt x="2950" y="2609"/>
                  </a:lnTo>
                  <a:lnTo>
                    <a:pt x="2936" y="2562"/>
                  </a:lnTo>
                  <a:lnTo>
                    <a:pt x="2917" y="2516"/>
                  </a:lnTo>
                  <a:lnTo>
                    <a:pt x="2893" y="2473"/>
                  </a:lnTo>
                  <a:lnTo>
                    <a:pt x="2864" y="2433"/>
                  </a:lnTo>
                  <a:lnTo>
                    <a:pt x="2830" y="2395"/>
                  </a:lnTo>
                  <a:lnTo>
                    <a:pt x="2796" y="2365"/>
                  </a:lnTo>
                  <a:lnTo>
                    <a:pt x="2760" y="2338"/>
                  </a:lnTo>
                  <a:lnTo>
                    <a:pt x="2722" y="2317"/>
                  </a:lnTo>
                  <a:lnTo>
                    <a:pt x="2682" y="2298"/>
                  </a:lnTo>
                  <a:lnTo>
                    <a:pt x="2642" y="2284"/>
                  </a:lnTo>
                  <a:lnTo>
                    <a:pt x="2599" y="2274"/>
                  </a:lnTo>
                  <a:lnTo>
                    <a:pt x="2557" y="2268"/>
                  </a:lnTo>
                  <a:lnTo>
                    <a:pt x="2514" y="2266"/>
                  </a:lnTo>
                  <a:close/>
                  <a:moveTo>
                    <a:pt x="559" y="1186"/>
                  </a:moveTo>
                  <a:lnTo>
                    <a:pt x="507" y="1189"/>
                  </a:lnTo>
                  <a:lnTo>
                    <a:pt x="456" y="1197"/>
                  </a:lnTo>
                  <a:lnTo>
                    <a:pt x="408" y="1211"/>
                  </a:lnTo>
                  <a:lnTo>
                    <a:pt x="363" y="1231"/>
                  </a:lnTo>
                  <a:lnTo>
                    <a:pt x="319" y="1255"/>
                  </a:lnTo>
                  <a:lnTo>
                    <a:pt x="280" y="1283"/>
                  </a:lnTo>
                  <a:lnTo>
                    <a:pt x="244" y="1315"/>
                  </a:lnTo>
                  <a:lnTo>
                    <a:pt x="210" y="1352"/>
                  </a:lnTo>
                  <a:lnTo>
                    <a:pt x="181" y="1391"/>
                  </a:lnTo>
                  <a:lnTo>
                    <a:pt x="158" y="1434"/>
                  </a:lnTo>
                  <a:lnTo>
                    <a:pt x="138" y="1479"/>
                  </a:lnTo>
                  <a:lnTo>
                    <a:pt x="124" y="1526"/>
                  </a:lnTo>
                  <a:lnTo>
                    <a:pt x="115" y="1576"/>
                  </a:lnTo>
                  <a:lnTo>
                    <a:pt x="112" y="1628"/>
                  </a:lnTo>
                  <a:lnTo>
                    <a:pt x="115" y="1679"/>
                  </a:lnTo>
                  <a:lnTo>
                    <a:pt x="124" y="1729"/>
                  </a:lnTo>
                  <a:lnTo>
                    <a:pt x="138" y="1776"/>
                  </a:lnTo>
                  <a:lnTo>
                    <a:pt x="158" y="1823"/>
                  </a:lnTo>
                  <a:lnTo>
                    <a:pt x="181" y="1865"/>
                  </a:lnTo>
                  <a:lnTo>
                    <a:pt x="210" y="1905"/>
                  </a:lnTo>
                  <a:lnTo>
                    <a:pt x="244" y="1941"/>
                  </a:lnTo>
                  <a:lnTo>
                    <a:pt x="280" y="1972"/>
                  </a:lnTo>
                  <a:lnTo>
                    <a:pt x="319" y="2001"/>
                  </a:lnTo>
                  <a:lnTo>
                    <a:pt x="363" y="2025"/>
                  </a:lnTo>
                  <a:lnTo>
                    <a:pt x="408" y="2044"/>
                  </a:lnTo>
                  <a:lnTo>
                    <a:pt x="456" y="2058"/>
                  </a:lnTo>
                  <a:lnTo>
                    <a:pt x="507" y="2067"/>
                  </a:lnTo>
                  <a:lnTo>
                    <a:pt x="559" y="2070"/>
                  </a:lnTo>
                  <a:lnTo>
                    <a:pt x="611" y="2067"/>
                  </a:lnTo>
                  <a:lnTo>
                    <a:pt x="661" y="2058"/>
                  </a:lnTo>
                  <a:lnTo>
                    <a:pt x="709" y="2044"/>
                  </a:lnTo>
                  <a:lnTo>
                    <a:pt x="756" y="2025"/>
                  </a:lnTo>
                  <a:lnTo>
                    <a:pt x="798" y="2001"/>
                  </a:lnTo>
                  <a:lnTo>
                    <a:pt x="839" y="1972"/>
                  </a:lnTo>
                  <a:lnTo>
                    <a:pt x="875" y="1941"/>
                  </a:lnTo>
                  <a:lnTo>
                    <a:pt x="907" y="1905"/>
                  </a:lnTo>
                  <a:lnTo>
                    <a:pt x="936" y="1865"/>
                  </a:lnTo>
                  <a:lnTo>
                    <a:pt x="960" y="1823"/>
                  </a:lnTo>
                  <a:lnTo>
                    <a:pt x="980" y="1776"/>
                  </a:lnTo>
                  <a:lnTo>
                    <a:pt x="994" y="1729"/>
                  </a:lnTo>
                  <a:lnTo>
                    <a:pt x="1003" y="1679"/>
                  </a:lnTo>
                  <a:lnTo>
                    <a:pt x="1006" y="1628"/>
                  </a:lnTo>
                  <a:lnTo>
                    <a:pt x="1003" y="1576"/>
                  </a:lnTo>
                  <a:lnTo>
                    <a:pt x="994" y="1526"/>
                  </a:lnTo>
                  <a:lnTo>
                    <a:pt x="980" y="1479"/>
                  </a:lnTo>
                  <a:lnTo>
                    <a:pt x="960" y="1434"/>
                  </a:lnTo>
                  <a:lnTo>
                    <a:pt x="936" y="1391"/>
                  </a:lnTo>
                  <a:lnTo>
                    <a:pt x="907" y="1352"/>
                  </a:lnTo>
                  <a:lnTo>
                    <a:pt x="875" y="1315"/>
                  </a:lnTo>
                  <a:lnTo>
                    <a:pt x="839" y="1283"/>
                  </a:lnTo>
                  <a:lnTo>
                    <a:pt x="798" y="1255"/>
                  </a:lnTo>
                  <a:lnTo>
                    <a:pt x="756" y="1231"/>
                  </a:lnTo>
                  <a:lnTo>
                    <a:pt x="709" y="1211"/>
                  </a:lnTo>
                  <a:lnTo>
                    <a:pt x="661" y="1197"/>
                  </a:lnTo>
                  <a:lnTo>
                    <a:pt x="611" y="1189"/>
                  </a:lnTo>
                  <a:lnTo>
                    <a:pt x="559" y="1186"/>
                  </a:lnTo>
                  <a:close/>
                  <a:moveTo>
                    <a:pt x="2514" y="111"/>
                  </a:moveTo>
                  <a:lnTo>
                    <a:pt x="2462" y="114"/>
                  </a:lnTo>
                  <a:lnTo>
                    <a:pt x="2412" y="122"/>
                  </a:lnTo>
                  <a:lnTo>
                    <a:pt x="2364" y="137"/>
                  </a:lnTo>
                  <a:lnTo>
                    <a:pt x="2318" y="156"/>
                  </a:lnTo>
                  <a:lnTo>
                    <a:pt x="2275" y="180"/>
                  </a:lnTo>
                  <a:lnTo>
                    <a:pt x="2235" y="209"/>
                  </a:lnTo>
                  <a:lnTo>
                    <a:pt x="2198" y="240"/>
                  </a:lnTo>
                  <a:lnTo>
                    <a:pt x="2166" y="277"/>
                  </a:lnTo>
                  <a:lnTo>
                    <a:pt x="2137" y="316"/>
                  </a:lnTo>
                  <a:lnTo>
                    <a:pt x="2113" y="359"/>
                  </a:lnTo>
                  <a:lnTo>
                    <a:pt x="2093" y="404"/>
                  </a:lnTo>
                  <a:lnTo>
                    <a:pt x="2079" y="452"/>
                  </a:lnTo>
                  <a:lnTo>
                    <a:pt x="2070" y="502"/>
                  </a:lnTo>
                  <a:lnTo>
                    <a:pt x="2067" y="553"/>
                  </a:lnTo>
                  <a:lnTo>
                    <a:pt x="2070" y="604"/>
                  </a:lnTo>
                  <a:lnTo>
                    <a:pt x="2079" y="655"/>
                  </a:lnTo>
                  <a:lnTo>
                    <a:pt x="2093" y="702"/>
                  </a:lnTo>
                  <a:lnTo>
                    <a:pt x="2113" y="747"/>
                  </a:lnTo>
                  <a:lnTo>
                    <a:pt x="2137" y="790"/>
                  </a:lnTo>
                  <a:lnTo>
                    <a:pt x="2166" y="829"/>
                  </a:lnTo>
                  <a:lnTo>
                    <a:pt x="2198" y="865"/>
                  </a:lnTo>
                  <a:lnTo>
                    <a:pt x="2235" y="898"/>
                  </a:lnTo>
                  <a:lnTo>
                    <a:pt x="2275" y="926"/>
                  </a:lnTo>
                  <a:lnTo>
                    <a:pt x="2318" y="950"/>
                  </a:lnTo>
                  <a:lnTo>
                    <a:pt x="2364" y="969"/>
                  </a:lnTo>
                  <a:lnTo>
                    <a:pt x="2412" y="983"/>
                  </a:lnTo>
                  <a:lnTo>
                    <a:pt x="2462" y="992"/>
                  </a:lnTo>
                  <a:lnTo>
                    <a:pt x="2514" y="995"/>
                  </a:lnTo>
                  <a:lnTo>
                    <a:pt x="2566" y="992"/>
                  </a:lnTo>
                  <a:lnTo>
                    <a:pt x="2617" y="983"/>
                  </a:lnTo>
                  <a:lnTo>
                    <a:pt x="2665" y="969"/>
                  </a:lnTo>
                  <a:lnTo>
                    <a:pt x="2710" y="950"/>
                  </a:lnTo>
                  <a:lnTo>
                    <a:pt x="2754" y="926"/>
                  </a:lnTo>
                  <a:lnTo>
                    <a:pt x="2793" y="898"/>
                  </a:lnTo>
                  <a:lnTo>
                    <a:pt x="2830" y="865"/>
                  </a:lnTo>
                  <a:lnTo>
                    <a:pt x="2863" y="829"/>
                  </a:lnTo>
                  <a:lnTo>
                    <a:pt x="2892" y="790"/>
                  </a:lnTo>
                  <a:lnTo>
                    <a:pt x="2915" y="747"/>
                  </a:lnTo>
                  <a:lnTo>
                    <a:pt x="2935" y="702"/>
                  </a:lnTo>
                  <a:lnTo>
                    <a:pt x="2950" y="655"/>
                  </a:lnTo>
                  <a:lnTo>
                    <a:pt x="2958" y="604"/>
                  </a:lnTo>
                  <a:lnTo>
                    <a:pt x="2961" y="553"/>
                  </a:lnTo>
                  <a:lnTo>
                    <a:pt x="2958" y="502"/>
                  </a:lnTo>
                  <a:lnTo>
                    <a:pt x="2950" y="452"/>
                  </a:lnTo>
                  <a:lnTo>
                    <a:pt x="2935" y="404"/>
                  </a:lnTo>
                  <a:lnTo>
                    <a:pt x="2915" y="359"/>
                  </a:lnTo>
                  <a:lnTo>
                    <a:pt x="2892" y="316"/>
                  </a:lnTo>
                  <a:lnTo>
                    <a:pt x="2863" y="277"/>
                  </a:lnTo>
                  <a:lnTo>
                    <a:pt x="2830" y="240"/>
                  </a:lnTo>
                  <a:lnTo>
                    <a:pt x="2793" y="209"/>
                  </a:lnTo>
                  <a:lnTo>
                    <a:pt x="2754" y="180"/>
                  </a:lnTo>
                  <a:lnTo>
                    <a:pt x="2710" y="156"/>
                  </a:lnTo>
                  <a:lnTo>
                    <a:pt x="2665" y="137"/>
                  </a:lnTo>
                  <a:lnTo>
                    <a:pt x="2617" y="122"/>
                  </a:lnTo>
                  <a:lnTo>
                    <a:pt x="2566" y="114"/>
                  </a:lnTo>
                  <a:lnTo>
                    <a:pt x="2514" y="111"/>
                  </a:lnTo>
                  <a:close/>
                  <a:moveTo>
                    <a:pt x="2514" y="0"/>
                  </a:moveTo>
                  <a:lnTo>
                    <a:pt x="2574" y="3"/>
                  </a:lnTo>
                  <a:lnTo>
                    <a:pt x="2633" y="14"/>
                  </a:lnTo>
                  <a:lnTo>
                    <a:pt x="2690" y="29"/>
                  </a:lnTo>
                  <a:lnTo>
                    <a:pt x="2744" y="50"/>
                  </a:lnTo>
                  <a:lnTo>
                    <a:pt x="2796" y="76"/>
                  </a:lnTo>
                  <a:lnTo>
                    <a:pt x="2844" y="107"/>
                  </a:lnTo>
                  <a:lnTo>
                    <a:pt x="2888" y="143"/>
                  </a:lnTo>
                  <a:lnTo>
                    <a:pt x="2929" y="183"/>
                  </a:lnTo>
                  <a:lnTo>
                    <a:pt x="2965" y="227"/>
                  </a:lnTo>
                  <a:lnTo>
                    <a:pt x="2996" y="274"/>
                  </a:lnTo>
                  <a:lnTo>
                    <a:pt x="3023" y="325"/>
                  </a:lnTo>
                  <a:lnTo>
                    <a:pt x="3044" y="379"/>
                  </a:lnTo>
                  <a:lnTo>
                    <a:pt x="3060" y="435"/>
                  </a:lnTo>
                  <a:lnTo>
                    <a:pt x="3069" y="493"/>
                  </a:lnTo>
                  <a:lnTo>
                    <a:pt x="3073" y="553"/>
                  </a:lnTo>
                  <a:lnTo>
                    <a:pt x="3069" y="614"/>
                  </a:lnTo>
                  <a:lnTo>
                    <a:pt x="3060" y="671"/>
                  </a:lnTo>
                  <a:lnTo>
                    <a:pt x="3044" y="727"/>
                  </a:lnTo>
                  <a:lnTo>
                    <a:pt x="3023" y="781"/>
                  </a:lnTo>
                  <a:lnTo>
                    <a:pt x="2996" y="832"/>
                  </a:lnTo>
                  <a:lnTo>
                    <a:pt x="2965" y="879"/>
                  </a:lnTo>
                  <a:lnTo>
                    <a:pt x="2929" y="923"/>
                  </a:lnTo>
                  <a:lnTo>
                    <a:pt x="2888" y="963"/>
                  </a:lnTo>
                  <a:lnTo>
                    <a:pt x="2844" y="999"/>
                  </a:lnTo>
                  <a:lnTo>
                    <a:pt x="2796" y="1030"/>
                  </a:lnTo>
                  <a:lnTo>
                    <a:pt x="2744" y="1057"/>
                  </a:lnTo>
                  <a:lnTo>
                    <a:pt x="2690" y="1077"/>
                  </a:lnTo>
                  <a:lnTo>
                    <a:pt x="2633" y="1092"/>
                  </a:lnTo>
                  <a:lnTo>
                    <a:pt x="2574" y="1103"/>
                  </a:lnTo>
                  <a:lnTo>
                    <a:pt x="2514" y="1106"/>
                  </a:lnTo>
                  <a:lnTo>
                    <a:pt x="2455" y="1103"/>
                  </a:lnTo>
                  <a:lnTo>
                    <a:pt x="2398" y="1094"/>
                  </a:lnTo>
                  <a:lnTo>
                    <a:pt x="2344" y="1079"/>
                  </a:lnTo>
                  <a:lnTo>
                    <a:pt x="2291" y="1060"/>
                  </a:lnTo>
                  <a:lnTo>
                    <a:pt x="2241" y="1035"/>
                  </a:lnTo>
                  <a:lnTo>
                    <a:pt x="2195" y="1005"/>
                  </a:lnTo>
                  <a:lnTo>
                    <a:pt x="2151" y="973"/>
                  </a:lnTo>
                  <a:lnTo>
                    <a:pt x="2111" y="935"/>
                  </a:lnTo>
                  <a:lnTo>
                    <a:pt x="2076" y="894"/>
                  </a:lnTo>
                  <a:lnTo>
                    <a:pt x="2043" y="848"/>
                  </a:lnTo>
                  <a:lnTo>
                    <a:pt x="1078" y="1424"/>
                  </a:lnTo>
                  <a:lnTo>
                    <a:pt x="1095" y="1472"/>
                  </a:lnTo>
                  <a:lnTo>
                    <a:pt x="1107" y="1522"/>
                  </a:lnTo>
                  <a:lnTo>
                    <a:pt x="1115" y="1574"/>
                  </a:lnTo>
                  <a:lnTo>
                    <a:pt x="1118" y="1628"/>
                  </a:lnTo>
                  <a:lnTo>
                    <a:pt x="1115" y="1681"/>
                  </a:lnTo>
                  <a:lnTo>
                    <a:pt x="1107" y="1733"/>
                  </a:lnTo>
                  <a:lnTo>
                    <a:pt x="1095" y="1784"/>
                  </a:lnTo>
                  <a:lnTo>
                    <a:pt x="1078" y="1832"/>
                  </a:lnTo>
                  <a:lnTo>
                    <a:pt x="2043" y="2411"/>
                  </a:lnTo>
                  <a:lnTo>
                    <a:pt x="2066" y="2378"/>
                  </a:lnTo>
                  <a:lnTo>
                    <a:pt x="2091" y="2347"/>
                  </a:lnTo>
                  <a:lnTo>
                    <a:pt x="2119" y="2317"/>
                  </a:lnTo>
                  <a:lnTo>
                    <a:pt x="2159" y="2281"/>
                  </a:lnTo>
                  <a:lnTo>
                    <a:pt x="2201" y="2250"/>
                  </a:lnTo>
                  <a:lnTo>
                    <a:pt x="2246" y="2224"/>
                  </a:lnTo>
                  <a:lnTo>
                    <a:pt x="2292" y="2201"/>
                  </a:lnTo>
                  <a:lnTo>
                    <a:pt x="2340" y="2183"/>
                  </a:lnTo>
                  <a:lnTo>
                    <a:pt x="2389" y="2169"/>
                  </a:lnTo>
                  <a:lnTo>
                    <a:pt x="2438" y="2160"/>
                  </a:lnTo>
                  <a:lnTo>
                    <a:pt x="2489" y="2156"/>
                  </a:lnTo>
                  <a:lnTo>
                    <a:pt x="2539" y="2156"/>
                  </a:lnTo>
                  <a:lnTo>
                    <a:pt x="2590" y="2160"/>
                  </a:lnTo>
                  <a:lnTo>
                    <a:pt x="2640" y="2169"/>
                  </a:lnTo>
                  <a:lnTo>
                    <a:pt x="2688" y="2183"/>
                  </a:lnTo>
                  <a:lnTo>
                    <a:pt x="2736" y="2201"/>
                  </a:lnTo>
                  <a:lnTo>
                    <a:pt x="2783" y="2224"/>
                  </a:lnTo>
                  <a:lnTo>
                    <a:pt x="2827" y="2250"/>
                  </a:lnTo>
                  <a:lnTo>
                    <a:pt x="2869" y="2281"/>
                  </a:lnTo>
                  <a:lnTo>
                    <a:pt x="2909" y="2317"/>
                  </a:lnTo>
                  <a:lnTo>
                    <a:pt x="2947" y="2358"/>
                  </a:lnTo>
                  <a:lnTo>
                    <a:pt x="2979" y="2401"/>
                  </a:lnTo>
                  <a:lnTo>
                    <a:pt x="3007" y="2448"/>
                  </a:lnTo>
                  <a:lnTo>
                    <a:pt x="3030" y="2496"/>
                  </a:lnTo>
                  <a:lnTo>
                    <a:pt x="3049" y="2547"/>
                  </a:lnTo>
                  <a:lnTo>
                    <a:pt x="3062" y="2599"/>
                  </a:lnTo>
                  <a:lnTo>
                    <a:pt x="3070" y="2653"/>
                  </a:lnTo>
                  <a:lnTo>
                    <a:pt x="3073" y="2708"/>
                  </a:lnTo>
                  <a:lnTo>
                    <a:pt x="3070" y="2763"/>
                  </a:lnTo>
                  <a:lnTo>
                    <a:pt x="3062" y="2816"/>
                  </a:lnTo>
                  <a:lnTo>
                    <a:pt x="3049" y="2869"/>
                  </a:lnTo>
                  <a:lnTo>
                    <a:pt x="3030" y="2919"/>
                  </a:lnTo>
                  <a:lnTo>
                    <a:pt x="3007" y="2968"/>
                  </a:lnTo>
                  <a:lnTo>
                    <a:pt x="2979" y="3014"/>
                  </a:lnTo>
                  <a:lnTo>
                    <a:pt x="2947" y="3057"/>
                  </a:lnTo>
                  <a:lnTo>
                    <a:pt x="2909" y="3098"/>
                  </a:lnTo>
                  <a:lnTo>
                    <a:pt x="2872" y="3132"/>
                  </a:lnTo>
                  <a:lnTo>
                    <a:pt x="2831" y="3162"/>
                  </a:lnTo>
                  <a:lnTo>
                    <a:pt x="2790" y="3189"/>
                  </a:lnTo>
                  <a:lnTo>
                    <a:pt x="2746" y="3210"/>
                  </a:lnTo>
                  <a:lnTo>
                    <a:pt x="2702" y="3227"/>
                  </a:lnTo>
                  <a:lnTo>
                    <a:pt x="2656" y="3242"/>
                  </a:lnTo>
                  <a:lnTo>
                    <a:pt x="2609" y="3252"/>
                  </a:lnTo>
                  <a:lnTo>
                    <a:pt x="2562" y="3258"/>
                  </a:lnTo>
                  <a:lnTo>
                    <a:pt x="2514" y="3260"/>
                  </a:lnTo>
                  <a:lnTo>
                    <a:pt x="2466" y="3258"/>
                  </a:lnTo>
                  <a:lnTo>
                    <a:pt x="2419" y="3252"/>
                  </a:lnTo>
                  <a:lnTo>
                    <a:pt x="2372" y="3242"/>
                  </a:lnTo>
                  <a:lnTo>
                    <a:pt x="2327" y="3227"/>
                  </a:lnTo>
                  <a:lnTo>
                    <a:pt x="2282" y="3210"/>
                  </a:lnTo>
                  <a:lnTo>
                    <a:pt x="2238" y="3189"/>
                  </a:lnTo>
                  <a:lnTo>
                    <a:pt x="2196" y="3162"/>
                  </a:lnTo>
                  <a:lnTo>
                    <a:pt x="2156" y="3132"/>
                  </a:lnTo>
                  <a:lnTo>
                    <a:pt x="2119" y="3098"/>
                  </a:lnTo>
                  <a:lnTo>
                    <a:pt x="2082" y="3057"/>
                  </a:lnTo>
                  <a:lnTo>
                    <a:pt x="2049" y="3014"/>
                  </a:lnTo>
                  <a:lnTo>
                    <a:pt x="2021" y="2968"/>
                  </a:lnTo>
                  <a:lnTo>
                    <a:pt x="1998" y="2919"/>
                  </a:lnTo>
                  <a:lnTo>
                    <a:pt x="1979" y="2869"/>
                  </a:lnTo>
                  <a:lnTo>
                    <a:pt x="1966" y="2816"/>
                  </a:lnTo>
                  <a:lnTo>
                    <a:pt x="1958" y="2763"/>
                  </a:lnTo>
                  <a:lnTo>
                    <a:pt x="1955" y="2708"/>
                  </a:lnTo>
                  <a:lnTo>
                    <a:pt x="1957" y="2656"/>
                  </a:lnTo>
                  <a:lnTo>
                    <a:pt x="1965" y="2607"/>
                  </a:lnTo>
                  <a:lnTo>
                    <a:pt x="1977" y="2558"/>
                  </a:lnTo>
                  <a:lnTo>
                    <a:pt x="1993" y="2511"/>
                  </a:lnTo>
                  <a:lnTo>
                    <a:pt x="1026" y="1930"/>
                  </a:lnTo>
                  <a:lnTo>
                    <a:pt x="994" y="1973"/>
                  </a:lnTo>
                  <a:lnTo>
                    <a:pt x="958" y="2014"/>
                  </a:lnTo>
                  <a:lnTo>
                    <a:pt x="918" y="2050"/>
                  </a:lnTo>
                  <a:lnTo>
                    <a:pt x="875" y="2083"/>
                  </a:lnTo>
                  <a:lnTo>
                    <a:pt x="828" y="2112"/>
                  </a:lnTo>
                  <a:lnTo>
                    <a:pt x="779" y="2135"/>
                  </a:lnTo>
                  <a:lnTo>
                    <a:pt x="727" y="2155"/>
                  </a:lnTo>
                  <a:lnTo>
                    <a:pt x="673" y="2169"/>
                  </a:lnTo>
                  <a:lnTo>
                    <a:pt x="617" y="2177"/>
                  </a:lnTo>
                  <a:lnTo>
                    <a:pt x="559" y="2180"/>
                  </a:lnTo>
                  <a:lnTo>
                    <a:pt x="499" y="2177"/>
                  </a:lnTo>
                  <a:lnTo>
                    <a:pt x="440" y="2168"/>
                  </a:lnTo>
                  <a:lnTo>
                    <a:pt x="383" y="2153"/>
                  </a:lnTo>
                  <a:lnTo>
                    <a:pt x="329" y="2131"/>
                  </a:lnTo>
                  <a:lnTo>
                    <a:pt x="277" y="2105"/>
                  </a:lnTo>
                  <a:lnTo>
                    <a:pt x="229" y="2074"/>
                  </a:lnTo>
                  <a:lnTo>
                    <a:pt x="185" y="2038"/>
                  </a:lnTo>
                  <a:lnTo>
                    <a:pt x="144" y="1998"/>
                  </a:lnTo>
                  <a:lnTo>
                    <a:pt x="108" y="1954"/>
                  </a:lnTo>
                  <a:lnTo>
                    <a:pt x="77" y="1907"/>
                  </a:lnTo>
                  <a:lnTo>
                    <a:pt x="50" y="1856"/>
                  </a:lnTo>
                  <a:lnTo>
                    <a:pt x="29" y="1802"/>
                  </a:lnTo>
                  <a:lnTo>
                    <a:pt x="13" y="1747"/>
                  </a:lnTo>
                  <a:lnTo>
                    <a:pt x="4" y="1688"/>
                  </a:lnTo>
                  <a:lnTo>
                    <a:pt x="0" y="1628"/>
                  </a:lnTo>
                  <a:lnTo>
                    <a:pt x="4" y="1568"/>
                  </a:lnTo>
                  <a:lnTo>
                    <a:pt x="13" y="1510"/>
                  </a:lnTo>
                  <a:lnTo>
                    <a:pt x="29" y="1453"/>
                  </a:lnTo>
                  <a:lnTo>
                    <a:pt x="50" y="1400"/>
                  </a:lnTo>
                  <a:lnTo>
                    <a:pt x="77" y="1349"/>
                  </a:lnTo>
                  <a:lnTo>
                    <a:pt x="108" y="1302"/>
                  </a:lnTo>
                  <a:lnTo>
                    <a:pt x="144" y="1258"/>
                  </a:lnTo>
                  <a:lnTo>
                    <a:pt x="185" y="1218"/>
                  </a:lnTo>
                  <a:lnTo>
                    <a:pt x="229" y="1183"/>
                  </a:lnTo>
                  <a:lnTo>
                    <a:pt x="277" y="1151"/>
                  </a:lnTo>
                  <a:lnTo>
                    <a:pt x="329" y="1124"/>
                  </a:lnTo>
                  <a:lnTo>
                    <a:pt x="383" y="1104"/>
                  </a:lnTo>
                  <a:lnTo>
                    <a:pt x="440" y="1088"/>
                  </a:lnTo>
                  <a:lnTo>
                    <a:pt x="499" y="1079"/>
                  </a:lnTo>
                  <a:lnTo>
                    <a:pt x="559" y="1075"/>
                  </a:lnTo>
                  <a:lnTo>
                    <a:pt x="617" y="1078"/>
                  </a:lnTo>
                  <a:lnTo>
                    <a:pt x="673" y="1087"/>
                  </a:lnTo>
                  <a:lnTo>
                    <a:pt x="727" y="1101"/>
                  </a:lnTo>
                  <a:lnTo>
                    <a:pt x="779" y="1120"/>
                  </a:lnTo>
                  <a:lnTo>
                    <a:pt x="828" y="1144"/>
                  </a:lnTo>
                  <a:lnTo>
                    <a:pt x="875" y="1172"/>
                  </a:lnTo>
                  <a:lnTo>
                    <a:pt x="918" y="1205"/>
                  </a:lnTo>
                  <a:lnTo>
                    <a:pt x="958" y="1242"/>
                  </a:lnTo>
                  <a:lnTo>
                    <a:pt x="994" y="1282"/>
                  </a:lnTo>
                  <a:lnTo>
                    <a:pt x="1026" y="1325"/>
                  </a:lnTo>
                  <a:lnTo>
                    <a:pt x="1993" y="750"/>
                  </a:lnTo>
                  <a:lnTo>
                    <a:pt x="1977" y="703"/>
                  </a:lnTo>
                  <a:lnTo>
                    <a:pt x="1966" y="655"/>
                  </a:lnTo>
                  <a:lnTo>
                    <a:pt x="1957" y="604"/>
                  </a:lnTo>
                  <a:lnTo>
                    <a:pt x="1955" y="553"/>
                  </a:lnTo>
                  <a:lnTo>
                    <a:pt x="1958" y="493"/>
                  </a:lnTo>
                  <a:lnTo>
                    <a:pt x="1969" y="435"/>
                  </a:lnTo>
                  <a:lnTo>
                    <a:pt x="1984" y="379"/>
                  </a:lnTo>
                  <a:lnTo>
                    <a:pt x="2005" y="325"/>
                  </a:lnTo>
                  <a:lnTo>
                    <a:pt x="2032" y="274"/>
                  </a:lnTo>
                  <a:lnTo>
                    <a:pt x="2063" y="227"/>
                  </a:lnTo>
                  <a:lnTo>
                    <a:pt x="2099" y="183"/>
                  </a:lnTo>
                  <a:lnTo>
                    <a:pt x="2140" y="143"/>
                  </a:lnTo>
                  <a:lnTo>
                    <a:pt x="2184" y="107"/>
                  </a:lnTo>
                  <a:lnTo>
                    <a:pt x="2232" y="76"/>
                  </a:lnTo>
                  <a:lnTo>
                    <a:pt x="2284" y="50"/>
                  </a:lnTo>
                  <a:lnTo>
                    <a:pt x="2338" y="29"/>
                  </a:lnTo>
                  <a:lnTo>
                    <a:pt x="2394" y="14"/>
                  </a:lnTo>
                  <a:lnTo>
                    <a:pt x="2453" y="3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575" lIns="91150" spcFirstLastPara="1" rIns="91150" wrap="square" tIns="45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8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6"/>
          <p:cNvSpPr/>
          <p:nvPr/>
        </p:nvSpPr>
        <p:spPr>
          <a:xfrm>
            <a:off x="1585198" y="139668"/>
            <a:ext cx="90216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Chatty - A Progressive Web app Powered by a REST backend</a:t>
            </a:r>
            <a:endParaRPr sz="48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178500" y="6469250"/>
            <a:ext cx="11835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mfortaa"/>
                <a:ea typeface="Comfortaa"/>
                <a:cs typeface="Comfortaa"/>
                <a:sym typeface="Comfortaa"/>
              </a:rPr>
              <a:t>Link to App(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http://edwinclement08.tk:8080/pages/build/index.html</a:t>
            </a:r>
            <a:r>
              <a:rPr lang="en-US" sz="1200">
                <a:latin typeface="Comfortaa"/>
                <a:ea typeface="Comfortaa"/>
                <a:cs typeface="Comfortaa"/>
                <a:sym typeface="Comfortaa"/>
              </a:rPr>
              <a:t>), Served on My PC, If not Reachable at the link, contact (+91 98335 82185)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All User</a:t>
            </a: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 List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Help Screen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9E7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1895844" y="2721589"/>
            <a:ext cx="84003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Mobile</a:t>
            </a:r>
            <a:r>
              <a:rPr lang="en-US" sz="6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 Interface</a:t>
            </a:r>
            <a:endParaRPr sz="6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9E7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75" y="1081413"/>
            <a:ext cx="3048000" cy="54102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4200000" dist="142875">
              <a:srgbClr val="000000">
                <a:alpha val="50000"/>
              </a:srgbClr>
            </a:outerShdw>
          </a:effectLst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125" y="1076650"/>
            <a:ext cx="3067050" cy="54197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4200000" dist="142875">
              <a:srgbClr val="000000">
                <a:alpha val="50000"/>
              </a:srgbClr>
            </a:outerShdw>
          </a:effectLst>
        </p:spPr>
      </p:pic>
      <p:pic>
        <p:nvPicPr>
          <p:cNvPr id="241" name="Google Shape;2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25" y="1081400"/>
            <a:ext cx="3048000" cy="54102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4200000" dist="142875">
              <a:srgbClr val="000000">
                <a:alpha val="50000"/>
              </a:srgbClr>
            </a:outerShdw>
          </a:effectLst>
        </p:spPr>
      </p:pic>
      <p:sp>
        <p:nvSpPr>
          <p:cNvPr id="242" name="Google Shape;242;p38"/>
          <p:cNvSpPr txBox="1"/>
          <p:nvPr/>
        </p:nvSpPr>
        <p:spPr>
          <a:xfrm>
            <a:off x="870775" y="361613"/>
            <a:ext cx="243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Signup</a:t>
            </a:r>
            <a:endParaRPr sz="3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4872188" y="361613"/>
            <a:ext cx="243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Login</a:t>
            </a:r>
            <a:endParaRPr sz="3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8873600" y="361613"/>
            <a:ext cx="243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Sidebar</a:t>
            </a:r>
            <a:endParaRPr sz="3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9E7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75" y="1081400"/>
            <a:ext cx="3048000" cy="54102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4200000" dist="142875">
              <a:srgbClr val="000000">
                <a:alpha val="50000"/>
              </a:srgbClr>
            </a:outerShdw>
          </a:effectLst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125" y="1076663"/>
            <a:ext cx="3048000" cy="54197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4200000" dist="142875">
              <a:srgbClr val="000000">
                <a:alpha val="50000"/>
              </a:srgbClr>
            </a:outerShdw>
          </a:effectLst>
        </p:spPr>
      </p:pic>
      <p:pic>
        <p:nvPicPr>
          <p:cNvPr id="251" name="Google Shape;2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25" y="1081400"/>
            <a:ext cx="3048000" cy="54102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4200000" dist="142875">
              <a:srgbClr val="000000">
                <a:alpha val="50000"/>
              </a:srgbClr>
            </a:outerShdw>
          </a:effectLst>
        </p:spPr>
      </p:pic>
      <p:sp>
        <p:nvSpPr>
          <p:cNvPr id="252" name="Google Shape;252;p39"/>
          <p:cNvSpPr txBox="1"/>
          <p:nvPr/>
        </p:nvSpPr>
        <p:spPr>
          <a:xfrm>
            <a:off x="870775" y="361613"/>
            <a:ext cx="243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Context Menu</a:t>
            </a:r>
            <a:endParaRPr sz="3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4872188" y="361613"/>
            <a:ext cx="243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All Users</a:t>
            </a:r>
            <a:endParaRPr sz="3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8873600" y="361613"/>
            <a:ext cx="243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Chat Screen</a:t>
            </a:r>
            <a:endParaRPr sz="3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9E7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25" y="1076676"/>
            <a:ext cx="3048000" cy="541021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4200000" dist="142875">
              <a:srgbClr val="000000">
                <a:alpha val="50000"/>
              </a:srgbClr>
            </a:outerShdw>
          </a:effectLst>
        </p:spPr>
      </p:pic>
      <p:sp>
        <p:nvSpPr>
          <p:cNvPr id="260" name="Google Shape;260;p40"/>
          <p:cNvSpPr txBox="1"/>
          <p:nvPr/>
        </p:nvSpPr>
        <p:spPr>
          <a:xfrm>
            <a:off x="870775" y="361613"/>
            <a:ext cx="2438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Help</a:t>
            </a:r>
            <a:endParaRPr sz="3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8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Rest Server implemented with Jersey (JAX-RS API)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Stateless server(no User Session Data stored at server)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Token based Auth after initial Login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Single Page App, using AJAX Requests for updates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No Page Reload Required for New Chat Messages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415602" y="134300"/>
            <a:ext cx="113607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Implementation Details</a:t>
            </a:r>
            <a:endParaRPr sz="6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8B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119325" y="803325"/>
            <a:ext cx="11954100" cy="5932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/rest/user: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 </a:t>
            </a: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: List of Users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/details : List of Users with all details that are stored in DB(not for prod.)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/register : Register new details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/update : Update user details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/login : Login as a user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/delete : Delete a user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/rest/message: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/sendMessage : Send a Message from a user to another user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/getUserFriends : Get all Friends(users previously chatted with user) for a user	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/peekMessages : Get last few Messages sent to a user from another user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/getAllMessages : Get all Messages sent to a user from another user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	/getNewMessages : Get new Messages sent to a user from another user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4" name="Google Shape;274;p42"/>
          <p:cNvSpPr txBox="1"/>
          <p:nvPr/>
        </p:nvSpPr>
        <p:spPr>
          <a:xfrm>
            <a:off x="415600" y="134300"/>
            <a:ext cx="11360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Rest Endpoints</a:t>
            </a:r>
            <a:endParaRPr sz="36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15650" y="1033347"/>
            <a:ext cx="11360700" cy="479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Thanks for your time.</a:t>
            </a:r>
            <a:endParaRPr sz="64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9E7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1895844" y="2721589"/>
            <a:ext cx="84003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Web Interface - React based</a:t>
            </a:r>
            <a:endParaRPr sz="6000"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Start/Login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Signup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Login not filled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Login Wrong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Login Success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Friends List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76B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8871000" y="0"/>
            <a:ext cx="3321000" cy="872100"/>
          </a:xfrm>
          <a:prstGeom prst="rect">
            <a:avLst/>
          </a:prstGeom>
          <a:solidFill>
            <a:srgbClr val="B90C6F">
              <a:alpha val="81910"/>
            </a:srgbClr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Chat Screen</a:t>
            </a:r>
            <a:r>
              <a:rPr lang="en-US" sz="4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rPr>
              <a:t> List</a:t>
            </a:r>
            <a:endParaRPr sz="4000">
              <a:solidFill>
                <a:srgbClr val="FFFFFF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