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FFFFFF"/>
        </a:solidFill>
        <a:effectLst/>
        <a:uFillTx/>
        <a:latin typeface="Helvetica Neue"/>
        <a:ea typeface="Helvetica Neue"/>
        <a:cs typeface="Helvetica Neue"/>
        <a:sym typeface="Helvetica Neue"/>
      </a:defRPr>
    </a:lvl1pPr>
    <a:lvl2pPr marL="0" marR="0" indent="4572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FFFFFF"/>
        </a:solidFill>
        <a:effectLst/>
        <a:uFillTx/>
        <a:latin typeface="Helvetica Neue"/>
        <a:ea typeface="Helvetica Neue"/>
        <a:cs typeface="Helvetica Neue"/>
        <a:sym typeface="Helvetica Neue"/>
      </a:defRPr>
    </a:lvl2pPr>
    <a:lvl3pPr marL="0" marR="0" indent="9144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FFFFFF"/>
        </a:solidFill>
        <a:effectLst/>
        <a:uFillTx/>
        <a:latin typeface="Helvetica Neue"/>
        <a:ea typeface="Helvetica Neue"/>
        <a:cs typeface="Helvetica Neue"/>
        <a:sym typeface="Helvetica Neue"/>
      </a:defRPr>
    </a:lvl3pPr>
    <a:lvl4pPr marL="0" marR="0" indent="13716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FFFFFF"/>
        </a:solidFill>
        <a:effectLst/>
        <a:uFillTx/>
        <a:latin typeface="Helvetica Neue"/>
        <a:ea typeface="Helvetica Neue"/>
        <a:cs typeface="Helvetica Neue"/>
        <a:sym typeface="Helvetica Neue"/>
      </a:defRPr>
    </a:lvl4pPr>
    <a:lvl5pPr marL="0" marR="0" indent="18288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FFFFFF"/>
        </a:solidFill>
        <a:effectLst/>
        <a:uFillTx/>
        <a:latin typeface="Helvetica Neue"/>
        <a:ea typeface="Helvetica Neue"/>
        <a:cs typeface="Helvetica Neue"/>
        <a:sym typeface="Helvetica Neue"/>
      </a:defRPr>
    </a:lvl5pPr>
    <a:lvl6pPr marL="0" marR="0" indent="22860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FFFFFF"/>
        </a:solidFill>
        <a:effectLst/>
        <a:uFillTx/>
        <a:latin typeface="Helvetica Neue"/>
        <a:ea typeface="Helvetica Neue"/>
        <a:cs typeface="Helvetica Neue"/>
        <a:sym typeface="Helvetica Neue"/>
      </a:defRPr>
    </a:lvl6pPr>
    <a:lvl7pPr marL="0" marR="0" indent="27432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FFFFFF"/>
        </a:solidFill>
        <a:effectLst/>
        <a:uFillTx/>
        <a:latin typeface="Helvetica Neue"/>
        <a:ea typeface="Helvetica Neue"/>
        <a:cs typeface="Helvetica Neue"/>
        <a:sym typeface="Helvetica Neue"/>
      </a:defRPr>
    </a:lvl7pPr>
    <a:lvl8pPr marL="0" marR="0" indent="32004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FFFFFF"/>
        </a:solidFill>
        <a:effectLst/>
        <a:uFillTx/>
        <a:latin typeface="Helvetica Neue"/>
        <a:ea typeface="Helvetica Neue"/>
        <a:cs typeface="Helvetica Neue"/>
        <a:sym typeface="Helvetica Neue"/>
      </a:defRPr>
    </a:lvl8pPr>
    <a:lvl9pPr marL="0" marR="0" indent="36576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
          <a:latin typeface="Helvetica Neue"/>
          <a:ea typeface="Helvetica Neue"/>
          <a:cs typeface="Helvetica Neue"/>
        </a:font>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254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254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
          <a:latin typeface="Helvetica Neue"/>
          <a:ea typeface="Helvetica Neue"/>
          <a:cs typeface="Helvetica Neue"/>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254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
          <a:latin typeface="Helvetica Neue"/>
          <a:ea typeface="Helvetica Neue"/>
          <a:cs typeface="Helvetica Neue"/>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254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
          <a:latin typeface="Helvetica Neue"/>
          <a:ea typeface="Helvetica Neue"/>
          <a:cs typeface="Helvetica Neue"/>
        </a:font>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254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254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7" name="Shape 147"/>
          <p:cNvSpPr/>
          <p:nvPr>
            <p:ph type="sldImg"/>
          </p:nvPr>
        </p:nvSpPr>
        <p:spPr>
          <a:xfrm>
            <a:off x="1143000" y="685800"/>
            <a:ext cx="4572000" cy="3429000"/>
          </a:xfrm>
          <a:prstGeom prst="rect">
            <a:avLst/>
          </a:prstGeom>
        </p:spPr>
        <p:txBody>
          <a:bodyPr/>
          <a:lstStyle/>
          <a:p>
            <a:pPr/>
          </a:p>
        </p:txBody>
      </p:sp>
      <p:sp>
        <p:nvSpPr>
          <p:cNvPr id="148" name="Shape 14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698500" y="8632088"/>
            <a:ext cx="11607801" cy="461060"/>
          </a:xfrm>
          <a:prstGeom prst="rect">
            <a:avLst/>
          </a:prstGeom>
        </p:spPr>
        <p:txBody>
          <a:bodyPr anchor="b"/>
          <a:lstStyle>
            <a:lvl1pPr marL="0" indent="0" defTabSz="563541">
              <a:lnSpc>
                <a:spcPct val="100000"/>
              </a:lnSpc>
              <a:spcBef>
                <a:spcPts val="0"/>
              </a:spcBef>
              <a:buSzTx/>
              <a:buNone/>
              <a:defRPr b="1" sz="2304">
                <a:solidFill>
                  <a:srgbClr val="FD971F"/>
                </a:solidFill>
                <a:latin typeface="Helvetica Neue"/>
                <a:ea typeface="Helvetica Neue"/>
                <a:cs typeface="Helvetica Neue"/>
                <a:sym typeface="Helvetica Neue"/>
              </a:defRPr>
            </a:lvl1pPr>
          </a:lstStyle>
          <a:p>
            <a:pPr/>
            <a:r>
              <a:t>Author and Date</a:t>
            </a:r>
          </a:p>
        </p:txBody>
      </p:sp>
      <p:sp>
        <p:nvSpPr>
          <p:cNvPr id="12" name="Presentation Title"/>
          <p:cNvSpPr txBox="1"/>
          <p:nvPr>
            <p:ph type="title" hasCustomPrompt="1"/>
          </p:nvPr>
        </p:nvSpPr>
        <p:spPr>
          <a:xfrm>
            <a:off x="697871" y="1852810"/>
            <a:ext cx="11609058" cy="3302001"/>
          </a:xfrm>
          <a:prstGeom prst="rect">
            <a:avLst/>
          </a:prstGeom>
        </p:spPr>
        <p:txBody>
          <a:bodyPr anchor="b"/>
          <a:lstStyle>
            <a:lvl1pPr>
              <a:defRPr>
                <a:latin typeface="+mj-lt"/>
                <a:ea typeface="+mj-ea"/>
                <a:cs typeface="+mj-cs"/>
                <a:sym typeface="Cousine Regular"/>
              </a:defRPr>
            </a:lvl1pPr>
          </a:lstStyle>
          <a:p>
            <a:pPr/>
            <a:r>
              <a:t>Presentation Title</a:t>
            </a:r>
          </a:p>
        </p:txBody>
      </p:sp>
      <p:sp>
        <p:nvSpPr>
          <p:cNvPr id="13" name="Body Level One…"/>
          <p:cNvSpPr txBox="1"/>
          <p:nvPr>
            <p:ph type="body" sz="quarter" idx="1" hasCustomPrompt="1"/>
          </p:nvPr>
        </p:nvSpPr>
        <p:spPr>
          <a:xfrm>
            <a:off x="698500" y="5105400"/>
            <a:ext cx="11607800" cy="1441897"/>
          </a:xfrm>
          <a:prstGeom prst="rect">
            <a:avLst/>
          </a:prstGeom>
        </p:spPr>
        <p:txBody>
          <a:bodyPr/>
          <a:lstStyle>
            <a:lvl1pPr marL="0" indent="0" algn="r" defTabSz="587022">
              <a:lnSpc>
                <a:spcPct val="100000"/>
              </a:lnSpc>
              <a:spcBef>
                <a:spcPts val="0"/>
              </a:spcBef>
              <a:buSzTx/>
              <a:buNone/>
              <a:defRPr sz="3800">
                <a:solidFill>
                  <a:srgbClr val="E3D973"/>
                </a:solidFill>
              </a:defRPr>
            </a:lvl1pPr>
            <a:lvl2pPr marL="0" indent="457200" algn="r" defTabSz="587022">
              <a:lnSpc>
                <a:spcPct val="100000"/>
              </a:lnSpc>
              <a:spcBef>
                <a:spcPts val="0"/>
              </a:spcBef>
              <a:buSzTx/>
              <a:buNone/>
              <a:defRPr sz="3800">
                <a:solidFill>
                  <a:srgbClr val="E3D973"/>
                </a:solidFill>
              </a:defRPr>
            </a:lvl2pPr>
            <a:lvl3pPr marL="0" indent="914400" algn="r" defTabSz="587022">
              <a:lnSpc>
                <a:spcPct val="100000"/>
              </a:lnSpc>
              <a:spcBef>
                <a:spcPts val="0"/>
              </a:spcBef>
              <a:buSzTx/>
              <a:buNone/>
              <a:defRPr sz="3800">
                <a:solidFill>
                  <a:srgbClr val="E3D973"/>
                </a:solidFill>
              </a:defRPr>
            </a:lvl3pPr>
            <a:lvl4pPr marL="0" indent="1371600" algn="r" defTabSz="587022">
              <a:lnSpc>
                <a:spcPct val="100000"/>
              </a:lnSpc>
              <a:spcBef>
                <a:spcPts val="0"/>
              </a:spcBef>
              <a:buSzTx/>
              <a:buNone/>
              <a:defRPr sz="3800">
                <a:solidFill>
                  <a:srgbClr val="E3D973"/>
                </a:solidFill>
              </a:defRPr>
            </a:lvl4pPr>
            <a:lvl5pPr marL="0" indent="1828800" algn="r" defTabSz="587022">
              <a:lnSpc>
                <a:spcPct val="100000"/>
              </a:lnSpc>
              <a:spcBef>
                <a:spcPts val="0"/>
              </a:spcBef>
              <a:buSzTx/>
              <a:buNone/>
              <a:defRPr sz="3800">
                <a:solidFill>
                  <a:srgbClr val="E3D973"/>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6349999" y="9220199"/>
            <a:ext cx="297893" cy="28747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7" name="Body Level One…"/>
          <p:cNvSpPr txBox="1"/>
          <p:nvPr>
            <p:ph type="body" sz="half" idx="1" hasCustomPrompt="1"/>
          </p:nvPr>
        </p:nvSpPr>
        <p:spPr>
          <a:xfrm>
            <a:off x="698500" y="3568700"/>
            <a:ext cx="11607800" cy="2617788"/>
          </a:xfrm>
          <a:prstGeom prst="rect">
            <a:avLst/>
          </a:prstGeom>
        </p:spPr>
        <p:txBody>
          <a:bodyPr anchor="ctr"/>
          <a:lstStyle>
            <a:lvl1pPr marL="0" indent="0" algn="ctr">
              <a:lnSpc>
                <a:spcPct val="80000"/>
              </a:lnSpc>
              <a:spcBef>
                <a:spcPts val="0"/>
              </a:spcBef>
              <a:buSzTx/>
              <a:buNone/>
              <a:defRPr spc="-164" sz="8200">
                <a:solidFill>
                  <a:srgbClr val="FD971F"/>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164" sz="8200">
                <a:solidFill>
                  <a:srgbClr val="FD971F"/>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164" sz="8200">
                <a:solidFill>
                  <a:srgbClr val="FD971F"/>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164" sz="8200">
                <a:solidFill>
                  <a:srgbClr val="FD971F"/>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164" sz="8200">
                <a:solidFill>
                  <a:srgbClr val="FD971F"/>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5" name="Fact information"/>
          <p:cNvSpPr txBox="1"/>
          <p:nvPr>
            <p:ph type="body" sz="quarter" idx="21" hasCustomPrompt="1"/>
          </p:nvPr>
        </p:nvSpPr>
        <p:spPr>
          <a:xfrm>
            <a:off x="698500" y="6209979"/>
            <a:ext cx="11607800" cy="671803"/>
          </a:xfrm>
          <a:prstGeom prst="rect">
            <a:avLst/>
          </a:prstGeom>
        </p:spPr>
        <p:txBody>
          <a:bodyPr/>
          <a:lstStyle>
            <a:lvl1pPr marL="0" indent="0" algn="ctr">
              <a:lnSpc>
                <a:spcPct val="100000"/>
              </a:lnSpc>
              <a:spcBef>
                <a:spcPts val="0"/>
              </a:spcBef>
              <a:buSzTx/>
              <a:buNone/>
              <a:defRPr b="1" spc="-38" sz="3800">
                <a:solidFill>
                  <a:srgbClr val="FD971F"/>
                </a:solidFill>
                <a:latin typeface="Helvetica Neue"/>
                <a:ea typeface="Helvetica Neue"/>
                <a:cs typeface="Helvetica Neue"/>
                <a:sym typeface="Helvetica Neue"/>
              </a:defRPr>
            </a:lvl1pPr>
          </a:lstStyle>
          <a:p>
            <a:pPr/>
            <a:r>
              <a:t>Fact information</a:t>
            </a:r>
          </a:p>
        </p:txBody>
      </p:sp>
      <p:sp>
        <p:nvSpPr>
          <p:cNvPr id="106" name="Body Level One…"/>
          <p:cNvSpPr txBox="1"/>
          <p:nvPr>
            <p:ph type="body" idx="1" hasCustomPrompt="1"/>
          </p:nvPr>
        </p:nvSpPr>
        <p:spPr>
          <a:xfrm>
            <a:off x="698500" y="572574"/>
            <a:ext cx="11607800" cy="5637406"/>
          </a:xfrm>
          <a:prstGeom prst="rect">
            <a:avLst/>
          </a:prstGeom>
        </p:spPr>
        <p:txBody>
          <a:bodyPr anchor="b"/>
          <a:lstStyle>
            <a:lvl1pPr marL="0" indent="0" algn="ctr">
              <a:lnSpc>
                <a:spcPct val="80000"/>
              </a:lnSpc>
              <a:spcBef>
                <a:spcPts val="0"/>
              </a:spcBef>
              <a:buSzTx/>
              <a:buNone/>
              <a:defRPr b="1" spc="-176" sz="17600">
                <a:solidFill>
                  <a:srgbClr val="A6E22E"/>
                </a:solidFill>
                <a:latin typeface="Helvetica Neue"/>
                <a:ea typeface="Helvetica Neue"/>
                <a:cs typeface="Helvetica Neue"/>
                <a:sym typeface="Helvetica Neue"/>
              </a:defRPr>
            </a:lvl1pPr>
            <a:lvl2pPr marL="0" indent="457200" algn="ctr">
              <a:lnSpc>
                <a:spcPct val="80000"/>
              </a:lnSpc>
              <a:spcBef>
                <a:spcPts val="0"/>
              </a:spcBef>
              <a:buSzTx/>
              <a:buNone/>
              <a:defRPr b="1" spc="-176" sz="17600">
                <a:solidFill>
                  <a:srgbClr val="A6E22E"/>
                </a:solidFill>
                <a:latin typeface="Helvetica Neue"/>
                <a:ea typeface="Helvetica Neue"/>
                <a:cs typeface="Helvetica Neue"/>
                <a:sym typeface="Helvetica Neue"/>
              </a:defRPr>
            </a:lvl2pPr>
            <a:lvl3pPr marL="0" indent="914400" algn="ctr">
              <a:lnSpc>
                <a:spcPct val="80000"/>
              </a:lnSpc>
              <a:spcBef>
                <a:spcPts val="0"/>
              </a:spcBef>
              <a:buSzTx/>
              <a:buNone/>
              <a:defRPr b="1" spc="-176" sz="17600">
                <a:solidFill>
                  <a:srgbClr val="A6E22E"/>
                </a:solidFill>
                <a:latin typeface="Helvetica Neue"/>
                <a:ea typeface="Helvetica Neue"/>
                <a:cs typeface="Helvetica Neue"/>
                <a:sym typeface="Helvetica Neue"/>
              </a:defRPr>
            </a:lvl3pPr>
            <a:lvl4pPr marL="0" indent="1371600" algn="ctr">
              <a:lnSpc>
                <a:spcPct val="80000"/>
              </a:lnSpc>
              <a:spcBef>
                <a:spcPts val="0"/>
              </a:spcBef>
              <a:buSzTx/>
              <a:buNone/>
              <a:defRPr b="1" spc="-176" sz="17600">
                <a:solidFill>
                  <a:srgbClr val="A6E22E"/>
                </a:solidFill>
                <a:latin typeface="Helvetica Neue"/>
                <a:ea typeface="Helvetica Neue"/>
                <a:cs typeface="Helvetica Neue"/>
                <a:sym typeface="Helvetica Neue"/>
              </a:defRPr>
            </a:lvl4pPr>
            <a:lvl5pPr marL="0" indent="1828800" algn="ctr">
              <a:lnSpc>
                <a:spcPct val="80000"/>
              </a:lnSpc>
              <a:spcBef>
                <a:spcPts val="0"/>
              </a:spcBef>
              <a:buSzTx/>
              <a:buNone/>
              <a:defRPr b="1" spc="-176" sz="17600">
                <a:solidFill>
                  <a:srgbClr val="A6E22E"/>
                </a:solidFill>
                <a:latin typeface="Helvetica Neue"/>
                <a:ea typeface="Helvetica Neue"/>
                <a:cs typeface="Helvetica Neue"/>
                <a:sym typeface="Helvetica Neue"/>
              </a:defRPr>
            </a:lvl5pPr>
          </a:lstStyle>
          <a:p>
            <a:pPr/>
            <a:r>
              <a:t>100%</a:t>
            </a:r>
          </a:p>
          <a:p>
            <a:pPr lvl="1"/>
            <a:r>
              <a:t/>
            </a:r>
          </a:p>
          <a:p>
            <a:pPr lvl="2"/>
            <a:r>
              <a:t/>
            </a:r>
          </a:p>
          <a:p>
            <a:pPr lvl="3"/>
            <a:r>
              <a:t/>
            </a:r>
          </a:p>
          <a:p>
            <a:pPr lvl="4"/>
            <a:r>
              <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4" name="Body Level One…"/>
          <p:cNvSpPr txBox="1"/>
          <p:nvPr>
            <p:ph type="body" sz="half" idx="1" hasCustomPrompt="1"/>
          </p:nvPr>
        </p:nvSpPr>
        <p:spPr>
          <a:xfrm>
            <a:off x="736600" y="3721100"/>
            <a:ext cx="11531600" cy="2324100"/>
          </a:xfrm>
          <a:prstGeom prst="rect">
            <a:avLst/>
          </a:prstGeom>
        </p:spPr>
        <p:txBody>
          <a:bodyPr anchor="ctr"/>
          <a:lstStyle>
            <a:lvl1pPr marL="457200" indent="-342900">
              <a:spcBef>
                <a:spcPts val="0"/>
              </a:spcBef>
              <a:buSzTx/>
              <a:buNone/>
              <a:defRPr spc="-119" sz="6000">
                <a:solidFill>
                  <a:srgbClr val="F92672"/>
                </a:solidFill>
                <a:latin typeface="Helvetica Neue Medium"/>
                <a:ea typeface="Helvetica Neue Medium"/>
                <a:cs typeface="Helvetica Neue Medium"/>
                <a:sym typeface="Helvetica Neue Medium"/>
              </a:defRPr>
            </a:lvl1pPr>
            <a:lvl2pPr marL="457200" indent="114300">
              <a:spcBef>
                <a:spcPts val="0"/>
              </a:spcBef>
              <a:buSzTx/>
              <a:buNone/>
              <a:defRPr spc="-119" sz="6000">
                <a:solidFill>
                  <a:srgbClr val="F92672"/>
                </a:solidFill>
                <a:latin typeface="Helvetica Neue Medium"/>
                <a:ea typeface="Helvetica Neue Medium"/>
                <a:cs typeface="Helvetica Neue Medium"/>
                <a:sym typeface="Helvetica Neue Medium"/>
              </a:defRPr>
            </a:lvl2pPr>
            <a:lvl3pPr marL="457200" indent="571500">
              <a:spcBef>
                <a:spcPts val="0"/>
              </a:spcBef>
              <a:buSzTx/>
              <a:buNone/>
              <a:defRPr spc="-119" sz="6000">
                <a:solidFill>
                  <a:srgbClr val="F92672"/>
                </a:solidFill>
                <a:latin typeface="Helvetica Neue Medium"/>
                <a:ea typeface="Helvetica Neue Medium"/>
                <a:cs typeface="Helvetica Neue Medium"/>
                <a:sym typeface="Helvetica Neue Medium"/>
              </a:defRPr>
            </a:lvl3pPr>
            <a:lvl4pPr marL="457200" indent="1028700">
              <a:spcBef>
                <a:spcPts val="0"/>
              </a:spcBef>
              <a:buSzTx/>
              <a:buNone/>
              <a:defRPr spc="-119" sz="6000">
                <a:solidFill>
                  <a:srgbClr val="F92672"/>
                </a:solidFill>
                <a:latin typeface="Helvetica Neue Medium"/>
                <a:ea typeface="Helvetica Neue Medium"/>
                <a:cs typeface="Helvetica Neue Medium"/>
                <a:sym typeface="Helvetica Neue Medium"/>
              </a:defRPr>
            </a:lvl4pPr>
            <a:lvl5pPr marL="457200" indent="1485900">
              <a:spcBef>
                <a:spcPts val="0"/>
              </a:spcBef>
              <a:buSzTx/>
              <a:buNone/>
              <a:defRPr spc="-119" sz="6000">
                <a:solidFill>
                  <a:srgbClr val="F92672"/>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5" name="Attribution"/>
          <p:cNvSpPr txBox="1"/>
          <p:nvPr>
            <p:ph type="body" sz="quarter" idx="21" hasCustomPrompt="1"/>
          </p:nvPr>
        </p:nvSpPr>
        <p:spPr>
          <a:xfrm>
            <a:off x="1219200" y="6426200"/>
            <a:ext cx="11049000" cy="461059"/>
          </a:xfrm>
          <a:prstGeom prst="rect">
            <a:avLst/>
          </a:prstGeom>
        </p:spPr>
        <p:txBody>
          <a:bodyPr/>
          <a:lstStyle>
            <a:lvl1pPr marL="0" indent="0" defTabSz="563541">
              <a:lnSpc>
                <a:spcPct val="100000"/>
              </a:lnSpc>
              <a:spcBef>
                <a:spcPts val="0"/>
              </a:spcBef>
              <a:buSzTx/>
              <a:buNone/>
              <a:defRPr b="1" sz="2304">
                <a:solidFill>
                  <a:srgbClr val="FD971F"/>
                </a:solidFill>
                <a:latin typeface="Helvetica Neue"/>
                <a:ea typeface="Helvetica Neue"/>
                <a:cs typeface="Helvetica Neue"/>
                <a:sym typeface="Helvetica Neue"/>
              </a:defRPr>
            </a:lvl1pPr>
          </a:lstStyle>
          <a:p>
            <a:pPr/>
            <a:r>
              <a:t>Attribution</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3" name="862804876_960x639.jpg"/>
          <p:cNvSpPr/>
          <p:nvPr>
            <p:ph type="pic" sz="quarter" idx="21"/>
          </p:nvPr>
        </p:nvSpPr>
        <p:spPr>
          <a:xfrm>
            <a:off x="6545374" y="5099050"/>
            <a:ext cx="5952902" cy="3962400"/>
          </a:xfrm>
          <a:prstGeom prst="rect">
            <a:avLst/>
          </a:prstGeom>
        </p:spPr>
        <p:txBody>
          <a:bodyPr lIns="91439" tIns="45719" rIns="91439" bIns="45719">
            <a:noAutofit/>
          </a:bodyPr>
          <a:lstStyle/>
          <a:p>
            <a:pPr/>
          </a:p>
        </p:txBody>
      </p:sp>
      <p:sp>
        <p:nvSpPr>
          <p:cNvPr id="124" name="824910546_2681x1332.jpg"/>
          <p:cNvSpPr/>
          <p:nvPr>
            <p:ph type="pic" idx="22"/>
          </p:nvPr>
        </p:nvSpPr>
        <p:spPr>
          <a:xfrm>
            <a:off x="-5214707" y="647700"/>
            <a:ext cx="16967201" cy="8429807"/>
          </a:xfrm>
          <a:prstGeom prst="rect">
            <a:avLst/>
          </a:prstGeom>
        </p:spPr>
        <p:txBody>
          <a:bodyPr lIns="91439" tIns="45719" rIns="91439" bIns="45719">
            <a:noAutofit/>
          </a:bodyPr>
          <a:lstStyle/>
          <a:p>
            <a:pPr/>
          </a:p>
        </p:txBody>
      </p:sp>
      <p:sp>
        <p:nvSpPr>
          <p:cNvPr id="125" name="575395635_960x639.jpg"/>
          <p:cNvSpPr/>
          <p:nvPr>
            <p:ph type="pic" sz="quarter" idx="23"/>
          </p:nvPr>
        </p:nvSpPr>
        <p:spPr>
          <a:xfrm>
            <a:off x="6553200" y="698500"/>
            <a:ext cx="5956300" cy="3964663"/>
          </a:xfrm>
          <a:prstGeom prst="rect">
            <a:avLst/>
          </a:prstGeom>
        </p:spPr>
        <p:txBody>
          <a:bodyPr lIns="91439" tIns="45719" rIns="91439" bIns="45719">
            <a:noAutofit/>
          </a:bodyPr>
          <a:lstStyle/>
          <a:p>
            <a:pP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000000"/>
        </a:solidFill>
      </p:bgPr>
    </p:bg>
    <p:spTree>
      <p:nvGrpSpPr>
        <p:cNvPr id="1" name=""/>
        <p:cNvGrpSpPr/>
        <p:nvPr/>
      </p:nvGrpSpPr>
      <p:grpSpPr>
        <a:xfrm>
          <a:off x="0" y="0"/>
          <a:ext cx="0" cy="0"/>
          <a:chOff x="0" y="0"/>
          <a:chExt cx="0" cy="0"/>
        </a:xfrm>
      </p:grpSpPr>
      <p:sp>
        <p:nvSpPr>
          <p:cNvPr id="133" name="Image"/>
          <p:cNvSpPr/>
          <p:nvPr>
            <p:ph type="pic" idx="21"/>
          </p:nvPr>
        </p:nvSpPr>
        <p:spPr>
          <a:xfrm>
            <a:off x="-824550" y="-232551"/>
            <a:ext cx="15056595" cy="10049651"/>
          </a:xfrm>
          <a:prstGeom prst="rect">
            <a:avLst/>
          </a:prstGeom>
        </p:spPr>
        <p:txBody>
          <a:bodyPr lIns="91439" tIns="45719" rIns="91439" bIns="45719">
            <a:noAutofit/>
          </a:bodyPr>
          <a:lstStyle/>
          <a:p>
            <a:pPr/>
          </a:p>
        </p:txBody>
      </p:sp>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000000"/>
        </a:solidFill>
      </p:bgPr>
    </p:bg>
    <p:spTree>
      <p:nvGrpSpPr>
        <p:cNvPr id="1" name=""/>
        <p:cNvGrpSpPr/>
        <p:nvPr/>
      </p:nvGrpSpPr>
      <p:grpSpPr>
        <a:xfrm>
          <a:off x="0" y="0"/>
          <a:ext cx="0" cy="0"/>
          <a:chOff x="0" y="0"/>
          <a:chExt cx="0" cy="0"/>
        </a:xfrm>
      </p:grpSpPr>
      <p:sp>
        <p:nvSpPr>
          <p:cNvPr id="21" name="Image"/>
          <p:cNvSpPr/>
          <p:nvPr>
            <p:ph type="pic" idx="21"/>
          </p:nvPr>
        </p:nvSpPr>
        <p:spPr>
          <a:xfrm>
            <a:off x="-1447800" y="0"/>
            <a:ext cx="15935460" cy="97536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698500" y="5181600"/>
            <a:ext cx="11607800" cy="3302000"/>
          </a:xfrm>
          <a:prstGeom prst="rect">
            <a:avLst/>
          </a:prstGeom>
        </p:spPr>
        <p:txBody>
          <a:bodyPr anchor="b"/>
          <a:lstStyle>
            <a:lvl1pPr>
              <a:defRPr>
                <a:latin typeface="+mj-lt"/>
                <a:ea typeface="+mj-ea"/>
                <a:cs typeface="+mj-cs"/>
                <a:sym typeface="Cousine Regular"/>
              </a:defRPr>
            </a:lvl1pPr>
          </a:lstStyle>
          <a:p>
            <a:pPr/>
            <a:r>
              <a:t>Presentation Title</a:t>
            </a:r>
          </a:p>
        </p:txBody>
      </p:sp>
      <p:sp>
        <p:nvSpPr>
          <p:cNvPr id="23" name="Body Level One…"/>
          <p:cNvSpPr txBox="1"/>
          <p:nvPr>
            <p:ph type="body" sz="quarter" idx="1" hasCustomPrompt="1"/>
          </p:nvPr>
        </p:nvSpPr>
        <p:spPr>
          <a:xfrm>
            <a:off x="698500" y="8432800"/>
            <a:ext cx="11607800" cy="715913"/>
          </a:xfrm>
          <a:prstGeom prst="rect">
            <a:avLst/>
          </a:prstGeom>
        </p:spPr>
        <p:txBody>
          <a:bodyPr/>
          <a:lstStyle>
            <a:lvl1pPr marL="0" indent="0" algn="r" defTabSz="587022">
              <a:lnSpc>
                <a:spcPct val="100000"/>
              </a:lnSpc>
              <a:spcBef>
                <a:spcPts val="0"/>
              </a:spcBef>
              <a:buSzTx/>
              <a:buNone/>
              <a:defRPr sz="3800">
                <a:solidFill>
                  <a:srgbClr val="E3D973"/>
                </a:solidFill>
              </a:defRPr>
            </a:lvl1pPr>
            <a:lvl2pPr marL="0" indent="457200" algn="r" defTabSz="587022">
              <a:lnSpc>
                <a:spcPct val="100000"/>
              </a:lnSpc>
              <a:spcBef>
                <a:spcPts val="0"/>
              </a:spcBef>
              <a:buSzTx/>
              <a:buNone/>
              <a:defRPr sz="3800">
                <a:solidFill>
                  <a:srgbClr val="E3D973"/>
                </a:solidFill>
              </a:defRPr>
            </a:lvl2pPr>
            <a:lvl3pPr marL="0" indent="914400" algn="r" defTabSz="587022">
              <a:lnSpc>
                <a:spcPct val="100000"/>
              </a:lnSpc>
              <a:spcBef>
                <a:spcPts val="0"/>
              </a:spcBef>
              <a:buSzTx/>
              <a:buNone/>
              <a:defRPr sz="3800">
                <a:solidFill>
                  <a:srgbClr val="E3D973"/>
                </a:solidFill>
              </a:defRPr>
            </a:lvl3pPr>
            <a:lvl4pPr marL="0" indent="1371600" algn="r" defTabSz="587022">
              <a:lnSpc>
                <a:spcPct val="100000"/>
              </a:lnSpc>
              <a:spcBef>
                <a:spcPts val="0"/>
              </a:spcBef>
              <a:buSzTx/>
              <a:buNone/>
              <a:defRPr sz="3800">
                <a:solidFill>
                  <a:srgbClr val="E3D973"/>
                </a:solidFill>
              </a:defRPr>
            </a:lvl4pPr>
            <a:lvl5pPr marL="0" indent="1828800" algn="r" defTabSz="587022">
              <a:lnSpc>
                <a:spcPct val="100000"/>
              </a:lnSpc>
              <a:spcBef>
                <a:spcPts val="0"/>
              </a:spcBef>
              <a:buSzTx/>
              <a:buNone/>
              <a:defRPr sz="3800">
                <a:solidFill>
                  <a:srgbClr val="E3D973"/>
                </a:solidFill>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698500" y="571500"/>
            <a:ext cx="11607801" cy="461059"/>
          </a:xfrm>
          <a:prstGeom prst="rect">
            <a:avLst/>
          </a:prstGeom>
        </p:spPr>
        <p:txBody>
          <a:bodyPr/>
          <a:lstStyle>
            <a:lvl1pPr marL="0" indent="0" defTabSz="563541">
              <a:lnSpc>
                <a:spcPct val="100000"/>
              </a:lnSpc>
              <a:spcBef>
                <a:spcPts val="0"/>
              </a:spcBef>
              <a:buSzTx/>
              <a:buNone/>
              <a:defRPr b="1" sz="2304">
                <a:solidFill>
                  <a:srgbClr val="FD971F"/>
                </a:solidFill>
                <a:latin typeface="Helvetica Neue"/>
                <a:ea typeface="Helvetica Neue"/>
                <a:cs typeface="Helvetica Neue"/>
                <a:sym typeface="Helvetica Neue"/>
              </a:defRPr>
            </a:lvl1pPr>
          </a:lstStyle>
          <a:p>
            <a:pPr/>
            <a:r>
              <a:t>Author and Date</a:t>
            </a:r>
          </a:p>
        </p:txBody>
      </p:sp>
      <p:sp>
        <p:nvSpPr>
          <p:cNvPr id="25" name="Slide Number"/>
          <p:cNvSpPr txBox="1"/>
          <p:nvPr>
            <p:ph type="sldNum" sz="quarter" idx="2"/>
          </p:nvPr>
        </p:nvSpPr>
        <p:spPr>
          <a:xfrm>
            <a:off x="6349999" y="9220199"/>
            <a:ext cx="297893" cy="28747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698500" y="692534"/>
            <a:ext cx="5105400" cy="4387466"/>
          </a:xfrm>
          <a:prstGeom prst="rect">
            <a:avLst/>
          </a:prstGeom>
        </p:spPr>
        <p:txBody>
          <a:bodyPr anchor="b"/>
          <a:lstStyle/>
          <a:p>
            <a:pPr/>
            <a:r>
              <a:t>Slide Title</a:t>
            </a:r>
          </a:p>
        </p:txBody>
      </p:sp>
      <p:sp>
        <p:nvSpPr>
          <p:cNvPr id="33" name="Body Level One…"/>
          <p:cNvSpPr txBox="1"/>
          <p:nvPr>
            <p:ph type="body" sz="quarter" idx="1" hasCustomPrompt="1"/>
          </p:nvPr>
        </p:nvSpPr>
        <p:spPr>
          <a:xfrm>
            <a:off x="698500" y="5003800"/>
            <a:ext cx="5105400" cy="4044566"/>
          </a:xfrm>
          <a:prstGeom prst="rect">
            <a:avLst/>
          </a:prstGeom>
        </p:spPr>
        <p:txBody>
          <a:bodyPr/>
          <a:lstStyle>
            <a:lvl1pPr marL="0" indent="0" algn="r" defTabSz="587022">
              <a:lnSpc>
                <a:spcPct val="100000"/>
              </a:lnSpc>
              <a:spcBef>
                <a:spcPts val="0"/>
              </a:spcBef>
              <a:buSzTx/>
              <a:buNone/>
              <a:defRPr sz="3800">
                <a:solidFill>
                  <a:srgbClr val="E3D973"/>
                </a:solidFill>
              </a:defRPr>
            </a:lvl1pPr>
            <a:lvl2pPr marL="0" indent="457200" algn="r" defTabSz="587022">
              <a:lnSpc>
                <a:spcPct val="100000"/>
              </a:lnSpc>
              <a:spcBef>
                <a:spcPts val="0"/>
              </a:spcBef>
              <a:buSzTx/>
              <a:buNone/>
              <a:defRPr sz="3800">
                <a:solidFill>
                  <a:srgbClr val="E3D973"/>
                </a:solidFill>
              </a:defRPr>
            </a:lvl2pPr>
            <a:lvl3pPr marL="0" indent="914400" algn="r" defTabSz="587022">
              <a:lnSpc>
                <a:spcPct val="100000"/>
              </a:lnSpc>
              <a:spcBef>
                <a:spcPts val="0"/>
              </a:spcBef>
              <a:buSzTx/>
              <a:buNone/>
              <a:defRPr sz="3800">
                <a:solidFill>
                  <a:srgbClr val="E3D973"/>
                </a:solidFill>
              </a:defRPr>
            </a:lvl3pPr>
            <a:lvl4pPr marL="0" indent="1371600" algn="r" defTabSz="587022">
              <a:lnSpc>
                <a:spcPct val="100000"/>
              </a:lnSpc>
              <a:spcBef>
                <a:spcPts val="0"/>
              </a:spcBef>
              <a:buSzTx/>
              <a:buNone/>
              <a:defRPr sz="3800">
                <a:solidFill>
                  <a:srgbClr val="E3D973"/>
                </a:solidFill>
              </a:defRPr>
            </a:lvl4pPr>
            <a:lvl5pPr marL="0" indent="1828800" algn="r" defTabSz="587022">
              <a:lnSpc>
                <a:spcPct val="100000"/>
              </a:lnSpc>
              <a:spcBef>
                <a:spcPts val="0"/>
              </a:spcBef>
              <a:buSzTx/>
              <a:buNone/>
              <a:defRPr sz="3800">
                <a:solidFill>
                  <a:srgbClr val="E3D973"/>
                </a:solidFill>
              </a:defRPr>
            </a:lvl5pPr>
          </a:lstStyle>
          <a:p>
            <a:pPr/>
            <a:r>
              <a:t>Slide Subtitle</a:t>
            </a:r>
          </a:p>
          <a:p>
            <a:pPr lvl="1"/>
            <a:r>
              <a:t/>
            </a:r>
          </a:p>
          <a:p>
            <a:pPr lvl="2"/>
            <a:r>
              <a:t/>
            </a:r>
          </a:p>
          <a:p>
            <a:pPr lvl="3"/>
            <a:r>
              <a:t/>
            </a:r>
          </a:p>
          <a:p>
            <a:pPr lvl="4"/>
            <a:r>
              <a:t/>
            </a:r>
          </a:p>
        </p:txBody>
      </p:sp>
      <p:sp>
        <p:nvSpPr>
          <p:cNvPr id="34" name="Image"/>
          <p:cNvSpPr/>
          <p:nvPr>
            <p:ph type="pic" idx="21"/>
          </p:nvPr>
        </p:nvSpPr>
        <p:spPr>
          <a:xfrm>
            <a:off x="5245100" y="673100"/>
            <a:ext cx="8382202" cy="8388543"/>
          </a:xfrm>
          <a:prstGeom prst="rect">
            <a:avLst/>
          </a:prstGeom>
        </p:spPr>
        <p:txBody>
          <a:bodyPr lIns="91439" tIns="45719" rIns="91439" bIns="45719">
            <a:noAutofit/>
          </a:bodyPr>
          <a:lstStyle/>
          <a:p>
            <a:pP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1" name="Body Level One…"/>
          <p:cNvSpPr txBox="1"/>
          <p:nvPr>
            <p:ph type="body" idx="1" hasCustomPrompt="1"/>
          </p:nvPr>
        </p:nvSpPr>
        <p:spPr>
          <a:xfrm>
            <a:off x="698500" y="2959100"/>
            <a:ext cx="11607800" cy="6096000"/>
          </a:xfrm>
          <a:prstGeom prst="rect">
            <a:avLst/>
          </a:prstGeom>
        </p:spPr>
        <p:txBody>
          <a:bodyPr numCol="2" spcCol="589358"/>
          <a:lstStyle/>
          <a:p>
            <a:pPr/>
            <a:r>
              <a:t>Slide bullet text</a:t>
            </a:r>
          </a:p>
          <a:p>
            <a:pPr lvl="1"/>
            <a:r>
              <a:t/>
            </a:r>
          </a:p>
          <a:p>
            <a:pPr lvl="2"/>
            <a:r>
              <a:t/>
            </a:r>
          </a:p>
          <a:p>
            <a:pPr lvl="3"/>
            <a:r>
              <a:t/>
            </a:r>
          </a:p>
          <a:p>
            <a:pPr lvl="4"/>
            <a:r>
              <a:t/>
            </a:r>
          </a:p>
        </p:txBody>
      </p:sp>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59" name="Slide Title"/>
          <p:cNvSpPr txBox="1"/>
          <p:nvPr>
            <p:ph type="title" hasCustomPrompt="1"/>
          </p:nvPr>
        </p:nvSpPr>
        <p:spPr>
          <a:xfrm>
            <a:off x="698500" y="449708"/>
            <a:ext cx="5105400" cy="1016001"/>
          </a:xfrm>
          <a:prstGeom prst="rect">
            <a:avLst/>
          </a:prstGeom>
        </p:spPr>
        <p:txBody>
          <a:bodyPr/>
          <a:lstStyle/>
          <a:p>
            <a:pPr/>
            <a:r>
              <a:t>Slide Title</a:t>
            </a:r>
          </a:p>
        </p:txBody>
      </p:sp>
      <p:sp>
        <p:nvSpPr>
          <p:cNvPr id="60" name="Slide Subtitle"/>
          <p:cNvSpPr txBox="1"/>
          <p:nvPr>
            <p:ph type="body" sz="quarter" idx="21" hasCustomPrompt="1"/>
          </p:nvPr>
        </p:nvSpPr>
        <p:spPr>
          <a:xfrm>
            <a:off x="698500" y="1412977"/>
            <a:ext cx="5105400" cy="671803"/>
          </a:xfrm>
          <a:prstGeom prst="rect">
            <a:avLst/>
          </a:prstGeom>
        </p:spPr>
        <p:txBody>
          <a:bodyPr/>
          <a:lstStyle>
            <a:lvl1pPr marL="0" indent="0" algn="r" defTabSz="575281">
              <a:lnSpc>
                <a:spcPct val="100000"/>
              </a:lnSpc>
              <a:spcBef>
                <a:spcPts val="0"/>
              </a:spcBef>
              <a:buSzTx/>
              <a:buNone/>
              <a:defRPr sz="3724">
                <a:solidFill>
                  <a:srgbClr val="E3D973"/>
                </a:solidFill>
              </a:defRPr>
            </a:lvl1pPr>
          </a:lstStyle>
          <a:p>
            <a:pPr/>
            <a:r>
              <a:t>Slide Subtitle</a:t>
            </a:r>
          </a:p>
        </p:txBody>
      </p:sp>
      <p:sp>
        <p:nvSpPr>
          <p:cNvPr id="61" name="Body Level One…"/>
          <p:cNvSpPr txBox="1"/>
          <p:nvPr>
            <p:ph type="body" sz="half" idx="1" hasCustomPrompt="1"/>
          </p:nvPr>
        </p:nvSpPr>
        <p:spPr>
          <a:xfrm>
            <a:off x="698500" y="3479800"/>
            <a:ext cx="5105400" cy="5588000"/>
          </a:xfrm>
          <a:prstGeom prst="rect">
            <a:avLst/>
          </a:prstGeom>
        </p:spPr>
        <p:txBody>
          <a:bodyPr/>
          <a:lstStyle/>
          <a:p>
            <a:pPr/>
            <a:r>
              <a:t>Slide bullet text</a:t>
            </a:r>
          </a:p>
          <a:p>
            <a:pPr lvl="1"/>
            <a:r>
              <a:t/>
            </a:r>
          </a:p>
          <a:p>
            <a:pPr lvl="2"/>
            <a:r>
              <a:t/>
            </a:r>
          </a:p>
          <a:p>
            <a:pPr lvl="3"/>
            <a:r>
              <a:t/>
            </a:r>
          </a:p>
          <a:p>
            <a:pPr lvl="4"/>
            <a:r>
              <a:t/>
            </a:r>
          </a:p>
        </p:txBody>
      </p:sp>
      <p:sp>
        <p:nvSpPr>
          <p:cNvPr id="62" name="824910546_2681x1332.jpg"/>
          <p:cNvSpPr/>
          <p:nvPr>
            <p:ph type="pic" idx="22"/>
          </p:nvPr>
        </p:nvSpPr>
        <p:spPr>
          <a:xfrm>
            <a:off x="825500" y="647700"/>
            <a:ext cx="16967200" cy="8429806"/>
          </a:xfrm>
          <a:prstGeom prst="rect">
            <a:avLst/>
          </a:prstGeom>
        </p:spPr>
        <p:txBody>
          <a:bodyPr lIns="91439" tIns="45719" rIns="91439" bIns="45719">
            <a:noAutofit/>
          </a:bodyPr>
          <a:lstStyle/>
          <a:p>
            <a:pP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0" name="Section Title"/>
          <p:cNvSpPr txBox="1"/>
          <p:nvPr>
            <p:ph type="title" hasCustomPrompt="1"/>
          </p:nvPr>
        </p:nvSpPr>
        <p:spPr>
          <a:xfrm>
            <a:off x="698500" y="3225800"/>
            <a:ext cx="11607800" cy="3302000"/>
          </a:xfrm>
          <a:prstGeom prst="rect">
            <a:avLst/>
          </a:prstGeom>
        </p:spPr>
        <p:txBody>
          <a:bodyPr anchor="ctr"/>
          <a:lstStyle>
            <a:lvl1pPr>
              <a:defRPr spc="-164" sz="8200">
                <a:solidFill>
                  <a:srgbClr val="FD971F"/>
                </a:solidFill>
                <a:latin typeface="Helvetica Neue Medium"/>
                <a:ea typeface="Helvetica Neue Medium"/>
                <a:cs typeface="Helvetica Neue Medium"/>
                <a:sym typeface="Helvetica Neue Medium"/>
              </a:defRPr>
            </a:lvl1pPr>
          </a:lstStyle>
          <a:p>
            <a:pPr/>
            <a:r>
              <a:t>Section Title</a:t>
            </a:r>
          </a:p>
        </p:txBody>
      </p:sp>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8" name="Slide Title"/>
          <p:cNvSpPr txBox="1"/>
          <p:nvPr>
            <p:ph type="title" hasCustomPrompt="1"/>
          </p:nvPr>
        </p:nvSpPr>
        <p:spPr>
          <a:xfrm>
            <a:off x="698500" y="440266"/>
            <a:ext cx="11607800" cy="1016001"/>
          </a:xfrm>
          <a:prstGeom prst="rect">
            <a:avLst/>
          </a:prstGeom>
        </p:spPr>
        <p:txBody>
          <a:bodyPr/>
          <a:lstStyle/>
          <a:p>
            <a:pPr/>
            <a:r>
              <a:t>Slide Title</a:t>
            </a:r>
          </a:p>
        </p:txBody>
      </p:sp>
      <p:sp>
        <p:nvSpPr>
          <p:cNvPr id="79" name="Slide Subtitle"/>
          <p:cNvSpPr txBox="1"/>
          <p:nvPr>
            <p:ph type="body" sz="quarter" idx="21" hasCustomPrompt="1"/>
          </p:nvPr>
        </p:nvSpPr>
        <p:spPr>
          <a:xfrm>
            <a:off x="698500" y="1412977"/>
            <a:ext cx="11607801" cy="671803"/>
          </a:xfrm>
          <a:prstGeom prst="rect">
            <a:avLst/>
          </a:prstGeom>
        </p:spPr>
        <p:txBody>
          <a:bodyPr/>
          <a:lstStyle>
            <a:lvl1pPr marL="0" indent="0" algn="r" defTabSz="575281">
              <a:lnSpc>
                <a:spcPct val="100000"/>
              </a:lnSpc>
              <a:spcBef>
                <a:spcPts val="0"/>
              </a:spcBef>
              <a:buSzTx/>
              <a:buNone/>
              <a:defRPr sz="3724">
                <a:solidFill>
                  <a:srgbClr val="E3D973"/>
                </a:solidFill>
              </a:defRPr>
            </a:lvl1pPr>
          </a:lstStyle>
          <a:p>
            <a:pPr/>
            <a:r>
              <a:t>Slide Subtitle</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7" name="Agenda Title"/>
          <p:cNvSpPr txBox="1"/>
          <p:nvPr>
            <p:ph type="title" hasCustomPrompt="1"/>
          </p:nvPr>
        </p:nvSpPr>
        <p:spPr>
          <a:xfrm>
            <a:off x="698500" y="444500"/>
            <a:ext cx="11607800" cy="1016000"/>
          </a:xfrm>
          <a:prstGeom prst="rect">
            <a:avLst/>
          </a:prstGeom>
        </p:spPr>
        <p:txBody>
          <a:bodyPr/>
          <a:lstStyle/>
          <a:p>
            <a:pPr/>
            <a:r>
              <a:t>Agenda Title</a:t>
            </a:r>
          </a:p>
        </p:txBody>
      </p:sp>
      <p:sp>
        <p:nvSpPr>
          <p:cNvPr id="88" name="Agenda Subtitle"/>
          <p:cNvSpPr txBox="1"/>
          <p:nvPr>
            <p:ph type="body" sz="quarter" idx="21" hasCustomPrompt="1"/>
          </p:nvPr>
        </p:nvSpPr>
        <p:spPr>
          <a:xfrm>
            <a:off x="698500" y="1409700"/>
            <a:ext cx="11607801" cy="671802"/>
          </a:xfrm>
          <a:prstGeom prst="rect">
            <a:avLst/>
          </a:prstGeom>
        </p:spPr>
        <p:txBody>
          <a:bodyPr/>
          <a:lstStyle>
            <a:lvl1pPr marL="0" indent="0" algn="r" defTabSz="575281">
              <a:lnSpc>
                <a:spcPct val="100000"/>
              </a:lnSpc>
              <a:spcBef>
                <a:spcPts val="0"/>
              </a:spcBef>
              <a:buSzTx/>
              <a:buNone/>
              <a:defRPr sz="3724">
                <a:solidFill>
                  <a:srgbClr val="E3D973"/>
                </a:solidFill>
              </a:defRPr>
            </a:lvl1pPr>
          </a:lstStyle>
          <a:p>
            <a:pPr/>
            <a:r>
              <a:t>Agenda Subtitle</a:t>
            </a:r>
          </a:p>
        </p:txBody>
      </p:sp>
      <p:sp>
        <p:nvSpPr>
          <p:cNvPr id="89" name="Body Level One…"/>
          <p:cNvSpPr txBox="1"/>
          <p:nvPr>
            <p:ph type="body" idx="1" hasCustomPrompt="1"/>
          </p:nvPr>
        </p:nvSpPr>
        <p:spPr>
          <a:xfrm>
            <a:off x="698500" y="2959100"/>
            <a:ext cx="11607800" cy="6096000"/>
          </a:xfrm>
          <a:prstGeom prst="rect">
            <a:avLst/>
          </a:prstGeom>
        </p:spPr>
        <p:txBody>
          <a:bodyPr/>
          <a:lstStyle>
            <a:lvl1pPr marL="0" indent="0">
              <a:spcBef>
                <a:spcPts val="1300"/>
              </a:spcBef>
              <a:buSzTx/>
              <a:buNone/>
              <a:defRPr spc="-38" sz="3800">
                <a:latin typeface="Helvetica Neue"/>
                <a:ea typeface="Helvetica Neue"/>
                <a:cs typeface="Helvetica Neue"/>
                <a:sym typeface="Helvetica Neue"/>
              </a:defRPr>
            </a:lvl1pPr>
            <a:lvl2pPr marL="0" indent="457200">
              <a:spcBef>
                <a:spcPts val="1300"/>
              </a:spcBef>
              <a:buSzTx/>
              <a:buNone/>
              <a:defRPr spc="-38" sz="3800">
                <a:latin typeface="Helvetica Neue"/>
                <a:ea typeface="Helvetica Neue"/>
                <a:cs typeface="Helvetica Neue"/>
                <a:sym typeface="Helvetica Neue"/>
              </a:defRPr>
            </a:lvl2pPr>
            <a:lvl3pPr marL="0" indent="914400">
              <a:spcBef>
                <a:spcPts val="1300"/>
              </a:spcBef>
              <a:buSzTx/>
              <a:buNone/>
              <a:defRPr spc="-38" sz="3800">
                <a:latin typeface="Helvetica Neue"/>
                <a:ea typeface="Helvetica Neue"/>
                <a:cs typeface="Helvetica Neue"/>
                <a:sym typeface="Helvetica Neue"/>
              </a:defRPr>
            </a:lvl3pPr>
            <a:lvl4pPr marL="0" indent="1371600">
              <a:spcBef>
                <a:spcPts val="1300"/>
              </a:spcBef>
              <a:buSzTx/>
              <a:buNone/>
              <a:defRPr spc="-38" sz="3800">
                <a:latin typeface="Helvetica Neue"/>
                <a:ea typeface="Helvetica Neue"/>
                <a:cs typeface="Helvetica Neue"/>
                <a:sym typeface="Helvetica Neue"/>
              </a:defRPr>
            </a:lvl4pPr>
            <a:lvl5pPr marL="0" indent="1828800">
              <a:spcBef>
                <a:spcPts val="1300"/>
              </a:spcBef>
              <a:buSzTx/>
              <a:buNone/>
              <a:defRPr spc="-38" sz="3800">
                <a:latin typeface="Helvetica Neue"/>
                <a:ea typeface="Helvetica Neue"/>
                <a:cs typeface="Helvetica Neue"/>
                <a:sym typeface="Helvetica Neue"/>
              </a:defRPr>
            </a:lvl5pPr>
          </a:lstStyle>
          <a:p>
            <a:pPr/>
            <a:r>
              <a:t>Agenda Topics</a:t>
            </a:r>
          </a:p>
          <a:p>
            <a:pPr lvl="1"/>
            <a:r>
              <a:t/>
            </a:r>
          </a:p>
          <a:p>
            <a:pPr lvl="2"/>
            <a:r>
              <a:t/>
            </a:r>
          </a:p>
          <a:p>
            <a:pPr lvl="3"/>
            <a:r>
              <a:t/>
            </a:r>
          </a:p>
          <a:p>
            <a:pPr lvl="4"/>
            <a:r>
              <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272822"/>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698500" y="1173782"/>
            <a:ext cx="11607800"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698500" y="2723893"/>
            <a:ext cx="11607800" cy="609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6350067" y="9220199"/>
            <a:ext cx="297892" cy="287479"/>
          </a:xfrm>
          <a:prstGeom prst="rect">
            <a:avLst/>
          </a:prstGeom>
          <a:ln w="12700">
            <a:miter lim="400000"/>
          </a:ln>
        </p:spPr>
        <p:txBody>
          <a:bodyPr wrap="none" lIns="50800" tIns="50800" rIns="50800" bIns="50800" anchor="b">
            <a:spAutoFit/>
          </a:bodyPr>
          <a:lstStyle>
            <a:lvl1pPr defTabSz="584200">
              <a:defRPr sz="13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1733930" rtl="0" latinLnBrk="0">
        <a:lnSpc>
          <a:spcPct val="80000"/>
        </a:lnSpc>
        <a:spcBef>
          <a:spcPts val="0"/>
        </a:spcBef>
        <a:spcAft>
          <a:spcPts val="0"/>
        </a:spcAft>
        <a:buClrTx/>
        <a:buSzTx/>
        <a:buFontTx/>
        <a:buNone/>
        <a:tabLst/>
        <a:defRPr b="0" baseline="0" cap="none" i="0" spc="-119" strike="noStrike" sz="6000" u="none">
          <a:solidFill>
            <a:srgbClr val="A6E22E"/>
          </a:solidFill>
          <a:uFillTx/>
          <a:latin typeface="+mn-lt"/>
          <a:ea typeface="+mn-ea"/>
          <a:cs typeface="+mn-cs"/>
          <a:sym typeface="Barlow Condensed Regular"/>
        </a:defRPr>
      </a:lvl1pPr>
      <a:lvl2pPr marL="0" marR="0" indent="457200" algn="l" defTabSz="1733930" rtl="0" latinLnBrk="0">
        <a:lnSpc>
          <a:spcPct val="80000"/>
        </a:lnSpc>
        <a:spcBef>
          <a:spcPts val="0"/>
        </a:spcBef>
        <a:spcAft>
          <a:spcPts val="0"/>
        </a:spcAft>
        <a:buClrTx/>
        <a:buSzTx/>
        <a:buFontTx/>
        <a:buNone/>
        <a:tabLst/>
        <a:defRPr b="0" baseline="0" cap="none" i="0" spc="-119" strike="noStrike" sz="6000" u="none">
          <a:solidFill>
            <a:srgbClr val="A6E22E"/>
          </a:solidFill>
          <a:uFillTx/>
          <a:latin typeface="+mn-lt"/>
          <a:ea typeface="+mn-ea"/>
          <a:cs typeface="+mn-cs"/>
          <a:sym typeface="Barlow Condensed Regular"/>
        </a:defRPr>
      </a:lvl2pPr>
      <a:lvl3pPr marL="0" marR="0" indent="914400" algn="l" defTabSz="1733930" rtl="0" latinLnBrk="0">
        <a:lnSpc>
          <a:spcPct val="80000"/>
        </a:lnSpc>
        <a:spcBef>
          <a:spcPts val="0"/>
        </a:spcBef>
        <a:spcAft>
          <a:spcPts val="0"/>
        </a:spcAft>
        <a:buClrTx/>
        <a:buSzTx/>
        <a:buFontTx/>
        <a:buNone/>
        <a:tabLst/>
        <a:defRPr b="0" baseline="0" cap="none" i="0" spc="-119" strike="noStrike" sz="6000" u="none">
          <a:solidFill>
            <a:srgbClr val="A6E22E"/>
          </a:solidFill>
          <a:uFillTx/>
          <a:latin typeface="+mn-lt"/>
          <a:ea typeface="+mn-ea"/>
          <a:cs typeface="+mn-cs"/>
          <a:sym typeface="Barlow Condensed Regular"/>
        </a:defRPr>
      </a:lvl3pPr>
      <a:lvl4pPr marL="0" marR="0" indent="1371600" algn="l" defTabSz="1733930" rtl="0" latinLnBrk="0">
        <a:lnSpc>
          <a:spcPct val="80000"/>
        </a:lnSpc>
        <a:spcBef>
          <a:spcPts val="0"/>
        </a:spcBef>
        <a:spcAft>
          <a:spcPts val="0"/>
        </a:spcAft>
        <a:buClrTx/>
        <a:buSzTx/>
        <a:buFontTx/>
        <a:buNone/>
        <a:tabLst/>
        <a:defRPr b="0" baseline="0" cap="none" i="0" spc="-119" strike="noStrike" sz="6000" u="none">
          <a:solidFill>
            <a:srgbClr val="A6E22E"/>
          </a:solidFill>
          <a:uFillTx/>
          <a:latin typeface="+mn-lt"/>
          <a:ea typeface="+mn-ea"/>
          <a:cs typeface="+mn-cs"/>
          <a:sym typeface="Barlow Condensed Regular"/>
        </a:defRPr>
      </a:lvl4pPr>
      <a:lvl5pPr marL="0" marR="0" indent="1828800" algn="l" defTabSz="1733930" rtl="0" latinLnBrk="0">
        <a:lnSpc>
          <a:spcPct val="80000"/>
        </a:lnSpc>
        <a:spcBef>
          <a:spcPts val="0"/>
        </a:spcBef>
        <a:spcAft>
          <a:spcPts val="0"/>
        </a:spcAft>
        <a:buClrTx/>
        <a:buSzTx/>
        <a:buFontTx/>
        <a:buNone/>
        <a:tabLst/>
        <a:defRPr b="0" baseline="0" cap="none" i="0" spc="-119" strike="noStrike" sz="6000" u="none">
          <a:solidFill>
            <a:srgbClr val="A6E22E"/>
          </a:solidFill>
          <a:uFillTx/>
          <a:latin typeface="+mn-lt"/>
          <a:ea typeface="+mn-ea"/>
          <a:cs typeface="+mn-cs"/>
          <a:sym typeface="Barlow Condensed Regular"/>
        </a:defRPr>
      </a:lvl5pPr>
      <a:lvl6pPr marL="0" marR="0" indent="2286000" algn="l" defTabSz="1733930" rtl="0" latinLnBrk="0">
        <a:lnSpc>
          <a:spcPct val="80000"/>
        </a:lnSpc>
        <a:spcBef>
          <a:spcPts val="0"/>
        </a:spcBef>
        <a:spcAft>
          <a:spcPts val="0"/>
        </a:spcAft>
        <a:buClrTx/>
        <a:buSzTx/>
        <a:buFontTx/>
        <a:buNone/>
        <a:tabLst/>
        <a:defRPr b="0" baseline="0" cap="none" i="0" spc="-119" strike="noStrike" sz="6000" u="none">
          <a:solidFill>
            <a:srgbClr val="A6E22E"/>
          </a:solidFill>
          <a:uFillTx/>
          <a:latin typeface="+mn-lt"/>
          <a:ea typeface="+mn-ea"/>
          <a:cs typeface="+mn-cs"/>
          <a:sym typeface="Barlow Condensed Regular"/>
        </a:defRPr>
      </a:lvl6pPr>
      <a:lvl7pPr marL="0" marR="0" indent="2743200" algn="l" defTabSz="1733930" rtl="0" latinLnBrk="0">
        <a:lnSpc>
          <a:spcPct val="80000"/>
        </a:lnSpc>
        <a:spcBef>
          <a:spcPts val="0"/>
        </a:spcBef>
        <a:spcAft>
          <a:spcPts val="0"/>
        </a:spcAft>
        <a:buClrTx/>
        <a:buSzTx/>
        <a:buFontTx/>
        <a:buNone/>
        <a:tabLst/>
        <a:defRPr b="0" baseline="0" cap="none" i="0" spc="-119" strike="noStrike" sz="6000" u="none">
          <a:solidFill>
            <a:srgbClr val="A6E22E"/>
          </a:solidFill>
          <a:uFillTx/>
          <a:latin typeface="+mn-lt"/>
          <a:ea typeface="+mn-ea"/>
          <a:cs typeface="+mn-cs"/>
          <a:sym typeface="Barlow Condensed Regular"/>
        </a:defRPr>
      </a:lvl7pPr>
      <a:lvl8pPr marL="0" marR="0" indent="3200400" algn="l" defTabSz="1733930" rtl="0" latinLnBrk="0">
        <a:lnSpc>
          <a:spcPct val="80000"/>
        </a:lnSpc>
        <a:spcBef>
          <a:spcPts val="0"/>
        </a:spcBef>
        <a:spcAft>
          <a:spcPts val="0"/>
        </a:spcAft>
        <a:buClrTx/>
        <a:buSzTx/>
        <a:buFontTx/>
        <a:buNone/>
        <a:tabLst/>
        <a:defRPr b="0" baseline="0" cap="none" i="0" spc="-119" strike="noStrike" sz="6000" u="none">
          <a:solidFill>
            <a:srgbClr val="A6E22E"/>
          </a:solidFill>
          <a:uFillTx/>
          <a:latin typeface="+mn-lt"/>
          <a:ea typeface="+mn-ea"/>
          <a:cs typeface="+mn-cs"/>
          <a:sym typeface="Barlow Condensed Regular"/>
        </a:defRPr>
      </a:lvl8pPr>
      <a:lvl9pPr marL="0" marR="0" indent="3657600" algn="l" defTabSz="1733930" rtl="0" latinLnBrk="0">
        <a:lnSpc>
          <a:spcPct val="80000"/>
        </a:lnSpc>
        <a:spcBef>
          <a:spcPts val="0"/>
        </a:spcBef>
        <a:spcAft>
          <a:spcPts val="0"/>
        </a:spcAft>
        <a:buClrTx/>
        <a:buSzTx/>
        <a:buFontTx/>
        <a:buNone/>
        <a:tabLst/>
        <a:defRPr b="0" baseline="0" cap="none" i="0" spc="-119" strike="noStrike" sz="6000" u="none">
          <a:solidFill>
            <a:srgbClr val="A6E22E"/>
          </a:solidFill>
          <a:uFillTx/>
          <a:latin typeface="+mn-lt"/>
          <a:ea typeface="+mn-ea"/>
          <a:cs typeface="+mn-cs"/>
          <a:sym typeface="Barlow Condensed Regular"/>
        </a:defRPr>
      </a:lvl9pPr>
    </p:titleStyle>
    <p:bodyStyle>
      <a:lvl1pPr marL="381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66D9EF"/>
          </a:solidFill>
          <a:uFillTx/>
          <a:latin typeface="Barlow Condensed Light"/>
          <a:ea typeface="Barlow Condensed Light"/>
          <a:cs typeface="Barlow Condensed Light"/>
          <a:sym typeface="Barlow Condensed Light"/>
        </a:defRPr>
      </a:lvl1pPr>
      <a:lvl2pPr marL="762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66D9EF"/>
          </a:solidFill>
          <a:uFillTx/>
          <a:latin typeface="Barlow Condensed Light"/>
          <a:ea typeface="Barlow Condensed Light"/>
          <a:cs typeface="Barlow Condensed Light"/>
          <a:sym typeface="Barlow Condensed Light"/>
        </a:defRPr>
      </a:lvl2pPr>
      <a:lvl3pPr marL="1143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66D9EF"/>
          </a:solidFill>
          <a:uFillTx/>
          <a:latin typeface="Barlow Condensed Light"/>
          <a:ea typeface="Barlow Condensed Light"/>
          <a:cs typeface="Barlow Condensed Light"/>
          <a:sym typeface="Barlow Condensed Light"/>
        </a:defRPr>
      </a:lvl3pPr>
      <a:lvl4pPr marL="1524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66D9EF"/>
          </a:solidFill>
          <a:uFillTx/>
          <a:latin typeface="Barlow Condensed Light"/>
          <a:ea typeface="Barlow Condensed Light"/>
          <a:cs typeface="Barlow Condensed Light"/>
          <a:sym typeface="Barlow Condensed Light"/>
        </a:defRPr>
      </a:lvl4pPr>
      <a:lvl5pPr marL="1905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66D9EF"/>
          </a:solidFill>
          <a:uFillTx/>
          <a:latin typeface="Barlow Condensed Light"/>
          <a:ea typeface="Barlow Condensed Light"/>
          <a:cs typeface="Barlow Condensed Light"/>
          <a:sym typeface="Barlow Condensed Light"/>
        </a:defRPr>
      </a:lvl5pPr>
      <a:lvl6pPr marL="2286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66D9EF"/>
          </a:solidFill>
          <a:uFillTx/>
          <a:latin typeface="Barlow Condensed Light"/>
          <a:ea typeface="Barlow Condensed Light"/>
          <a:cs typeface="Barlow Condensed Light"/>
          <a:sym typeface="Barlow Condensed Light"/>
        </a:defRPr>
      </a:lvl6pPr>
      <a:lvl7pPr marL="2667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66D9EF"/>
          </a:solidFill>
          <a:uFillTx/>
          <a:latin typeface="Barlow Condensed Light"/>
          <a:ea typeface="Barlow Condensed Light"/>
          <a:cs typeface="Barlow Condensed Light"/>
          <a:sym typeface="Barlow Condensed Light"/>
        </a:defRPr>
      </a:lvl7pPr>
      <a:lvl8pPr marL="3048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66D9EF"/>
          </a:solidFill>
          <a:uFillTx/>
          <a:latin typeface="Barlow Condensed Light"/>
          <a:ea typeface="Barlow Condensed Light"/>
          <a:cs typeface="Barlow Condensed Light"/>
          <a:sym typeface="Barlow Condensed Light"/>
        </a:defRPr>
      </a:lvl8pPr>
      <a:lvl9pPr marL="3429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66D9EF"/>
          </a:solidFill>
          <a:uFillTx/>
          <a:latin typeface="Barlow Condensed Light"/>
          <a:ea typeface="Barlow Condensed Light"/>
          <a:cs typeface="Barlow Condensed Light"/>
          <a:sym typeface="Barlow Condensed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youtu.be/7EmboKQH8lM"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 little about me"/>
          <p:cNvSpPr txBox="1"/>
          <p:nvPr>
            <p:ph type="title"/>
          </p:nvPr>
        </p:nvSpPr>
        <p:spPr>
          <a:xfrm>
            <a:off x="691739" y="1589114"/>
            <a:ext cx="5105401" cy="1016001"/>
          </a:xfrm>
          <a:prstGeom prst="rect">
            <a:avLst/>
          </a:prstGeom>
        </p:spPr>
        <p:txBody>
          <a:bodyPr/>
          <a:lstStyle/>
          <a:p>
            <a:pPr/>
            <a:r>
              <a:t>A little about me</a:t>
            </a:r>
          </a:p>
        </p:txBody>
      </p:sp>
      <p:sp>
        <p:nvSpPr>
          <p:cNvPr id="152" name="Full Stack Developer, interested in IOT, robotics and tinkering with consumer electronics.…"/>
          <p:cNvSpPr txBox="1"/>
          <p:nvPr>
            <p:ph type="body" sz="half" idx="1"/>
          </p:nvPr>
        </p:nvSpPr>
        <p:spPr>
          <a:xfrm>
            <a:off x="691739" y="3065405"/>
            <a:ext cx="5105401" cy="5099081"/>
          </a:xfrm>
          <a:prstGeom prst="rect">
            <a:avLst/>
          </a:prstGeom>
        </p:spPr>
        <p:txBody>
          <a:bodyPr/>
          <a:lstStyle/>
          <a:p>
            <a:pPr marL="0" indent="0">
              <a:buSzTx/>
              <a:buNone/>
            </a:pPr>
            <a:r>
              <a:t>Full Stack Developer, interested in IOT, robotics and tinkering with consumer electronics.</a:t>
            </a:r>
          </a:p>
          <a:p>
            <a:pPr marL="0" indent="0">
              <a:buSzTx/>
              <a:buNone/>
            </a:pPr>
            <a:r>
              <a:t>Working at Browserstack with Ruby on Rails, React and NodeJS.</a:t>
            </a:r>
          </a:p>
          <a:p>
            <a:pPr marL="0" indent="0">
              <a:buSzTx/>
              <a:buNone/>
            </a:pPr>
            <a:r>
              <a:t>Robocon Alumni and SIH Mentor. 2019 passout. </a:t>
            </a:r>
          </a:p>
        </p:txBody>
      </p:sp>
      <p:pic>
        <p:nvPicPr>
          <p:cNvPr id="153" name="IMG_20180212_153113.jpg" descr="IMG_20180212_153113.jpg"/>
          <p:cNvPicPr>
            <a:picLocks noChangeAspect="1"/>
          </p:cNvPicPr>
          <p:nvPr>
            <p:ph type="pic" idx="22"/>
          </p:nvPr>
        </p:nvPicPr>
        <p:blipFill>
          <a:blip r:embed="rId2">
            <a:extLst/>
          </a:blip>
          <a:srcRect l="0" t="18832" r="0" b="0"/>
          <a:stretch>
            <a:fillRect/>
          </a:stretch>
        </p:blipFill>
        <p:spPr>
          <a:xfrm>
            <a:off x="6502400" y="698500"/>
            <a:ext cx="5791200" cy="8356600"/>
          </a:xfrm>
          <a:prstGeom prst="rect">
            <a:avLst/>
          </a:prstGeom>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Edwi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69411">
              <a:defRPr b="0" sz="2328">
                <a:latin typeface="Barlow Condensed Thin Italic"/>
                <a:ea typeface="Barlow Condensed Thin Italic"/>
                <a:cs typeface="Barlow Condensed Thin Italic"/>
                <a:sym typeface="Barlow Condensed Thin Italic"/>
              </a:defRPr>
            </a:lvl1pPr>
          </a:lstStyle>
          <a:p>
            <a:pPr/>
            <a:r>
              <a:t>Edwin</a:t>
            </a:r>
          </a:p>
        </p:txBody>
      </p:sp>
      <p:sp>
        <p:nvSpPr>
          <p:cNvPr id="156" name="Designing Production Systems"/>
          <p:cNvSpPr txBox="1"/>
          <p:nvPr>
            <p:ph type="ctrTitle"/>
          </p:nvPr>
        </p:nvSpPr>
        <p:spPr>
          <a:prstGeom prst="rect">
            <a:avLst/>
          </a:prstGeom>
        </p:spPr>
        <p:txBody>
          <a:bodyPr/>
          <a:lstStyle/>
          <a:p>
            <a:pPr/>
            <a:r>
              <a:t>Designing Production Systems</a:t>
            </a:r>
          </a:p>
        </p:txBody>
      </p:sp>
      <p:sp>
        <p:nvSpPr>
          <p:cNvPr id="157" name="Those tiny decisions that make your life easier, long-term"/>
          <p:cNvSpPr txBox="1"/>
          <p:nvPr>
            <p:ph type="subTitle" sz="quarter" idx="1"/>
          </p:nvPr>
        </p:nvSpPr>
        <p:spPr>
          <a:prstGeom prst="rect">
            <a:avLst/>
          </a:prstGeom>
        </p:spPr>
        <p:txBody>
          <a:bodyPr/>
          <a:lstStyle/>
          <a:p>
            <a:pPr/>
            <a:r>
              <a:t>Those tiny decisions that make your life easier, long-term</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Preface…"/>
          <p:cNvSpPr txBox="1"/>
          <p:nvPr>
            <p:ph type="body" sz="half" idx="1"/>
          </p:nvPr>
        </p:nvSpPr>
        <p:spPr>
          <a:xfrm>
            <a:off x="698500" y="3101656"/>
            <a:ext cx="11607800" cy="3403736"/>
          </a:xfrm>
          <a:prstGeom prst="rect">
            <a:avLst/>
          </a:prstGeom>
        </p:spPr>
        <p:txBody>
          <a:bodyPr numCol="1" spcCol="38100">
            <a:noAutofit/>
          </a:bodyPr>
          <a:lstStyle/>
          <a:p>
            <a:pPr marL="0" indent="0">
              <a:buSzTx/>
              <a:buNone/>
              <a:defRPr>
                <a:solidFill>
                  <a:srgbClr val="A6E22E"/>
                </a:solidFill>
                <a:latin typeface="+mj-lt"/>
                <a:ea typeface="+mj-ea"/>
                <a:cs typeface="+mj-cs"/>
                <a:sym typeface="Cousine Regular"/>
              </a:defRPr>
            </a:pPr>
            <a:r>
              <a:t>Preface</a:t>
            </a:r>
          </a:p>
          <a:p>
            <a:pPr marL="0" indent="0">
              <a:buSzTx/>
              <a:buNone/>
              <a:defRPr>
                <a:solidFill>
                  <a:schemeClr val="accent4">
                    <a:hueOff val="-613784"/>
                    <a:lumOff val="1275"/>
                  </a:schemeClr>
                </a:solidFill>
                <a:latin typeface="+mj-lt"/>
                <a:ea typeface="+mj-ea"/>
                <a:cs typeface="+mj-cs"/>
                <a:sym typeface="Cousine Regular"/>
              </a:defRPr>
            </a:pPr>
            <a:r>
              <a:t>Lessons Learned while supporting an in-house app I designed, and primarily coded while at Browserstack.</a:t>
            </a:r>
          </a:p>
          <a:p>
            <a:pPr marL="0" indent="0">
              <a:buSzTx/>
              <a:buNone/>
              <a:defRPr>
                <a:solidFill>
                  <a:schemeClr val="accent4">
                    <a:hueOff val="-613784"/>
                    <a:lumOff val="1275"/>
                  </a:schemeClr>
                </a:solidFill>
                <a:latin typeface="+mj-lt"/>
                <a:ea typeface="+mj-ea"/>
                <a:cs typeface="+mj-cs"/>
                <a:sym typeface="Cousine Regular"/>
              </a:defRPr>
            </a:pPr>
            <a:r>
              <a:t>What I did, what I didn’t do, and how both of those came to bite me post midnight on a Saturday.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App Requirements"/>
          <p:cNvSpPr txBox="1"/>
          <p:nvPr>
            <p:ph type="title"/>
          </p:nvPr>
        </p:nvSpPr>
        <p:spPr>
          <a:xfrm>
            <a:off x="698500" y="1104745"/>
            <a:ext cx="11607800" cy="1016001"/>
          </a:xfrm>
          <a:prstGeom prst="rect">
            <a:avLst/>
          </a:prstGeom>
        </p:spPr>
        <p:txBody>
          <a:bodyPr/>
          <a:lstStyle/>
          <a:p>
            <a:pPr/>
            <a:r>
              <a:t>App Requirements</a:t>
            </a:r>
          </a:p>
        </p:txBody>
      </p:sp>
      <p:sp>
        <p:nvSpPr>
          <p:cNvPr id="162" name="A web-site that shows the details for each client.…"/>
          <p:cNvSpPr txBox="1"/>
          <p:nvPr>
            <p:ph type="body" idx="1"/>
          </p:nvPr>
        </p:nvSpPr>
        <p:spPr>
          <a:xfrm>
            <a:off x="698500" y="2456375"/>
            <a:ext cx="11607800" cy="6096001"/>
          </a:xfrm>
          <a:prstGeom prst="rect">
            <a:avLst/>
          </a:prstGeom>
        </p:spPr>
        <p:txBody>
          <a:bodyPr/>
          <a:lstStyle/>
          <a:p>
            <a:pPr/>
            <a:r>
              <a:t>A web-site that shows the details for each client.</a:t>
            </a:r>
          </a:p>
          <a:p>
            <a:pPr/>
            <a:r>
              <a:t>Connects to all in-house and external APIs.</a:t>
            </a:r>
          </a:p>
          <a:p>
            <a:pPr/>
            <a:r>
              <a:t>Should be more responsive than the previous solution while at the same time consume less resources.</a:t>
            </a:r>
          </a:p>
          <a:p>
            <a:pPr>
              <a:defRPr>
                <a:solidFill>
                  <a:srgbClr val="E3D973"/>
                </a:solidFill>
              </a:defRPr>
            </a:pPr>
            <a:r>
              <a:t>Should be able to run periodic tasks.</a:t>
            </a:r>
          </a:p>
          <a:p>
            <a:pPr>
              <a:defRPr>
                <a:solidFill>
                  <a:srgbClr val="E3D973"/>
                </a:solidFill>
              </a:defRPr>
            </a:pPr>
            <a:r>
              <a:t>Should run daily health reports.</a:t>
            </a:r>
          </a:p>
          <a:p>
            <a:pPr>
              <a:defRPr>
                <a:solidFill>
                  <a:srgbClr val="E3D973"/>
                </a:solidFill>
              </a:defRPr>
            </a:pPr>
            <a:r>
              <a:t>Should be intuitive, requiring little to no training for the Sales reps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Designing"/>
          <p:cNvSpPr txBox="1"/>
          <p:nvPr>
            <p:ph type="title"/>
          </p:nvPr>
        </p:nvSpPr>
        <p:spPr>
          <a:prstGeom prst="rect">
            <a:avLst/>
          </a:prstGeom>
        </p:spPr>
        <p:txBody>
          <a:bodyPr/>
          <a:lstStyle/>
          <a:p>
            <a:pPr/>
            <a:r>
              <a:t>Designing</a:t>
            </a:r>
          </a:p>
        </p:txBody>
      </p:sp>
      <p:sp>
        <p:nvSpPr>
          <p:cNvPr id="165" name="Choosing the Tech Stack…"/>
          <p:cNvSpPr txBox="1"/>
          <p:nvPr>
            <p:ph type="body" idx="1"/>
          </p:nvPr>
        </p:nvSpPr>
        <p:spPr>
          <a:prstGeom prst="rect">
            <a:avLst/>
          </a:prstGeom>
        </p:spPr>
        <p:txBody>
          <a:bodyPr/>
          <a:lstStyle/>
          <a:p>
            <a:pPr marL="365759" indent="-365759" defTabSz="1664572">
              <a:spcBef>
                <a:spcPts val="3000"/>
              </a:spcBef>
              <a:defRPr sz="2880"/>
            </a:pPr>
            <a:r>
              <a:t>Choosing the Tech Stack</a:t>
            </a:r>
          </a:p>
          <a:p>
            <a:pPr marL="365759" indent="-365759" defTabSz="1664572">
              <a:spcBef>
                <a:spcPts val="3000"/>
              </a:spcBef>
              <a:defRPr sz="2880"/>
            </a:pPr>
            <a:r>
              <a:t>Choosing/Declaring/Enforcing the API interfaces</a:t>
            </a:r>
          </a:p>
          <a:p>
            <a:pPr marL="365759" indent="-365759" defTabSz="1664572">
              <a:spcBef>
                <a:spcPts val="3000"/>
              </a:spcBef>
              <a:defRPr sz="2880"/>
            </a:pPr>
            <a:r>
              <a:t>Choosing/Enforcing the coding standards</a:t>
            </a:r>
          </a:p>
          <a:p>
            <a:pPr marL="365759" indent="-365759" defTabSz="1664572">
              <a:spcBef>
                <a:spcPts val="3000"/>
              </a:spcBef>
              <a:defRPr sz="2880">
                <a:solidFill>
                  <a:srgbClr val="E3D973"/>
                </a:solidFill>
              </a:defRPr>
            </a:pPr>
            <a:r>
              <a:t>Designing Repeatable Deployment Systems</a:t>
            </a:r>
          </a:p>
          <a:p>
            <a:pPr marL="365759" indent="-365759" defTabSz="1664572">
              <a:spcBef>
                <a:spcPts val="3000"/>
              </a:spcBef>
              <a:defRPr sz="2880">
                <a:solidFill>
                  <a:srgbClr val="E3D973"/>
                </a:solidFill>
              </a:defRPr>
            </a:pPr>
            <a:r>
              <a:t>Integrating Redundancy</a:t>
            </a:r>
          </a:p>
          <a:p>
            <a:pPr marL="365759" indent="-365759" defTabSz="1664572">
              <a:spcBef>
                <a:spcPts val="3000"/>
              </a:spcBef>
              <a:defRPr sz="2880">
                <a:solidFill>
                  <a:srgbClr val="E3D973"/>
                </a:solidFill>
              </a:defRPr>
            </a:pPr>
            <a:r>
              <a:t>Adding Revert Mechanism</a:t>
            </a:r>
          </a:p>
          <a:p>
            <a:pPr marL="365759" indent="-365759" defTabSz="1664572">
              <a:spcBef>
                <a:spcPts val="3000"/>
              </a:spcBef>
              <a:defRPr sz="2880">
                <a:solidFill>
                  <a:srgbClr val="E3D973"/>
                </a:solidFill>
              </a:defRPr>
            </a:pPr>
            <a:r>
              <a:t>Adding Observability</a:t>
            </a:r>
          </a:p>
          <a:p>
            <a:pPr marL="365759" indent="-365759" defTabSz="1664572">
              <a:spcBef>
                <a:spcPts val="3000"/>
              </a:spcBef>
              <a:defRPr sz="2880">
                <a:solidFill>
                  <a:srgbClr val="E3D973"/>
                </a:solidFill>
              </a:defRPr>
            </a:pPr>
            <a:r>
              <a:t>Enforcing Documentation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Final Touches/Fine Tuning"/>
          <p:cNvSpPr txBox="1"/>
          <p:nvPr>
            <p:ph type="title"/>
          </p:nvPr>
        </p:nvSpPr>
        <p:spPr>
          <a:prstGeom prst="rect">
            <a:avLst/>
          </a:prstGeom>
        </p:spPr>
        <p:txBody>
          <a:bodyPr/>
          <a:lstStyle/>
          <a:p>
            <a:pPr/>
            <a:r>
              <a:t>Final Touches/Fine Tuning</a:t>
            </a:r>
          </a:p>
        </p:txBody>
      </p:sp>
      <p:sp>
        <p:nvSpPr>
          <p:cNvPr id="168" name="Periodically Check Load Capacity(no. of requests that can be handled).…"/>
          <p:cNvSpPr txBox="1"/>
          <p:nvPr>
            <p:ph type="body" idx="1"/>
          </p:nvPr>
        </p:nvSpPr>
        <p:spPr>
          <a:prstGeom prst="rect">
            <a:avLst/>
          </a:prstGeom>
        </p:spPr>
        <p:txBody>
          <a:bodyPr/>
          <a:lstStyle/>
          <a:p>
            <a:pPr/>
            <a:r>
              <a:t>Periodically Check Load Capacity(no. of requests that can be handled).</a:t>
            </a:r>
          </a:p>
          <a:p>
            <a:pPr/>
            <a:r>
              <a:t>Prevent machine from going down, due to your code.</a:t>
            </a:r>
          </a:p>
          <a:p>
            <a:pPr/>
            <a:r>
              <a:t>Add abstractions, but not to the point of absurdity.(All problems in computer science can be solved by another level of indirection .... except for the problem of too many layers of indirection.)</a:t>
            </a:r>
          </a:p>
          <a:p>
            <a:pPr>
              <a:defRPr>
                <a:solidFill>
                  <a:srgbClr val="E3D973"/>
                </a:solidFill>
              </a:defRPr>
            </a:pPr>
            <a:r>
              <a:t>Actionable Logs that can be comprehended within minutes.</a:t>
            </a:r>
          </a:p>
          <a:p>
            <a:pPr>
              <a:defRPr>
                <a:solidFill>
                  <a:srgbClr val="E3D973"/>
                </a:solidFill>
              </a:defRPr>
            </a:pPr>
            <a:r>
              <a:t>Memory Leak Detector.</a:t>
            </a:r>
          </a:p>
          <a:p>
            <a:pPr>
              <a:defRPr>
                <a:solidFill>
                  <a:srgbClr val="E3D973"/>
                </a:solidFill>
              </a:defRPr>
            </a:pPr>
            <a:r>
              <a:t>Error Reporting, Triaging, Assign To Dev.</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Suggestions"/>
          <p:cNvSpPr txBox="1"/>
          <p:nvPr>
            <p:ph type="title"/>
          </p:nvPr>
        </p:nvSpPr>
        <p:spPr>
          <a:prstGeom prst="rect">
            <a:avLst/>
          </a:prstGeom>
        </p:spPr>
        <p:txBody>
          <a:bodyPr/>
          <a:lstStyle/>
          <a:p>
            <a:pPr/>
            <a:r>
              <a:t>Suggestions</a:t>
            </a:r>
          </a:p>
        </p:txBody>
      </p:sp>
      <p:sp>
        <p:nvSpPr>
          <p:cNvPr id="171" name="Clean Code - (Clean Code - Uncle Bob) https://youtu.be/7EmboKQH8lM…"/>
          <p:cNvSpPr txBox="1"/>
          <p:nvPr>
            <p:ph type="body" idx="1"/>
          </p:nvPr>
        </p:nvSpPr>
        <p:spPr>
          <a:prstGeom prst="rect">
            <a:avLst/>
          </a:prstGeom>
        </p:spPr>
        <p:txBody>
          <a:bodyPr/>
          <a:lstStyle/>
          <a:p>
            <a:pPr/>
            <a:r>
              <a:t>Clean Code - (Clean Code - Uncle Bob) </a:t>
            </a:r>
            <a:r>
              <a:rPr u="sng">
                <a:hlinkClick r:id="rId2" invalidUrl="" action="" tgtFrame="" tooltip="" history="1" highlightClick="0" endSnd="0"/>
              </a:rPr>
              <a:t>https://youtu.be/7EmboKQH8lM</a:t>
            </a:r>
          </a:p>
          <a:p>
            <a:pPr/>
            <a:r>
              <a:t>Version Control Hygiene(Learn Git Flow, or Github flow, etc)</a:t>
            </a:r>
          </a:p>
          <a:p>
            <a:pPr/>
            <a:r>
              <a:t>Learn Common Design Patterns(Singleton, Producer-Consumer)</a:t>
            </a:r>
          </a:p>
          <a:p>
            <a:pPr/>
            <a:r>
              <a:t>Check out Code from Seniors at your place(Usually, there’s a reason for the weird layout of code)</a:t>
            </a:r>
          </a:p>
          <a:p>
            <a:pPr/>
            <a:r>
              <a:t>Improve yourself by watching Conference talks</a:t>
            </a:r>
          </a:p>
          <a:p>
            <a:pPr/>
            <a:r>
              <a:t>Learn a bit on Haskell and Lisp. Gives a different perspective to coding.</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Any Questions"/>
          <p:cNvSpPr txBox="1"/>
          <p:nvPr>
            <p:ph type="body" sz="half" idx="1"/>
          </p:nvPr>
        </p:nvSpPr>
        <p:spPr>
          <a:prstGeom prst="rect">
            <a:avLst/>
          </a:prstGeom>
        </p:spPr>
        <p:txBody>
          <a:bodyPr/>
          <a:lstStyle>
            <a:lvl1pPr>
              <a:defRPr>
                <a:latin typeface="+mn-lt"/>
                <a:ea typeface="+mn-ea"/>
                <a:cs typeface="+mn-cs"/>
                <a:sym typeface="Barlow Condensed Regular"/>
              </a:defRPr>
            </a:lvl1pPr>
          </a:lstStyle>
          <a:p>
            <a:pPr/>
            <a:r>
              <a:t>Any Questions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Cousine Regular"/>
        <a:ea typeface="Cousine Regular"/>
        <a:cs typeface="Cousine Regular"/>
      </a:majorFont>
      <a:minorFont>
        <a:latin typeface="Barlow Condensed Regular"/>
        <a:ea typeface="Barlow Condensed Regular"/>
        <a:cs typeface="Barlow Condensed Regular"/>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Cousine Regular"/>
        <a:ea typeface="Cousine Regular"/>
        <a:cs typeface="Cousine Regular"/>
      </a:majorFont>
      <a:minorFont>
        <a:latin typeface="Barlow Condensed Regular"/>
        <a:ea typeface="Barlow Condensed Regular"/>
        <a:cs typeface="Barlow Condensed Regular"/>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