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2" r:id="rId2"/>
    <p:sldId id="273" r:id="rId3"/>
    <p:sldId id="259" r:id="rId4"/>
    <p:sldId id="278" r:id="rId5"/>
    <p:sldId id="262" r:id="rId6"/>
    <p:sldId id="263" r:id="rId7"/>
    <p:sldId id="266" r:id="rId8"/>
    <p:sldId id="283" r:id="rId9"/>
    <p:sldId id="268" r:id="rId10"/>
    <p:sldId id="286" r:id="rId11"/>
    <p:sldId id="282" r:id="rId12"/>
    <p:sldId id="280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3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in Moses" userId="7e65bd2c-c9df-48b0-b680-30276af7a7eb" providerId="ADAL" clId="{5A22C0CF-A1C7-4F8B-9CA5-C14F4432A4C8}"/>
    <pc:docChg chg="custSel modSld">
      <pc:chgData name="Edwin Moses" userId="7e65bd2c-c9df-48b0-b680-30276af7a7eb" providerId="ADAL" clId="{5A22C0CF-A1C7-4F8B-9CA5-C14F4432A4C8}" dt="2023-06-23T06:06:50.126" v="71" actId="20577"/>
      <pc:docMkLst>
        <pc:docMk/>
      </pc:docMkLst>
      <pc:sldChg chg="modSp mod">
        <pc:chgData name="Edwin Moses" userId="7e65bd2c-c9df-48b0-b680-30276af7a7eb" providerId="ADAL" clId="{5A22C0CF-A1C7-4F8B-9CA5-C14F4432A4C8}" dt="2023-06-23T06:05:34.829" v="37" actId="20577"/>
        <pc:sldMkLst>
          <pc:docMk/>
          <pc:sldMk cId="1096717490" sldId="263"/>
        </pc:sldMkLst>
        <pc:spChg chg="mod">
          <ac:chgData name="Edwin Moses" userId="7e65bd2c-c9df-48b0-b680-30276af7a7eb" providerId="ADAL" clId="{5A22C0CF-A1C7-4F8B-9CA5-C14F4432A4C8}" dt="2023-06-23T06:05:34.829" v="37" actId="20577"/>
          <ac:spMkLst>
            <pc:docMk/>
            <pc:sldMk cId="1096717490" sldId="263"/>
            <ac:spMk id="3" creationId="{B1EFDBE1-8C88-4D39-6BA3-537373DFA091}"/>
          </ac:spMkLst>
        </pc:spChg>
      </pc:sldChg>
      <pc:sldChg chg="modSp mod">
        <pc:chgData name="Edwin Moses" userId="7e65bd2c-c9df-48b0-b680-30276af7a7eb" providerId="ADAL" clId="{5A22C0CF-A1C7-4F8B-9CA5-C14F4432A4C8}" dt="2023-06-23T06:06:50.126" v="71" actId="20577"/>
        <pc:sldMkLst>
          <pc:docMk/>
          <pc:sldMk cId="3946729271" sldId="286"/>
        </pc:sldMkLst>
        <pc:spChg chg="mod">
          <ac:chgData name="Edwin Moses" userId="7e65bd2c-c9df-48b0-b680-30276af7a7eb" providerId="ADAL" clId="{5A22C0CF-A1C7-4F8B-9CA5-C14F4432A4C8}" dt="2023-06-23T06:06:50.126" v="71" actId="20577"/>
          <ac:spMkLst>
            <pc:docMk/>
            <pc:sldMk cId="3946729271" sldId="286"/>
            <ac:spMk id="3" creationId="{B1EFDBE1-8C88-4D39-6BA3-537373DFA091}"/>
          </ac:spMkLst>
        </pc:spChg>
      </pc:sldChg>
    </pc:docChg>
  </pc:docChgLst>
  <pc:docChgLst>
    <pc:chgData name="Edwin Moses" userId="7e65bd2c-c9df-48b0-b680-30276af7a7eb" providerId="ADAL" clId="{F935DE3F-BA8A-4D72-8341-6FB66DBCB945}"/>
    <pc:docChg chg="undo custSel addSld delSld modSld sldOrd">
      <pc:chgData name="Edwin Moses" userId="7e65bd2c-c9df-48b0-b680-30276af7a7eb" providerId="ADAL" clId="{F935DE3F-BA8A-4D72-8341-6FB66DBCB945}" dt="2023-05-15T07:12:59.929" v="519" actId="14100"/>
      <pc:docMkLst>
        <pc:docMk/>
      </pc:docMkLst>
      <pc:sldChg chg="addSp delSp modSp mod">
        <pc:chgData name="Edwin Moses" userId="7e65bd2c-c9df-48b0-b680-30276af7a7eb" providerId="ADAL" clId="{F935DE3F-BA8A-4D72-8341-6FB66DBCB945}" dt="2023-05-12T13:44:40.806" v="370" actId="5793"/>
        <pc:sldMkLst>
          <pc:docMk/>
          <pc:sldMk cId="3435077016" sldId="259"/>
        </pc:sldMkLst>
        <pc:spChg chg="add del mod">
          <ac:chgData name="Edwin Moses" userId="7e65bd2c-c9df-48b0-b680-30276af7a7eb" providerId="ADAL" clId="{F935DE3F-BA8A-4D72-8341-6FB66DBCB945}" dt="2023-05-12T13:31:13.899" v="50" actId="478"/>
          <ac:spMkLst>
            <pc:docMk/>
            <pc:sldMk cId="3435077016" sldId="259"/>
            <ac:spMk id="5" creationId="{9102CA26-5928-20C2-E767-1D76C595D7DA}"/>
          </ac:spMkLst>
        </pc:spChg>
        <pc:spChg chg="mod">
          <ac:chgData name="Edwin Moses" userId="7e65bd2c-c9df-48b0-b680-30276af7a7eb" providerId="ADAL" clId="{F935DE3F-BA8A-4D72-8341-6FB66DBCB945}" dt="2023-05-12T13:44:40.806" v="370" actId="5793"/>
          <ac:spMkLst>
            <pc:docMk/>
            <pc:sldMk cId="3435077016" sldId="259"/>
            <ac:spMk id="27" creationId="{64C89AC3-3D7A-65BB-C3F4-2B1CB19E78D1}"/>
          </ac:spMkLst>
        </pc:spChg>
        <pc:picChg chg="del">
          <ac:chgData name="Edwin Moses" userId="7e65bd2c-c9df-48b0-b680-30276af7a7eb" providerId="ADAL" clId="{F935DE3F-BA8A-4D72-8341-6FB66DBCB945}" dt="2023-05-12T13:31:12.468" v="49" actId="478"/>
          <ac:picMkLst>
            <pc:docMk/>
            <pc:sldMk cId="3435077016" sldId="259"/>
            <ac:picMk id="22" creationId="{07415596-3C86-E792-A622-F817DB08D587}"/>
          </ac:picMkLst>
        </pc:picChg>
      </pc:sldChg>
      <pc:sldChg chg="del">
        <pc:chgData name="Edwin Moses" userId="7e65bd2c-c9df-48b0-b680-30276af7a7eb" providerId="ADAL" clId="{F935DE3F-BA8A-4D72-8341-6FB66DBCB945}" dt="2023-05-12T13:27:50.763" v="14" actId="2696"/>
        <pc:sldMkLst>
          <pc:docMk/>
          <pc:sldMk cId="1699088621" sldId="261"/>
        </pc:sldMkLst>
      </pc:sldChg>
      <pc:sldChg chg="addSp delSp modSp mod">
        <pc:chgData name="Edwin Moses" userId="7e65bd2c-c9df-48b0-b680-30276af7a7eb" providerId="ADAL" clId="{F935DE3F-BA8A-4D72-8341-6FB66DBCB945}" dt="2023-05-15T07:12:19.215" v="513"/>
        <pc:sldMkLst>
          <pc:docMk/>
          <pc:sldMk cId="2752853293" sldId="262"/>
        </pc:sldMkLst>
        <pc:spChg chg="mod">
          <ac:chgData name="Edwin Moses" userId="7e65bd2c-c9df-48b0-b680-30276af7a7eb" providerId="ADAL" clId="{F935DE3F-BA8A-4D72-8341-6FB66DBCB945}" dt="2023-05-12T13:33:46.116" v="123" actId="20577"/>
          <ac:spMkLst>
            <pc:docMk/>
            <pc:sldMk cId="2752853293" sldId="262"/>
            <ac:spMk id="3" creationId="{79D4ADC4-01B6-AA8C-9B56-49464B100BE3}"/>
          </ac:spMkLst>
        </pc:spChg>
        <pc:spChg chg="del mod">
          <ac:chgData name="Edwin Moses" userId="7e65bd2c-c9df-48b0-b680-30276af7a7eb" providerId="ADAL" clId="{F935DE3F-BA8A-4D72-8341-6FB66DBCB945}" dt="2023-05-15T07:12:06.438" v="512" actId="478"/>
          <ac:spMkLst>
            <pc:docMk/>
            <pc:sldMk cId="2752853293" sldId="262"/>
            <ac:spMk id="4" creationId="{D74CC35A-169D-2E87-6515-5E6B9D8F47EF}"/>
          </ac:spMkLst>
        </pc:spChg>
        <pc:spChg chg="add mod">
          <ac:chgData name="Edwin Moses" userId="7e65bd2c-c9df-48b0-b680-30276af7a7eb" providerId="ADAL" clId="{F935DE3F-BA8A-4D72-8341-6FB66DBCB945}" dt="2023-05-12T13:44:46.285" v="372" actId="5793"/>
          <ac:spMkLst>
            <pc:docMk/>
            <pc:sldMk cId="2752853293" sldId="262"/>
            <ac:spMk id="5" creationId="{82630710-098A-05C4-2D58-E46D26B01495}"/>
          </ac:spMkLst>
        </pc:spChg>
        <pc:spChg chg="mod">
          <ac:chgData name="Edwin Moses" userId="7e65bd2c-c9df-48b0-b680-30276af7a7eb" providerId="ADAL" clId="{F935DE3F-BA8A-4D72-8341-6FB66DBCB945}" dt="2023-05-15T07:12:19.215" v="513"/>
          <ac:spMkLst>
            <pc:docMk/>
            <pc:sldMk cId="2752853293" sldId="262"/>
            <ac:spMk id="6" creationId="{8F9C73CF-CD73-39D0-D208-17D75BEB817B}"/>
          </ac:spMkLst>
        </pc:spChg>
        <pc:graphicFrameChg chg="del">
          <ac:chgData name="Edwin Moses" userId="7e65bd2c-c9df-48b0-b680-30276af7a7eb" providerId="ADAL" clId="{F935DE3F-BA8A-4D72-8341-6FB66DBCB945}" dt="2023-05-12T13:28:16.583" v="15" actId="478"/>
          <ac:graphicFrameMkLst>
            <pc:docMk/>
            <pc:sldMk cId="2752853293" sldId="262"/>
            <ac:graphicFrameMk id="9" creationId="{599C0C9D-9A88-B612-EE50-DB2991538472}"/>
          </ac:graphicFrameMkLst>
        </pc:graphicFrameChg>
      </pc:sldChg>
      <pc:sldChg chg="addSp delSp modSp mod">
        <pc:chgData name="Edwin Moses" userId="7e65bd2c-c9df-48b0-b680-30276af7a7eb" providerId="ADAL" clId="{F935DE3F-BA8A-4D72-8341-6FB66DBCB945}" dt="2023-05-12T13:36:09.056" v="157" actId="1076"/>
        <pc:sldMkLst>
          <pc:docMk/>
          <pc:sldMk cId="1096717490" sldId="263"/>
        </pc:sldMkLst>
        <pc:spChg chg="del">
          <ac:chgData name="Edwin Moses" userId="7e65bd2c-c9df-48b0-b680-30276af7a7eb" providerId="ADAL" clId="{F935DE3F-BA8A-4D72-8341-6FB66DBCB945}" dt="2023-05-12T13:28:39.040" v="16" actId="478"/>
          <ac:spMkLst>
            <pc:docMk/>
            <pc:sldMk cId="1096717490" sldId="263"/>
            <ac:spMk id="2" creationId="{E9350B43-2FC6-DBFA-2920-C8265C1C6A48}"/>
          </ac:spMkLst>
        </pc:spChg>
        <pc:spChg chg="add del mod">
          <ac:chgData name="Edwin Moses" userId="7e65bd2c-c9df-48b0-b680-30276af7a7eb" providerId="ADAL" clId="{F935DE3F-BA8A-4D72-8341-6FB66DBCB945}" dt="2023-05-12T13:34:28.545" v="132" actId="478"/>
          <ac:spMkLst>
            <pc:docMk/>
            <pc:sldMk cId="1096717490" sldId="263"/>
            <ac:spMk id="6" creationId="{E9942615-5341-9146-1091-24757DE714CF}"/>
          </ac:spMkLst>
        </pc:spChg>
        <pc:spChg chg="mod">
          <ac:chgData name="Edwin Moses" userId="7e65bd2c-c9df-48b0-b680-30276af7a7eb" providerId="ADAL" clId="{F935DE3F-BA8A-4D72-8341-6FB66DBCB945}" dt="2023-05-12T13:36:09.056" v="157" actId="1076"/>
          <ac:spMkLst>
            <pc:docMk/>
            <pc:sldMk cId="1096717490" sldId="263"/>
            <ac:spMk id="14" creationId="{F5768EFB-B317-47EA-C969-D365EB136882}"/>
          </ac:spMkLst>
        </pc:spChg>
        <pc:spChg chg="del">
          <ac:chgData name="Edwin Moses" userId="7e65bd2c-c9df-48b0-b680-30276af7a7eb" providerId="ADAL" clId="{F935DE3F-BA8A-4D72-8341-6FB66DBCB945}" dt="2023-05-12T13:34:25.795" v="131" actId="478"/>
          <ac:spMkLst>
            <pc:docMk/>
            <pc:sldMk cId="1096717490" sldId="263"/>
            <ac:spMk id="16" creationId="{BB801EE7-C3C0-5B30-EB9B-2C995032EE99}"/>
          </ac:spMkLst>
        </pc:spChg>
      </pc:sldChg>
      <pc:sldChg chg="del">
        <pc:chgData name="Edwin Moses" userId="7e65bd2c-c9df-48b0-b680-30276af7a7eb" providerId="ADAL" clId="{F935DE3F-BA8A-4D72-8341-6FB66DBCB945}" dt="2023-05-12T13:29:35.035" v="17" actId="2696"/>
        <pc:sldMkLst>
          <pc:docMk/>
          <pc:sldMk cId="1002104821" sldId="264"/>
        </pc:sldMkLst>
      </pc:sldChg>
      <pc:sldChg chg="addSp delSp modSp mod">
        <pc:chgData name="Edwin Moses" userId="7e65bd2c-c9df-48b0-b680-30276af7a7eb" providerId="ADAL" clId="{F935DE3F-BA8A-4D72-8341-6FB66DBCB945}" dt="2023-05-15T07:12:29.178" v="515"/>
        <pc:sldMkLst>
          <pc:docMk/>
          <pc:sldMk cId="1234133501" sldId="266"/>
        </pc:sldMkLst>
        <pc:spChg chg="del">
          <ac:chgData name="Edwin Moses" userId="7e65bd2c-c9df-48b0-b680-30276af7a7eb" providerId="ADAL" clId="{F935DE3F-BA8A-4D72-8341-6FB66DBCB945}" dt="2023-05-15T07:12:26.966" v="514" actId="478"/>
          <ac:spMkLst>
            <pc:docMk/>
            <pc:sldMk cId="1234133501" sldId="266"/>
            <ac:spMk id="3" creationId="{F4461112-1314-1F15-2239-5EFCF120CB67}"/>
          </ac:spMkLst>
        </pc:spChg>
        <pc:spChg chg="mod">
          <ac:chgData name="Edwin Moses" userId="7e65bd2c-c9df-48b0-b680-30276af7a7eb" providerId="ADAL" clId="{F935DE3F-BA8A-4D72-8341-6FB66DBCB945}" dt="2023-05-15T07:12:29.178" v="515"/>
          <ac:spMkLst>
            <pc:docMk/>
            <pc:sldMk cId="1234133501" sldId="266"/>
            <ac:spMk id="4" creationId="{33D4406C-089C-C2FF-4CED-A1744760FE3A}"/>
          </ac:spMkLst>
        </pc:spChg>
        <pc:spChg chg="add mod">
          <ac:chgData name="Edwin Moses" userId="7e65bd2c-c9df-48b0-b680-30276af7a7eb" providerId="ADAL" clId="{F935DE3F-BA8A-4D72-8341-6FB66DBCB945}" dt="2023-05-12T13:44:49.675" v="374" actId="5793"/>
          <ac:spMkLst>
            <pc:docMk/>
            <pc:sldMk cId="1234133501" sldId="266"/>
            <ac:spMk id="5" creationId="{C0B5D009-4348-361B-D07A-7146AD55263E}"/>
          </ac:spMkLst>
        </pc:spChg>
        <pc:spChg chg="mod">
          <ac:chgData name="Edwin Moses" userId="7e65bd2c-c9df-48b0-b680-30276af7a7eb" providerId="ADAL" clId="{F935DE3F-BA8A-4D72-8341-6FB66DBCB945}" dt="2023-05-12T13:36:25.563" v="177" actId="20577"/>
          <ac:spMkLst>
            <pc:docMk/>
            <pc:sldMk cId="1234133501" sldId="266"/>
            <ac:spMk id="10" creationId="{9645BD6E-D504-0AAE-E7AB-615D99588185}"/>
          </ac:spMkLst>
        </pc:spChg>
        <pc:graphicFrameChg chg="del">
          <ac:chgData name="Edwin Moses" userId="7e65bd2c-c9df-48b0-b680-30276af7a7eb" providerId="ADAL" clId="{F935DE3F-BA8A-4D72-8341-6FB66DBCB945}" dt="2023-05-12T13:29:46.555" v="19" actId="478"/>
          <ac:graphicFrameMkLst>
            <pc:docMk/>
            <pc:sldMk cId="1234133501" sldId="266"/>
            <ac:graphicFrameMk id="14" creationId="{8B282638-605F-AABF-CB34-2453951B1089}"/>
          </ac:graphicFrameMkLst>
        </pc:graphicFrameChg>
      </pc:sldChg>
      <pc:sldChg chg="del">
        <pc:chgData name="Edwin Moses" userId="7e65bd2c-c9df-48b0-b680-30276af7a7eb" providerId="ADAL" clId="{F935DE3F-BA8A-4D72-8341-6FB66DBCB945}" dt="2023-05-12T13:32:55.234" v="70" actId="2696"/>
        <pc:sldMkLst>
          <pc:docMk/>
          <pc:sldMk cId="327257719" sldId="267"/>
        </pc:sldMkLst>
      </pc:sldChg>
      <pc:sldChg chg="addSp delSp modSp mod ord">
        <pc:chgData name="Edwin Moses" userId="7e65bd2c-c9df-48b0-b680-30276af7a7eb" providerId="ADAL" clId="{F935DE3F-BA8A-4D72-8341-6FB66DBCB945}" dt="2023-05-15T07:12:37.899" v="516"/>
        <pc:sldMkLst>
          <pc:docMk/>
          <pc:sldMk cId="2759600390" sldId="268"/>
        </pc:sldMkLst>
        <pc:spChg chg="mod">
          <ac:chgData name="Edwin Moses" userId="7e65bd2c-c9df-48b0-b680-30276af7a7eb" providerId="ADAL" clId="{F935DE3F-BA8A-4D72-8341-6FB66DBCB945}" dt="2023-05-12T13:39:22.929" v="237" actId="20577"/>
          <ac:spMkLst>
            <pc:docMk/>
            <pc:sldMk cId="2759600390" sldId="268"/>
            <ac:spMk id="2" creationId="{6C47DC31-1488-8091-935A-1B03A14A5CD8}"/>
          </ac:spMkLst>
        </pc:spChg>
        <pc:spChg chg="del">
          <ac:chgData name="Edwin Moses" userId="7e65bd2c-c9df-48b0-b680-30276af7a7eb" providerId="ADAL" clId="{F935DE3F-BA8A-4D72-8341-6FB66DBCB945}" dt="2023-05-12T13:39:05.377" v="216" actId="478"/>
          <ac:spMkLst>
            <pc:docMk/>
            <pc:sldMk cId="2759600390" sldId="268"/>
            <ac:spMk id="3" creationId="{62F50689-D84C-7977-0A2B-2F0FFFB2014E}"/>
          </ac:spMkLst>
        </pc:spChg>
        <pc:spChg chg="mod">
          <ac:chgData name="Edwin Moses" userId="7e65bd2c-c9df-48b0-b680-30276af7a7eb" providerId="ADAL" clId="{F935DE3F-BA8A-4D72-8341-6FB66DBCB945}" dt="2023-05-12T13:45:02.660" v="378" actId="12"/>
          <ac:spMkLst>
            <pc:docMk/>
            <pc:sldMk cId="2759600390" sldId="268"/>
            <ac:spMk id="4" creationId="{45A9ECAA-48CB-8CE7-4844-AA2C77D9E359}"/>
          </ac:spMkLst>
        </pc:spChg>
        <pc:spChg chg="del">
          <ac:chgData name="Edwin Moses" userId="7e65bd2c-c9df-48b0-b680-30276af7a7eb" providerId="ADAL" clId="{F935DE3F-BA8A-4D72-8341-6FB66DBCB945}" dt="2023-05-12T13:37:53.310" v="206" actId="478"/>
          <ac:spMkLst>
            <pc:docMk/>
            <pc:sldMk cId="2759600390" sldId="268"/>
            <ac:spMk id="5" creationId="{E7B10A79-E2EE-5230-2C2A-E6884B5125B1}"/>
          </ac:spMkLst>
        </pc:spChg>
        <pc:spChg chg="del">
          <ac:chgData name="Edwin Moses" userId="7e65bd2c-c9df-48b0-b680-30276af7a7eb" providerId="ADAL" clId="{F935DE3F-BA8A-4D72-8341-6FB66DBCB945}" dt="2023-05-12T13:37:48.701" v="205" actId="478"/>
          <ac:spMkLst>
            <pc:docMk/>
            <pc:sldMk cId="2759600390" sldId="268"/>
            <ac:spMk id="7" creationId="{BD1C6792-93C5-DED1-0872-50E165128229}"/>
          </ac:spMkLst>
        </pc:spChg>
        <pc:spChg chg="del">
          <ac:chgData name="Edwin Moses" userId="7e65bd2c-c9df-48b0-b680-30276af7a7eb" providerId="ADAL" clId="{F935DE3F-BA8A-4D72-8341-6FB66DBCB945}" dt="2023-05-12T13:39:27.219" v="238" actId="478"/>
          <ac:spMkLst>
            <pc:docMk/>
            <pc:sldMk cId="2759600390" sldId="268"/>
            <ac:spMk id="8" creationId="{3B8B492D-0778-C859-9200-08161ABEBFE5}"/>
          </ac:spMkLst>
        </pc:spChg>
        <pc:spChg chg="mod">
          <ac:chgData name="Edwin Moses" userId="7e65bd2c-c9df-48b0-b680-30276af7a7eb" providerId="ADAL" clId="{F935DE3F-BA8A-4D72-8341-6FB66DBCB945}" dt="2023-05-15T07:12:37.899" v="516"/>
          <ac:spMkLst>
            <pc:docMk/>
            <pc:sldMk cId="2759600390" sldId="268"/>
            <ac:spMk id="9" creationId="{B1185DEE-1419-7DB6-949B-929195894BC8}"/>
          </ac:spMkLst>
        </pc:spChg>
        <pc:spChg chg="add del mod">
          <ac:chgData name="Edwin Moses" userId="7e65bd2c-c9df-48b0-b680-30276af7a7eb" providerId="ADAL" clId="{F935DE3F-BA8A-4D72-8341-6FB66DBCB945}" dt="2023-05-12T13:37:59.450" v="207" actId="478"/>
          <ac:spMkLst>
            <pc:docMk/>
            <pc:sldMk cId="2759600390" sldId="268"/>
            <ac:spMk id="11" creationId="{A7FC598E-C9ED-FA82-7476-DAE1DD218BFC}"/>
          </ac:spMkLst>
        </pc:spChg>
        <pc:spChg chg="add del mod">
          <ac:chgData name="Edwin Moses" userId="7e65bd2c-c9df-48b0-b680-30276af7a7eb" providerId="ADAL" clId="{F935DE3F-BA8A-4D72-8341-6FB66DBCB945}" dt="2023-05-12T13:38:02.014" v="208" actId="478"/>
          <ac:spMkLst>
            <pc:docMk/>
            <pc:sldMk cId="2759600390" sldId="268"/>
            <ac:spMk id="13" creationId="{B67463D9-C4AE-621F-008E-763B25B1409C}"/>
          </ac:spMkLst>
        </pc:spChg>
        <pc:spChg chg="add del mod">
          <ac:chgData name="Edwin Moses" userId="7e65bd2c-c9df-48b0-b680-30276af7a7eb" providerId="ADAL" clId="{F935DE3F-BA8A-4D72-8341-6FB66DBCB945}" dt="2023-05-12T13:39:08.092" v="217" actId="478"/>
          <ac:spMkLst>
            <pc:docMk/>
            <pc:sldMk cId="2759600390" sldId="268"/>
            <ac:spMk id="15" creationId="{89564D00-E2CD-0BFC-4682-F6360D81938C}"/>
          </ac:spMkLst>
        </pc:spChg>
      </pc:sldChg>
      <pc:sldChg chg="modSp mod">
        <pc:chgData name="Edwin Moses" userId="7e65bd2c-c9df-48b0-b680-30276af7a7eb" providerId="ADAL" clId="{F935DE3F-BA8A-4D72-8341-6FB66DBCB945}" dt="2023-05-15T07:11:40.148" v="510" actId="20577"/>
        <pc:sldMkLst>
          <pc:docMk/>
          <pc:sldMk cId="3474133943" sldId="273"/>
        </pc:sldMkLst>
        <pc:graphicFrameChg chg="mod modGraphic">
          <ac:chgData name="Edwin Moses" userId="7e65bd2c-c9df-48b0-b680-30276af7a7eb" providerId="ADAL" clId="{F935DE3F-BA8A-4D72-8341-6FB66DBCB945}" dt="2023-05-15T07:11:40.148" v="510" actId="20577"/>
          <ac:graphicFrameMkLst>
            <pc:docMk/>
            <pc:sldMk cId="3474133943" sldId="273"/>
            <ac:graphicFrameMk id="2" creationId="{14883AB6-E6D8-70A9-3CCB-61E120FC6000}"/>
          </ac:graphicFrameMkLst>
        </pc:graphicFrameChg>
      </pc:sldChg>
      <pc:sldChg chg="modSp mod">
        <pc:chgData name="Edwin Moses" userId="7e65bd2c-c9df-48b0-b680-30276af7a7eb" providerId="ADAL" clId="{F935DE3F-BA8A-4D72-8341-6FB66DBCB945}" dt="2023-05-12T13:33:33.190" v="101" actId="1076"/>
        <pc:sldMkLst>
          <pc:docMk/>
          <pc:sldMk cId="520000563" sldId="278"/>
        </pc:sldMkLst>
        <pc:spChg chg="mod">
          <ac:chgData name="Edwin Moses" userId="7e65bd2c-c9df-48b0-b680-30276af7a7eb" providerId="ADAL" clId="{F935DE3F-BA8A-4D72-8341-6FB66DBCB945}" dt="2023-05-12T13:33:33.190" v="101" actId="1076"/>
          <ac:spMkLst>
            <pc:docMk/>
            <pc:sldMk cId="520000563" sldId="278"/>
            <ac:spMk id="3" creationId="{61377AF6-2477-81EC-D1BC-43FD72DF18F6}"/>
          </ac:spMkLst>
        </pc:spChg>
      </pc:sldChg>
      <pc:sldChg chg="del">
        <pc:chgData name="Edwin Moses" userId="7e65bd2c-c9df-48b0-b680-30276af7a7eb" providerId="ADAL" clId="{F935DE3F-BA8A-4D72-8341-6FB66DBCB945}" dt="2023-05-12T13:29:37.975" v="18" actId="2696"/>
        <pc:sldMkLst>
          <pc:docMk/>
          <pc:sldMk cId="1445010188" sldId="279"/>
        </pc:sldMkLst>
      </pc:sldChg>
      <pc:sldChg chg="addSp delSp modSp mod">
        <pc:chgData name="Edwin Moses" userId="7e65bd2c-c9df-48b0-b680-30276af7a7eb" providerId="ADAL" clId="{F935DE3F-BA8A-4D72-8341-6FB66DBCB945}" dt="2023-05-15T07:12:59.929" v="519" actId="14100"/>
        <pc:sldMkLst>
          <pc:docMk/>
          <pc:sldMk cId="3418206844" sldId="280"/>
        </pc:sldMkLst>
        <pc:spChg chg="mod">
          <ac:chgData name="Edwin Moses" userId="7e65bd2c-c9df-48b0-b680-30276af7a7eb" providerId="ADAL" clId="{F935DE3F-BA8A-4D72-8341-6FB66DBCB945}" dt="2023-05-15T07:12:59.929" v="519" actId="14100"/>
          <ac:spMkLst>
            <pc:docMk/>
            <pc:sldMk cId="3418206844" sldId="280"/>
            <ac:spMk id="2" creationId="{60ADE49E-7CC1-6704-5852-FAE992A0EEC4}"/>
          </ac:spMkLst>
        </pc:spChg>
        <pc:spChg chg="mod">
          <ac:chgData name="Edwin Moses" userId="7e65bd2c-c9df-48b0-b680-30276af7a7eb" providerId="ADAL" clId="{F935DE3F-BA8A-4D72-8341-6FB66DBCB945}" dt="2023-05-12T13:30:21.394" v="21" actId="20577"/>
          <ac:spMkLst>
            <pc:docMk/>
            <pc:sldMk cId="3418206844" sldId="280"/>
            <ac:spMk id="3" creationId="{FA7AB109-D696-F27C-BD95-5BEBCF3AC000}"/>
          </ac:spMkLst>
        </pc:spChg>
        <pc:spChg chg="del">
          <ac:chgData name="Edwin Moses" userId="7e65bd2c-c9df-48b0-b680-30276af7a7eb" providerId="ADAL" clId="{F935DE3F-BA8A-4D72-8341-6FB66DBCB945}" dt="2023-05-12T13:48:58.300" v="454" actId="478"/>
          <ac:spMkLst>
            <pc:docMk/>
            <pc:sldMk cId="3418206844" sldId="280"/>
            <ac:spMk id="4" creationId="{90EE3569-F451-360A-870F-C2F3992E9A8C}"/>
          </ac:spMkLst>
        </pc:spChg>
        <pc:spChg chg="del">
          <ac:chgData name="Edwin Moses" userId="7e65bd2c-c9df-48b0-b680-30276af7a7eb" providerId="ADAL" clId="{F935DE3F-BA8A-4D72-8341-6FB66DBCB945}" dt="2023-05-15T07:12:52.734" v="518" actId="478"/>
          <ac:spMkLst>
            <pc:docMk/>
            <pc:sldMk cId="3418206844" sldId="280"/>
            <ac:spMk id="5" creationId="{79E5D029-257A-C084-D723-B5E115AFEAF9}"/>
          </ac:spMkLst>
        </pc:spChg>
        <pc:spChg chg="add del mod">
          <ac:chgData name="Edwin Moses" userId="7e65bd2c-c9df-48b0-b680-30276af7a7eb" providerId="ADAL" clId="{F935DE3F-BA8A-4D72-8341-6FB66DBCB945}" dt="2023-05-12T13:31:06.872" v="48" actId="478"/>
          <ac:spMkLst>
            <pc:docMk/>
            <pc:sldMk cId="3418206844" sldId="280"/>
            <ac:spMk id="9" creationId="{983AA1D6-8FAD-AB5A-DBA7-239C59F494EF}"/>
          </ac:spMkLst>
        </pc:spChg>
        <pc:picChg chg="del">
          <ac:chgData name="Edwin Moses" userId="7e65bd2c-c9df-48b0-b680-30276af7a7eb" providerId="ADAL" clId="{F935DE3F-BA8A-4D72-8341-6FB66DBCB945}" dt="2023-05-12T13:31:00.453" v="47" actId="478"/>
          <ac:picMkLst>
            <pc:docMk/>
            <pc:sldMk cId="3418206844" sldId="280"/>
            <ac:picMk id="8" creationId="{71DAFD00-5660-EAA6-4DE3-83F373055A99}"/>
          </ac:picMkLst>
        </pc:picChg>
      </pc:sldChg>
      <pc:sldChg chg="delSp modSp mod">
        <pc:chgData name="Edwin Moses" userId="7e65bd2c-c9df-48b0-b680-30276af7a7eb" providerId="ADAL" clId="{F935DE3F-BA8A-4D72-8341-6FB66DBCB945}" dt="2023-05-12T13:30:53.226" v="46" actId="478"/>
        <pc:sldMkLst>
          <pc:docMk/>
          <pc:sldMk cId="2577936335" sldId="281"/>
        </pc:sldMkLst>
        <pc:spChg chg="mod">
          <ac:chgData name="Edwin Moses" userId="7e65bd2c-c9df-48b0-b680-30276af7a7eb" providerId="ADAL" clId="{F935DE3F-BA8A-4D72-8341-6FB66DBCB945}" dt="2023-05-12T13:30:29.799" v="26" actId="20577"/>
          <ac:spMkLst>
            <pc:docMk/>
            <pc:sldMk cId="2577936335" sldId="281"/>
            <ac:spMk id="2" creationId="{34096D4E-8B4F-62B8-F551-56379B923E78}"/>
          </ac:spMkLst>
        </pc:spChg>
        <pc:spChg chg="del mod">
          <ac:chgData name="Edwin Moses" userId="7e65bd2c-c9df-48b0-b680-30276af7a7eb" providerId="ADAL" clId="{F935DE3F-BA8A-4D72-8341-6FB66DBCB945}" dt="2023-05-12T13:30:53.226" v="46" actId="478"/>
          <ac:spMkLst>
            <pc:docMk/>
            <pc:sldMk cId="2577936335" sldId="281"/>
            <ac:spMk id="3" creationId="{FF07BEBE-18E8-4025-FF6F-EC0130CB4F22}"/>
          </ac:spMkLst>
        </pc:spChg>
      </pc:sldChg>
      <pc:sldChg chg="addSp delSp modSp mod ord">
        <pc:chgData name="Edwin Moses" userId="7e65bd2c-c9df-48b0-b680-30276af7a7eb" providerId="ADAL" clId="{F935DE3F-BA8A-4D72-8341-6FB66DBCB945}" dt="2023-05-15T07:12:43.721" v="517"/>
        <pc:sldMkLst>
          <pc:docMk/>
          <pc:sldMk cId="1164941242" sldId="282"/>
        </pc:sldMkLst>
        <pc:spChg chg="del">
          <ac:chgData name="Edwin Moses" userId="7e65bd2c-c9df-48b0-b680-30276af7a7eb" providerId="ADAL" clId="{F935DE3F-BA8A-4D72-8341-6FB66DBCB945}" dt="2023-05-12T13:46:16.901" v="384" actId="478"/>
          <ac:spMkLst>
            <pc:docMk/>
            <pc:sldMk cId="1164941242" sldId="282"/>
            <ac:spMk id="2" creationId="{F1B8956B-A56B-EDCF-EBC0-2683C44A22AF}"/>
          </ac:spMkLst>
        </pc:spChg>
        <pc:spChg chg="del">
          <ac:chgData name="Edwin Moses" userId="7e65bd2c-c9df-48b0-b680-30276af7a7eb" providerId="ADAL" clId="{F935DE3F-BA8A-4D72-8341-6FB66DBCB945}" dt="2023-05-12T13:46:30.020" v="389" actId="478"/>
          <ac:spMkLst>
            <pc:docMk/>
            <pc:sldMk cId="1164941242" sldId="282"/>
            <ac:spMk id="3" creationId="{D92BF9C1-9009-C934-C11C-54570A5234B7}"/>
          </ac:spMkLst>
        </pc:spChg>
        <pc:spChg chg="del">
          <ac:chgData name="Edwin Moses" userId="7e65bd2c-c9df-48b0-b680-30276af7a7eb" providerId="ADAL" clId="{F935DE3F-BA8A-4D72-8341-6FB66DBCB945}" dt="2023-05-12T13:46:16.901" v="384" actId="478"/>
          <ac:spMkLst>
            <pc:docMk/>
            <pc:sldMk cId="1164941242" sldId="282"/>
            <ac:spMk id="4" creationId="{7027F3E1-56D0-3EB8-15CC-D50D6E0645C4}"/>
          </ac:spMkLst>
        </pc:spChg>
        <pc:spChg chg="del">
          <ac:chgData name="Edwin Moses" userId="7e65bd2c-c9df-48b0-b680-30276af7a7eb" providerId="ADAL" clId="{F935DE3F-BA8A-4D72-8341-6FB66DBCB945}" dt="2023-05-12T13:46:37.945" v="393" actId="478"/>
          <ac:spMkLst>
            <pc:docMk/>
            <pc:sldMk cId="1164941242" sldId="282"/>
            <ac:spMk id="5" creationId="{A45EB57E-48A5-AA9B-7682-56298F1431CB}"/>
          </ac:spMkLst>
        </pc:spChg>
        <pc:spChg chg="mod">
          <ac:chgData name="Edwin Moses" userId="7e65bd2c-c9df-48b0-b680-30276af7a7eb" providerId="ADAL" clId="{F935DE3F-BA8A-4D72-8341-6FB66DBCB945}" dt="2023-05-12T13:47:08.507" v="427" actId="20577"/>
          <ac:spMkLst>
            <pc:docMk/>
            <pc:sldMk cId="1164941242" sldId="282"/>
            <ac:spMk id="6" creationId="{147179F7-8740-03DE-F133-BBA41988A64A}"/>
          </ac:spMkLst>
        </pc:spChg>
        <pc:spChg chg="del">
          <ac:chgData name="Edwin Moses" userId="7e65bd2c-c9df-48b0-b680-30276af7a7eb" providerId="ADAL" clId="{F935DE3F-BA8A-4D72-8341-6FB66DBCB945}" dt="2023-05-12T13:46:39.818" v="394" actId="478"/>
          <ac:spMkLst>
            <pc:docMk/>
            <pc:sldMk cId="1164941242" sldId="282"/>
            <ac:spMk id="7" creationId="{94BC0BBB-72F7-8CAB-4F61-F84474773790}"/>
          </ac:spMkLst>
        </pc:spChg>
        <pc:spChg chg="del">
          <ac:chgData name="Edwin Moses" userId="7e65bd2c-c9df-48b0-b680-30276af7a7eb" providerId="ADAL" clId="{F935DE3F-BA8A-4D72-8341-6FB66DBCB945}" dt="2023-05-12T13:46:47.232" v="396" actId="478"/>
          <ac:spMkLst>
            <pc:docMk/>
            <pc:sldMk cId="1164941242" sldId="282"/>
            <ac:spMk id="8" creationId="{98D6AC14-9AD9-9C42-046A-6E2B3E9561B7}"/>
          </ac:spMkLst>
        </pc:spChg>
        <pc:spChg chg="del mod">
          <ac:chgData name="Edwin Moses" userId="7e65bd2c-c9df-48b0-b680-30276af7a7eb" providerId="ADAL" clId="{F935DE3F-BA8A-4D72-8341-6FB66DBCB945}" dt="2023-05-12T13:48:52.042" v="453" actId="478"/>
          <ac:spMkLst>
            <pc:docMk/>
            <pc:sldMk cId="1164941242" sldId="282"/>
            <ac:spMk id="9" creationId="{1B391B61-21BC-7309-D50E-A2FA872838C1}"/>
          </ac:spMkLst>
        </pc:spChg>
        <pc:spChg chg="mod">
          <ac:chgData name="Edwin Moses" userId="7e65bd2c-c9df-48b0-b680-30276af7a7eb" providerId="ADAL" clId="{F935DE3F-BA8A-4D72-8341-6FB66DBCB945}" dt="2023-05-15T07:12:43.721" v="517"/>
          <ac:spMkLst>
            <pc:docMk/>
            <pc:sldMk cId="1164941242" sldId="282"/>
            <ac:spMk id="10" creationId="{766CF5CA-318D-F6B1-504B-3DF8E9542316}"/>
          </ac:spMkLst>
        </pc:spChg>
        <pc:spChg chg="add del mod">
          <ac:chgData name="Edwin Moses" userId="7e65bd2c-c9df-48b0-b680-30276af7a7eb" providerId="ADAL" clId="{F935DE3F-BA8A-4D72-8341-6FB66DBCB945}" dt="2023-05-12T13:46:33.799" v="391" actId="478"/>
          <ac:spMkLst>
            <pc:docMk/>
            <pc:sldMk cId="1164941242" sldId="282"/>
            <ac:spMk id="13" creationId="{F508D767-1300-DB98-B75E-2541DCB60C35}"/>
          </ac:spMkLst>
        </pc:spChg>
        <pc:spChg chg="add del mod">
          <ac:chgData name="Edwin Moses" userId="7e65bd2c-c9df-48b0-b680-30276af7a7eb" providerId="ADAL" clId="{F935DE3F-BA8A-4D72-8341-6FB66DBCB945}" dt="2023-05-12T13:46:36.274" v="392" actId="478"/>
          <ac:spMkLst>
            <pc:docMk/>
            <pc:sldMk cId="1164941242" sldId="282"/>
            <ac:spMk id="15" creationId="{5A264ABB-C32A-C1B3-A098-7F20218686F8}"/>
          </ac:spMkLst>
        </pc:spChg>
        <pc:spChg chg="add del mod">
          <ac:chgData name="Edwin Moses" userId="7e65bd2c-c9df-48b0-b680-30276af7a7eb" providerId="ADAL" clId="{F935DE3F-BA8A-4D72-8341-6FB66DBCB945}" dt="2023-05-12T13:46:31.580" v="390" actId="478"/>
          <ac:spMkLst>
            <pc:docMk/>
            <pc:sldMk cId="1164941242" sldId="282"/>
            <ac:spMk id="17" creationId="{3A640CBA-5B91-06D3-6C08-A86F97EE38D2}"/>
          </ac:spMkLst>
        </pc:spChg>
        <pc:spChg chg="add del mod">
          <ac:chgData name="Edwin Moses" userId="7e65bd2c-c9df-48b0-b680-30276af7a7eb" providerId="ADAL" clId="{F935DE3F-BA8A-4D72-8341-6FB66DBCB945}" dt="2023-05-12T13:46:50.465" v="398" actId="478"/>
          <ac:spMkLst>
            <pc:docMk/>
            <pc:sldMk cId="1164941242" sldId="282"/>
            <ac:spMk id="19" creationId="{58416183-057F-528A-5E37-006609EE9241}"/>
          </ac:spMkLst>
        </pc:spChg>
        <pc:spChg chg="add del mod">
          <ac:chgData name="Edwin Moses" userId="7e65bd2c-c9df-48b0-b680-30276af7a7eb" providerId="ADAL" clId="{F935DE3F-BA8A-4D72-8341-6FB66DBCB945}" dt="2023-05-12T13:46:43.746" v="395" actId="478"/>
          <ac:spMkLst>
            <pc:docMk/>
            <pc:sldMk cId="1164941242" sldId="282"/>
            <ac:spMk id="21" creationId="{145E343B-3BEF-F81B-B5EA-BE85C5FDE4CA}"/>
          </ac:spMkLst>
        </pc:spChg>
        <pc:spChg chg="add del mod">
          <ac:chgData name="Edwin Moses" userId="7e65bd2c-c9df-48b0-b680-30276af7a7eb" providerId="ADAL" clId="{F935DE3F-BA8A-4D72-8341-6FB66DBCB945}" dt="2023-05-12T13:46:48.814" v="397" actId="478"/>
          <ac:spMkLst>
            <pc:docMk/>
            <pc:sldMk cId="1164941242" sldId="282"/>
            <ac:spMk id="23" creationId="{9501AEC0-C082-6300-E3D0-8E5B3795F7DC}"/>
          </ac:spMkLst>
        </pc:spChg>
        <pc:spChg chg="add mod">
          <ac:chgData name="Edwin Moses" userId="7e65bd2c-c9df-48b0-b680-30276af7a7eb" providerId="ADAL" clId="{F935DE3F-BA8A-4D72-8341-6FB66DBCB945}" dt="2023-05-12T13:48:35.273" v="451" actId="20577"/>
          <ac:spMkLst>
            <pc:docMk/>
            <pc:sldMk cId="1164941242" sldId="282"/>
            <ac:spMk id="24" creationId="{2E091BB2-BE1E-5577-E336-6089C55B5E18}"/>
          </ac:spMkLst>
        </pc:spChg>
      </pc:sldChg>
      <pc:sldChg chg="modSp add mod ord">
        <pc:chgData name="Edwin Moses" userId="7e65bd2c-c9df-48b0-b680-30276af7a7eb" providerId="ADAL" clId="{F935DE3F-BA8A-4D72-8341-6FB66DBCB945}" dt="2023-05-12T13:37:05.263" v="200" actId="20577"/>
        <pc:sldMkLst>
          <pc:docMk/>
          <pc:sldMk cId="502686837" sldId="283"/>
        </pc:sldMkLst>
        <pc:spChg chg="mod">
          <ac:chgData name="Edwin Moses" userId="7e65bd2c-c9df-48b0-b680-30276af7a7eb" providerId="ADAL" clId="{F935DE3F-BA8A-4D72-8341-6FB66DBCB945}" dt="2023-05-12T13:37:05.263" v="200" actId="20577"/>
          <ac:spMkLst>
            <pc:docMk/>
            <pc:sldMk cId="502686837" sldId="283"/>
            <ac:spMk id="3" creationId="{61377AF6-2477-81EC-D1BC-43FD72DF18F6}"/>
          </ac:spMkLst>
        </pc:spChg>
      </pc:sldChg>
      <pc:sldChg chg="add del ord">
        <pc:chgData name="Edwin Moses" userId="7e65bd2c-c9df-48b0-b680-30276af7a7eb" providerId="ADAL" clId="{F935DE3F-BA8A-4D72-8341-6FB66DBCB945}" dt="2023-05-12T13:32:46.365" v="66" actId="2696"/>
        <pc:sldMkLst>
          <pc:docMk/>
          <pc:sldMk cId="1781239615" sldId="284"/>
        </pc:sldMkLst>
      </pc:sldChg>
      <pc:sldChg chg="add del ord">
        <pc:chgData name="Edwin Moses" userId="7e65bd2c-c9df-48b0-b680-30276af7a7eb" providerId="ADAL" clId="{F935DE3F-BA8A-4D72-8341-6FB66DBCB945}" dt="2023-05-12T13:43:38.919" v="358" actId="2696"/>
        <pc:sldMkLst>
          <pc:docMk/>
          <pc:sldMk cId="1519083299" sldId="285"/>
        </pc:sldMkLst>
      </pc:sldChg>
      <pc:sldChg chg="add del ord">
        <pc:chgData name="Edwin Moses" userId="7e65bd2c-c9df-48b0-b680-30276af7a7eb" providerId="ADAL" clId="{F935DE3F-BA8A-4D72-8341-6FB66DBCB945}" dt="2023-05-12T13:32:52.700" v="69" actId="2696"/>
        <pc:sldMkLst>
          <pc:docMk/>
          <pc:sldMk cId="3702493199" sldId="286"/>
        </pc:sldMkLst>
      </pc:sldChg>
      <pc:sldChg chg="modSp add mod ord">
        <pc:chgData name="Edwin Moses" userId="7e65bd2c-c9df-48b0-b680-30276af7a7eb" providerId="ADAL" clId="{F935DE3F-BA8A-4D72-8341-6FB66DBCB945}" dt="2023-05-12T13:47:12.985" v="428" actId="20577"/>
        <pc:sldMkLst>
          <pc:docMk/>
          <pc:sldMk cId="3946729271" sldId="286"/>
        </pc:sldMkLst>
        <pc:spChg chg="mod">
          <ac:chgData name="Edwin Moses" userId="7e65bd2c-c9df-48b0-b680-30276af7a7eb" providerId="ADAL" clId="{F935DE3F-BA8A-4D72-8341-6FB66DBCB945}" dt="2023-05-12T13:47:12.985" v="428" actId="20577"/>
          <ac:spMkLst>
            <pc:docMk/>
            <pc:sldMk cId="3946729271" sldId="286"/>
            <ac:spMk id="14" creationId="{F5768EFB-B317-47EA-C969-D365EB13688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6/23/2023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6/23/2023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4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Telematics in Homeowners Insurance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Edwin Moses J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088" y="2376297"/>
            <a:ext cx="8505824" cy="2268474"/>
          </a:xfrm>
        </p:spPr>
        <p:txBody>
          <a:bodyPr/>
          <a:lstStyle/>
          <a:p>
            <a:r>
              <a:rPr lang="en-US" sz="6000" dirty="0">
                <a:latin typeface="+mj-lt"/>
              </a:rPr>
              <a:t>Home Monitoring &amp; Maintenance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FDBE1-8C88-4D39-6BA3-537373DF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Telematics in Homeowners Insurance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29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7179F7-8740-03DE-F133-BBA41988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Monitoring &amp; Maintenance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66CF5CA-318D-F6B1-504B-3DF8E954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Telematics in Homeowners Insurance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AABF76-F42A-5213-B615-6C140041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2E091BB2-BE1E-5577-E336-6089C55B5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1717929"/>
            <a:ext cx="8948928" cy="3422142"/>
          </a:xfrm>
        </p:spPr>
        <p:txBody>
          <a:bodyPr>
            <a:normAutofit/>
          </a:bodyPr>
          <a:lstStyle/>
          <a:p>
            <a:r>
              <a:rPr lang="en-US" sz="2000" dirty="0">
                <a:effectLst/>
                <a:cs typeface="Times New Roman" panose="02020603050405020304" pitchFamily="18" charset="0"/>
              </a:rPr>
              <a:t>Smart home devices and sensors connected to telematics platforms can track various parameters related to home maintenance, such as temperature, humidity, or power usage. </a:t>
            </a:r>
          </a:p>
          <a:p>
            <a:pPr marL="0" indent="0">
              <a:buNone/>
            </a:pPr>
            <a:endParaRPr lang="en-US" sz="2000" dirty="0">
              <a:effectLst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cs typeface="Times New Roman" panose="02020603050405020304" pitchFamily="18" charset="0"/>
              </a:rPr>
              <a:t>This data can help homeowners identify potential issues, such as HVAC malfunctions or energy inefficiencies, and take corrective measures.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941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AB109-D696-F27C-BD95-5BEBCF3A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ADE49E-7CC1-6704-5852-FAE992A0E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6024754" cy="407072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It’s important to note that the implementation of telematics in P&amp;C home insurance is still evolving, and its adoption may vary among insurers.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Homeowners interested in leveraging telematics in their insurance policies should check with their insurance provider to determine if any telematics-based offerings or discounts are available.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97A5-63AE-CFF2-701C-13C0448C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206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!! 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01197"/>
              </p:ext>
            </p:extLst>
          </p:nvPr>
        </p:nvGraphicFramePr>
        <p:xfrm>
          <a:off x="7791450" y="217488"/>
          <a:ext cx="4132263" cy="5936193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algn="r"/>
                      <a:r>
                        <a:rPr lang="en-US" sz="180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SMOKE &amp; FIRE DETECTION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WATER LEAK DETECTION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327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SECURITY MONITORING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05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HOME MONITORING &amp; MAINTENANCE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  <a:tr h="9205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SUMMARY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3886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0" y="1947671"/>
            <a:ext cx="8701279" cy="270052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Telematics, which involves the use of technology to monitor and collect data on a specific subject, is commonly associated with usage in the auto insurance industry.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However, its application in Property and Casualty (P&amp;C) Homeowners insurance is still emerging and not as prevalent as in auto insurance.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Nevertheless, some potential use cases for telematics in P&amp;C home insurance exist.  </a:t>
            </a:r>
          </a:p>
          <a:p>
            <a:endParaRPr lang="en-US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Telematics in Homeowners Insurance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3068955"/>
            <a:ext cx="4840641" cy="1773555"/>
          </a:xfrm>
        </p:spPr>
        <p:txBody>
          <a:bodyPr/>
          <a:lstStyle/>
          <a:p>
            <a:r>
              <a:rPr lang="en-US" dirty="0"/>
              <a:t>Smoke &amp; Fire Detection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Sagona Book" panose="020F0502020204030204" pitchFamily="34" charset="0"/>
                <a:cs typeface="Sagona Book" panose="020F0502020204030204" pitchFamily="34" charset="0"/>
              </a:rPr>
              <a:t>Smoke &amp; Fire Detection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Telematics in Homeowners Insurance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630710-098A-05C4-2D58-E46D26B01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7748778" cy="3877056"/>
          </a:xfrm>
        </p:spPr>
        <p:txBody>
          <a:bodyPr>
            <a:normAutofit/>
          </a:bodyPr>
          <a:lstStyle/>
          <a:p>
            <a:r>
              <a:rPr lang="en-US" sz="2000" dirty="0">
                <a:effectLst/>
                <a:cs typeface="Times New Roman" panose="02020603050405020304" pitchFamily="18" charset="0"/>
              </a:rPr>
              <a:t>Telematics-enabled smoke and fire detectors can provide real-time alerts to homeowners and insurance companies.</a:t>
            </a:r>
          </a:p>
          <a:p>
            <a:pPr marL="0" indent="0">
              <a:buNone/>
            </a:pPr>
            <a:endParaRPr lang="en-US" sz="2000" dirty="0">
              <a:effectLst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cs typeface="Times New Roman" panose="02020603050405020304" pitchFamily="18" charset="0"/>
              </a:rPr>
              <a:t>This can help in the early detection of fires, prompt emergency response, and potentially minimize property damage.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5285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551" y="1921002"/>
            <a:ext cx="6515100" cy="2727198"/>
          </a:xfrm>
        </p:spPr>
        <p:txBody>
          <a:bodyPr/>
          <a:lstStyle/>
          <a:p>
            <a:r>
              <a:rPr lang="en-US" sz="6000" dirty="0">
                <a:latin typeface="+mj-lt"/>
              </a:rPr>
              <a:t>Water Leak Detection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FDBE1-8C88-4D39-6BA3-537373DF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Telematics in Homeowners Insurance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Leak Detection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Telematics in Homeowners Insurance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B5D009-4348-361B-D07A-7146AD552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7977378" cy="3877056"/>
          </a:xfrm>
        </p:spPr>
        <p:txBody>
          <a:bodyPr>
            <a:normAutofit/>
          </a:bodyPr>
          <a:lstStyle/>
          <a:p>
            <a:r>
              <a:rPr lang="en-US" sz="2000" dirty="0">
                <a:effectLst/>
                <a:cs typeface="Times New Roman" panose="02020603050405020304" pitchFamily="18" charset="0"/>
              </a:rPr>
              <a:t>Telematics sensors can be installed in homes to monitor water usage and detect leaks. </a:t>
            </a:r>
          </a:p>
          <a:p>
            <a:pPr marL="0" indent="0">
              <a:buNone/>
            </a:pPr>
            <a:endParaRPr lang="en-US" sz="2000" dirty="0">
              <a:effectLst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cs typeface="Times New Roman" panose="02020603050405020304" pitchFamily="18" charset="0"/>
              </a:rPr>
              <a:t>This data can help homeowners and insurance companies identify and mitigate water damage risks, potentially leading to early intervention and reduced insurance claims.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3413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Monitoring</a:t>
            </a:r>
          </a:p>
        </p:txBody>
      </p:sp>
    </p:spTree>
    <p:extLst>
      <p:ext uri="{BB962C8B-B14F-4D97-AF65-F5344CB8AC3E}">
        <p14:creationId xmlns:p14="http://schemas.microsoft.com/office/powerpoint/2010/main" val="502686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Monitoring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9ECAA-48CB-8CE7-4844-AA2C77D9E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1717929"/>
            <a:ext cx="8948928" cy="3422142"/>
          </a:xfrm>
        </p:spPr>
        <p:txBody>
          <a:bodyPr/>
          <a:lstStyle/>
          <a:p>
            <a:r>
              <a:rPr lang="en-US" sz="2000" dirty="0">
                <a:effectLst/>
                <a:cs typeface="Times New Roman" panose="02020603050405020304" pitchFamily="18" charset="0"/>
              </a:rPr>
              <a:t>Telematics technology can be integrated with home security systems to monitor and detect incidents such as burglaries or break-ins. </a:t>
            </a:r>
          </a:p>
          <a:p>
            <a:pPr marL="0" indent="0">
              <a:buNone/>
            </a:pPr>
            <a:endParaRPr lang="en-US" sz="2000" dirty="0">
              <a:effectLst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cs typeface="Times New Roman" panose="02020603050405020304" pitchFamily="18" charset="0"/>
              </a:rPr>
              <a:t>Insurance companies may offer incentives to homeowners with such systems, as they can help reduce the risk of property loss and damage.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Telematics in Homeowners Insurance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60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{0DD99E90-E2C6-45A4-AB7C-3D416AD36416}tf11964407_win32</Template>
  <TotalTime>32</TotalTime>
  <Words>393</Words>
  <Application>Microsoft Office PowerPoint</Application>
  <PresentationFormat>Widescreen</PresentationFormat>
  <Paragraphs>70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Telematics in Homeowners Insurance</vt:lpstr>
      <vt:lpstr>Agenda</vt:lpstr>
      <vt:lpstr>Introduction</vt:lpstr>
      <vt:lpstr>Smoke &amp; Fire Detection</vt:lpstr>
      <vt:lpstr>Smoke &amp; Fire Detection</vt:lpstr>
      <vt:lpstr>Water Leak Detection </vt:lpstr>
      <vt:lpstr>Water Leak Detection</vt:lpstr>
      <vt:lpstr>Security Monitoring</vt:lpstr>
      <vt:lpstr>Security Monitoring</vt:lpstr>
      <vt:lpstr>Home Monitoring &amp; Maintenance</vt:lpstr>
      <vt:lpstr>Home Monitoring &amp; Maintenance</vt:lpstr>
      <vt:lpstr>Summary</vt:lpstr>
      <vt:lpstr>Thank you 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Telematics in Homeowners Insurance</dc:title>
  <dc:creator>Edwin Moses</dc:creator>
  <cp:lastModifiedBy>Edwin Moses</cp:lastModifiedBy>
  <cp:revision>1</cp:revision>
  <dcterms:created xsi:type="dcterms:W3CDTF">2023-05-12T06:51:27Z</dcterms:created>
  <dcterms:modified xsi:type="dcterms:W3CDTF">2023-06-23T06:06:58Z</dcterms:modified>
</cp:coreProperties>
</file>