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660"/>
  </p:normalViewPr>
  <p:slideViewPr>
    <p:cSldViewPr snapToGrid="0">
      <p:cViewPr varScale="1">
        <p:scale>
          <a:sx n="80" d="100"/>
          <a:sy n="80" d="100"/>
        </p:scale>
        <p:origin x="39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7A98-3A6D-4865-9762-D0F42023980D}" type="datetimeFigureOut">
              <a:rPr lang="id-ID" smtClean="0"/>
              <a:pPr/>
              <a:t>16/10/2016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34B5-5379-4DF4-BF3E-45D0F58205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3788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7A98-3A6D-4865-9762-D0F42023980D}" type="datetimeFigureOut">
              <a:rPr lang="id-ID" smtClean="0"/>
              <a:pPr/>
              <a:t>16/10/2016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34B5-5379-4DF4-BF3E-45D0F58205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179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7A98-3A6D-4865-9762-D0F42023980D}" type="datetimeFigureOut">
              <a:rPr lang="id-ID" smtClean="0"/>
              <a:pPr/>
              <a:t>16/10/2016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34B5-5379-4DF4-BF3E-45D0F58205C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1800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7A98-3A6D-4865-9762-D0F42023980D}" type="datetimeFigureOut">
              <a:rPr lang="id-ID" smtClean="0"/>
              <a:pPr/>
              <a:t>16/10/2016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34B5-5379-4DF4-BF3E-45D0F58205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2699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7A98-3A6D-4865-9762-D0F42023980D}" type="datetimeFigureOut">
              <a:rPr lang="id-ID" smtClean="0"/>
              <a:pPr/>
              <a:t>16/10/2016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34B5-5379-4DF4-BF3E-45D0F58205C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8707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7A98-3A6D-4865-9762-D0F42023980D}" type="datetimeFigureOut">
              <a:rPr lang="id-ID" smtClean="0"/>
              <a:pPr/>
              <a:t>16/10/2016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34B5-5379-4DF4-BF3E-45D0F58205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0374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7A98-3A6D-4865-9762-D0F42023980D}" type="datetimeFigureOut">
              <a:rPr lang="id-ID" smtClean="0"/>
              <a:pPr/>
              <a:t>16/10/2016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34B5-5379-4DF4-BF3E-45D0F58205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7823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7A98-3A6D-4865-9762-D0F42023980D}" type="datetimeFigureOut">
              <a:rPr lang="id-ID" smtClean="0"/>
              <a:pPr/>
              <a:t>16/10/2016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34B5-5379-4DF4-BF3E-45D0F58205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630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7A98-3A6D-4865-9762-D0F42023980D}" type="datetimeFigureOut">
              <a:rPr lang="id-ID" smtClean="0"/>
              <a:pPr/>
              <a:t>16/10/2016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34B5-5379-4DF4-BF3E-45D0F58205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771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7A98-3A6D-4865-9762-D0F42023980D}" type="datetimeFigureOut">
              <a:rPr lang="id-ID" smtClean="0"/>
              <a:pPr/>
              <a:t>16/10/2016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34B5-5379-4DF4-BF3E-45D0F58205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997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7A98-3A6D-4865-9762-D0F42023980D}" type="datetimeFigureOut">
              <a:rPr lang="id-ID" smtClean="0"/>
              <a:pPr/>
              <a:t>16/10/2016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34B5-5379-4DF4-BF3E-45D0F58205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990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7A98-3A6D-4865-9762-D0F42023980D}" type="datetimeFigureOut">
              <a:rPr lang="id-ID" smtClean="0"/>
              <a:pPr/>
              <a:t>16/10/2016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34B5-5379-4DF4-BF3E-45D0F58205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478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7A98-3A6D-4865-9762-D0F42023980D}" type="datetimeFigureOut">
              <a:rPr lang="id-ID" smtClean="0"/>
              <a:pPr/>
              <a:t>16/10/2016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34B5-5379-4DF4-BF3E-45D0F58205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515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7A98-3A6D-4865-9762-D0F42023980D}" type="datetimeFigureOut">
              <a:rPr lang="id-ID" smtClean="0"/>
              <a:pPr/>
              <a:t>16/10/2016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34B5-5379-4DF4-BF3E-45D0F58205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724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7A98-3A6D-4865-9762-D0F42023980D}" type="datetimeFigureOut">
              <a:rPr lang="id-ID" smtClean="0"/>
              <a:pPr/>
              <a:t>16/10/2016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34B5-5379-4DF4-BF3E-45D0F58205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246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7A98-3A6D-4865-9762-D0F42023980D}" type="datetimeFigureOut">
              <a:rPr lang="id-ID" smtClean="0"/>
              <a:pPr/>
              <a:t>16/10/2016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34B5-5379-4DF4-BF3E-45D0F58205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377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37A98-3A6D-4865-9762-D0F42023980D}" type="datetimeFigureOut">
              <a:rPr lang="id-ID" smtClean="0"/>
              <a:pPr/>
              <a:t>16/10/2016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7D34B5-5379-4DF4-BF3E-45D0F58205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8611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38463" y="3026949"/>
            <a:ext cx="103591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400" dirty="0">
                <a:latin typeface="Arial Rounded MT Bold" panose="020F0704030504030204" pitchFamily="34" charset="0"/>
              </a:rPr>
              <a:t>Di susun oleh :</a:t>
            </a:r>
          </a:p>
          <a:p>
            <a:pPr algn="ctr"/>
            <a:endParaRPr lang="id-ID" sz="2400" dirty="0">
              <a:latin typeface="Arial Rounded MT Bold" panose="020F0704030504030204" pitchFamily="34" charset="0"/>
            </a:endParaRPr>
          </a:p>
          <a:p>
            <a:pPr algn="ctr"/>
            <a:r>
              <a:rPr lang="id-ID" sz="2400" dirty="0">
                <a:latin typeface="Arial Rounded MT Bold" panose="020F0704030504030204" pitchFamily="34" charset="0"/>
              </a:rPr>
              <a:t>Edwin Harly - </a:t>
            </a:r>
            <a:r>
              <a:rPr lang="en-GB" sz="2400" dirty="0">
                <a:latin typeface="Arial Rounded MT Bold" panose="020F0704030504030204" pitchFamily="34" charset="0"/>
              </a:rPr>
              <a:t>14.111.1014 </a:t>
            </a:r>
            <a:endParaRPr lang="id-ID" sz="2400" dirty="0">
              <a:latin typeface="Arial Rounded MT Bold" panose="020F0704030504030204" pitchFamily="34" charset="0"/>
            </a:endParaRPr>
          </a:p>
          <a:p>
            <a:pPr algn="ctr"/>
            <a:r>
              <a:rPr lang="id-ID" sz="2400" dirty="0">
                <a:latin typeface="Arial Rounded MT Bold" panose="020F0704030504030204" pitchFamily="34" charset="0"/>
              </a:rPr>
              <a:t>Agus Manto – 14.111.0019</a:t>
            </a:r>
          </a:p>
          <a:p>
            <a:pPr algn="ctr"/>
            <a:r>
              <a:rPr lang="id-ID" sz="2400" dirty="0">
                <a:latin typeface="Arial Rounded MT Bold" panose="020F0704030504030204" pitchFamily="34" charset="0"/>
              </a:rPr>
              <a:t>Boris Kumara - </a:t>
            </a:r>
            <a:r>
              <a:rPr lang="en-GB" sz="2400" dirty="0">
                <a:latin typeface="Arial Rounded MT Bold" panose="020F0704030504030204" pitchFamily="34" charset="0"/>
              </a:rPr>
              <a:t>14.111.0060 </a:t>
            </a:r>
            <a:endParaRPr lang="id-ID" sz="2400" dirty="0">
              <a:latin typeface="Arial Rounded MT Bold" panose="020F07040305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27319" y="669304"/>
            <a:ext cx="1033738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SI BATO BATA (APLIKASI TANAMAN </a:t>
            </a:r>
          </a:p>
          <a:p>
            <a:pPr algn="ctr"/>
            <a:r>
              <a:rPr lang="id-ID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OBAT-OBATAN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09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59137" y="548985"/>
            <a:ext cx="4039824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3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TUJUAN KEGIATAN</a:t>
            </a:r>
            <a:endParaRPr lang="en-US" sz="3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9137" y="1446899"/>
            <a:ext cx="5296495" cy="4350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id-ID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 wawasan kepada masyarakat kota Medan khususnya ibu rumah tangga dalam memanfaatkan tanaman obat sebagai obat tradisional.</a:t>
            </a:r>
            <a:endParaRPr lang="id-ID" sz="2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id-ID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 informasi kepada masyarakat kota Medan mengenai</a:t>
            </a:r>
            <a:r>
              <a:rPr lang="en-GB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GB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mengobati penyakit dengan </a:t>
            </a:r>
            <a:r>
              <a:rPr lang="id-ID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 </a:t>
            </a:r>
            <a:r>
              <a:rPr lang="id-ID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tanaman obat.</a:t>
            </a:r>
            <a:endParaRPr lang="id-ID" sz="2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id-ID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Mengungkapkan cara agar masyarakat kota Medan </a:t>
            </a:r>
            <a:r>
              <a:rPr lang="id-ID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id-ID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mengelola dan membudidayakan tanaman obat.</a:t>
            </a:r>
            <a:endParaRPr lang="id-ID" sz="2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Hasil gambar untuk gambar kota medan h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979" y="1179927"/>
            <a:ext cx="5238750" cy="481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46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1241" y="549260"/>
            <a:ext cx="428027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3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MANFAAT KEGIATAN</a:t>
            </a:r>
            <a:endParaRPr lang="en-US" sz="3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1241" y="1451532"/>
            <a:ext cx="10794854" cy="4836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id-ID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Bagi Peneliti 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id-ID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Mengetahui penerapan pengembangan aplikasi yang berbasis </a:t>
            </a:r>
            <a:r>
              <a:rPr lang="id-ID" sz="24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mobile</a:t>
            </a:r>
            <a:r>
              <a:rPr lang="id-ID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id-ID" sz="24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id-ID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id-ID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Mengetahui visualisasi tanaman-tanaman obat yang ada di kota Medan dengan pengembangan aplikasi.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id-ID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d-ID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Bagi Pengguna Aplikasi :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id-ID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Mendapatkan informasi mengenai jenis-jenis tanaman obat yang diperlukan.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id-ID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Mendapatkan informasi mengenai cara pengelolaan dan pembudidayaan tanaman obat.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id-ID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Mendapatkan informasi mengenai cara pengobatan suatu penyakit.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endParaRPr lang="id-ID" sz="2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2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134" y="548985"/>
            <a:ext cx="4184159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3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APLIKASI SEJENIS 1</a:t>
            </a:r>
            <a:endParaRPr lang="en-US" sz="3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7170" name="Picture 2" descr="Hasil gambar untuk TAMPILAN APLIKASI TANAMAN OBAT KELUARG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387" y="2548144"/>
            <a:ext cx="221404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93" y="2548144"/>
            <a:ext cx="2240615" cy="365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212" y="2548144"/>
            <a:ext cx="2231755" cy="36576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rot="5400000" flipH="1" flipV="1">
            <a:off x="5445318" y="2244435"/>
            <a:ext cx="55418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5560" y="1607128"/>
            <a:ext cx="203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Kategori Tanaman</a:t>
            </a:r>
          </a:p>
        </p:txBody>
      </p:sp>
    </p:spTree>
    <p:extLst>
      <p:ext uri="{BB962C8B-B14F-4D97-AF65-F5344CB8AC3E}">
        <p14:creationId xmlns:p14="http://schemas.microsoft.com/office/powerpoint/2010/main" val="183444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0878" y="500857"/>
            <a:ext cx="4184159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3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APLIKASI SEJENIS 2</a:t>
            </a:r>
            <a:endParaRPr lang="en-US" sz="3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54" y="2606944"/>
            <a:ext cx="2175848" cy="365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143" y="2606944"/>
            <a:ext cx="2427241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346" y="2606944"/>
            <a:ext cx="2357888" cy="36576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rot="5400000" flipH="1" flipV="1">
            <a:off x="5319672" y="2299855"/>
            <a:ext cx="55418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9914" y="1662548"/>
            <a:ext cx="203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Tanaman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9171199" y="2313707"/>
            <a:ext cx="55418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413263" y="1676400"/>
            <a:ext cx="2070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Daftar Resep Obat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925786" y="2045732"/>
            <a:ext cx="17314" cy="28726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08589" y="1663701"/>
            <a:ext cx="185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92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6519" y="512889"/>
            <a:ext cx="5500417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3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FITUR YANG DITAWARKAN</a:t>
            </a:r>
            <a:endParaRPr lang="en-US" sz="3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09862" y="1275347"/>
            <a:ext cx="10720137" cy="499310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id-ID" sz="2300" dirty="0"/>
              <a:t>1.	MASALAH	: Masyarakat kesulitan mencari informasi mengenai tanaman 							</a:t>
            </a:r>
            <a:r>
              <a:rPr lang="id-ID" sz="2300" dirty="0" smtClean="0"/>
              <a:t>	  obat-obatan</a:t>
            </a:r>
            <a:endParaRPr lang="id-ID" sz="2300" dirty="0"/>
          </a:p>
          <a:p>
            <a:pPr algn="l"/>
            <a:r>
              <a:rPr lang="id-ID" sz="2300" dirty="0"/>
              <a:t>	SOLUSI		: </a:t>
            </a:r>
            <a:r>
              <a:rPr lang="en-US" sz="2300" dirty="0"/>
              <a:t>Sajikan informasi mengenai tanaman obat”an selengkap mungkin (khasiat, </a:t>
            </a:r>
            <a:r>
              <a:rPr lang="id-ID" sz="2300" dirty="0" smtClean="0"/>
              <a:t>				  </a:t>
            </a:r>
            <a:r>
              <a:rPr lang="en-US" sz="2300" dirty="0" err="1" smtClean="0"/>
              <a:t>efek</a:t>
            </a:r>
            <a:r>
              <a:rPr lang="en-US" sz="2300" dirty="0" smtClean="0"/>
              <a:t> </a:t>
            </a:r>
            <a:r>
              <a:rPr lang="en-US" sz="2300" dirty="0"/>
              <a:t>samping, dll)</a:t>
            </a:r>
            <a:endParaRPr lang="id-ID" sz="2300" dirty="0"/>
          </a:p>
          <a:p>
            <a:pPr algn="l"/>
            <a:r>
              <a:rPr lang="id-ID" sz="2300" dirty="0"/>
              <a:t>2.	MASALAH	: Masyarakat kesulitan mencari informasi mengenai cara mengobati 						</a:t>
            </a:r>
            <a:r>
              <a:rPr lang="id-ID" sz="2300" dirty="0" smtClean="0"/>
              <a:t>	  penyakit </a:t>
            </a:r>
            <a:r>
              <a:rPr lang="id-ID" sz="2300" dirty="0"/>
              <a:t>dengan tanaman obat</a:t>
            </a:r>
          </a:p>
          <a:p>
            <a:pPr algn="l"/>
            <a:r>
              <a:rPr lang="id-ID" sz="2300" dirty="0"/>
              <a:t>	SOLUSI		: Pencarian </a:t>
            </a:r>
            <a:r>
              <a:rPr lang="en-US" sz="2300" dirty="0"/>
              <a:t>tanaman obat yg sesuai berdasarkan gejala atau jenis penyakit</a:t>
            </a:r>
            <a:endParaRPr lang="id-ID" sz="2300" dirty="0"/>
          </a:p>
          <a:p>
            <a:pPr algn="l"/>
            <a:r>
              <a:rPr lang="id-ID" sz="2300" dirty="0"/>
              <a:t>3.	MASALAH	: Kesulitan dalam mencari kembali informasi yang telah didapatkan</a:t>
            </a:r>
          </a:p>
          <a:p>
            <a:pPr algn="l"/>
            <a:r>
              <a:rPr lang="id-ID" sz="2300" dirty="0"/>
              <a:t>	SOLUSI		: </a:t>
            </a:r>
            <a:r>
              <a:rPr lang="en-US" sz="2300" dirty="0"/>
              <a:t>membantu user utk track kembali post yg diingikan dgn bookmark</a:t>
            </a:r>
            <a:endParaRPr lang="id-ID" sz="2300" dirty="0"/>
          </a:p>
          <a:p>
            <a:pPr algn="l"/>
            <a:r>
              <a:rPr lang="id-ID" sz="2300" dirty="0"/>
              <a:t>4.	MASALAH	: Kesulitan mencari informasi mengenai penyakit yang diderita 								</a:t>
            </a:r>
            <a:r>
              <a:rPr lang="id-ID" sz="2300" dirty="0" smtClean="0"/>
              <a:t>  berdasarkan </a:t>
            </a:r>
            <a:r>
              <a:rPr lang="id-ID" sz="2300" dirty="0"/>
              <a:t>gejala yang dialami</a:t>
            </a:r>
          </a:p>
          <a:p>
            <a:pPr algn="l"/>
            <a:r>
              <a:rPr lang="id-ID" sz="2300" dirty="0"/>
              <a:t>	SOLUSI		:</a:t>
            </a:r>
            <a:r>
              <a:rPr lang="en-US" sz="2300" dirty="0"/>
              <a:t> Membantu mengenali penyakit berdasarkan </a:t>
            </a:r>
            <a:r>
              <a:rPr lang="id-ID" sz="2300" dirty="0"/>
              <a:t>gejala penyakit</a:t>
            </a:r>
          </a:p>
          <a:p>
            <a:pPr algn="l"/>
            <a:r>
              <a:rPr lang="id-ID" sz="2300" dirty="0"/>
              <a:t>5.	MASALAH	:</a:t>
            </a:r>
            <a:r>
              <a:rPr lang="en-US" sz="2300" dirty="0"/>
              <a:t> </a:t>
            </a:r>
            <a:r>
              <a:rPr lang="id-ID" sz="2300" dirty="0"/>
              <a:t>Masyarakat k</a:t>
            </a:r>
            <a:r>
              <a:rPr lang="en-US" sz="2300" dirty="0" err="1"/>
              <a:t>esulitan</a:t>
            </a:r>
            <a:r>
              <a:rPr lang="en-US" sz="2300" dirty="0"/>
              <a:t> </a:t>
            </a:r>
            <a:r>
              <a:rPr lang="en-US" sz="2300" dirty="0" err="1"/>
              <a:t>dalam</a:t>
            </a:r>
            <a:r>
              <a:rPr lang="en-US" sz="2300" dirty="0"/>
              <a:t> </a:t>
            </a:r>
            <a:r>
              <a:rPr lang="en-US" sz="2300" dirty="0" err="1"/>
              <a:t>membudidayakan</a:t>
            </a:r>
            <a:r>
              <a:rPr lang="en-US" sz="2300" dirty="0"/>
              <a:t> </a:t>
            </a:r>
            <a:r>
              <a:rPr lang="en-US" sz="2300" dirty="0" err="1"/>
              <a:t>tanaman</a:t>
            </a:r>
            <a:r>
              <a:rPr lang="en-US" sz="2300" dirty="0"/>
              <a:t> </a:t>
            </a:r>
            <a:r>
              <a:rPr lang="en-US" sz="2300" dirty="0" err="1"/>
              <a:t>obat-obatan</a:t>
            </a:r>
            <a:endParaRPr lang="id-ID" sz="2300" dirty="0"/>
          </a:p>
          <a:p>
            <a:pPr algn="l"/>
            <a:r>
              <a:rPr lang="id-ID" sz="2300" dirty="0"/>
              <a:t>	SOLUSI		: M</a:t>
            </a:r>
            <a:r>
              <a:rPr lang="en-US" sz="2300" dirty="0" err="1" smtClean="0"/>
              <a:t>emberikan</a:t>
            </a:r>
            <a:r>
              <a:rPr lang="en-US" sz="2300" dirty="0" smtClean="0"/>
              <a:t> </a:t>
            </a:r>
            <a:r>
              <a:rPr lang="en-US" sz="2300" dirty="0"/>
              <a:t>informasi cara </a:t>
            </a:r>
            <a:r>
              <a:rPr lang="en-US" sz="2300" dirty="0" err="1"/>
              <a:t>membudidaya</a:t>
            </a:r>
            <a:r>
              <a:rPr lang="en-US" sz="2300" dirty="0"/>
              <a:t> </a:t>
            </a:r>
            <a:r>
              <a:rPr lang="en-US" sz="2300" dirty="0" err="1"/>
              <a:t>tanaman</a:t>
            </a:r>
            <a:r>
              <a:rPr lang="en-US" sz="2300" dirty="0"/>
              <a:t> </a:t>
            </a:r>
            <a:r>
              <a:rPr lang="en-US" sz="2300" dirty="0" err="1"/>
              <a:t>obat-obatan</a:t>
            </a:r>
            <a:endParaRPr lang="id-ID" sz="2300" dirty="0"/>
          </a:p>
          <a:p>
            <a:pPr algn="l"/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56418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75347"/>
            <a:ext cx="10872983" cy="48487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sz="2300" dirty="0"/>
              <a:t>6.	MASALAH	:</a:t>
            </a:r>
            <a:r>
              <a:rPr lang="en-US" sz="2300" dirty="0"/>
              <a:t> </a:t>
            </a:r>
            <a:r>
              <a:rPr lang="en-US" sz="2300" dirty="0" err="1"/>
              <a:t>Informasi</a:t>
            </a:r>
            <a:r>
              <a:rPr lang="en-US" sz="2300" dirty="0"/>
              <a:t> yang </a:t>
            </a:r>
            <a:r>
              <a:rPr lang="en-US" sz="2300" dirty="0" err="1"/>
              <a:t>didapat</a:t>
            </a:r>
            <a:r>
              <a:rPr lang="en-US" sz="2300" dirty="0"/>
              <a:t> susah dipercaya</a:t>
            </a:r>
            <a:endParaRPr lang="id-ID" sz="2300" dirty="0"/>
          </a:p>
          <a:p>
            <a:pPr marL="0" indent="0">
              <a:buNone/>
            </a:pPr>
            <a:r>
              <a:rPr lang="id-ID" sz="2300" dirty="0"/>
              <a:t>	SOLUSI		:</a:t>
            </a:r>
            <a:r>
              <a:rPr lang="en-US" sz="2300" dirty="0"/>
              <a:t> </a:t>
            </a:r>
            <a:r>
              <a:rPr lang="en-US" sz="2300" dirty="0" err="1"/>
              <a:t>Lampirkan</a:t>
            </a:r>
            <a:r>
              <a:rPr lang="en-US" sz="2300" dirty="0"/>
              <a:t> </a:t>
            </a:r>
            <a:r>
              <a:rPr lang="en-US" sz="2300" dirty="0" err="1"/>
              <a:t>referensi</a:t>
            </a:r>
            <a:r>
              <a:rPr lang="en-US" sz="2300" dirty="0"/>
              <a:t> </a:t>
            </a:r>
            <a:r>
              <a:rPr lang="en-US" sz="2300" dirty="0" err="1"/>
              <a:t>dari</a:t>
            </a:r>
            <a:r>
              <a:rPr lang="en-US" sz="2300" dirty="0"/>
              <a:t> </a:t>
            </a:r>
            <a:r>
              <a:rPr lang="en-US" sz="2300" dirty="0" err="1"/>
              <a:t>sumber</a:t>
            </a:r>
            <a:r>
              <a:rPr lang="en-US" sz="2300" dirty="0"/>
              <a:t> yang </a:t>
            </a:r>
            <a:r>
              <a:rPr lang="en-US" sz="2300" dirty="0" err="1"/>
              <a:t>dipercaya</a:t>
            </a:r>
            <a:r>
              <a:rPr lang="en-US" sz="2300" dirty="0"/>
              <a:t> </a:t>
            </a:r>
            <a:r>
              <a:rPr lang="en-US" sz="2300" dirty="0" err="1"/>
              <a:t>atau</a:t>
            </a:r>
            <a:r>
              <a:rPr lang="en-US" sz="2300" dirty="0"/>
              <a:t> </a:t>
            </a:r>
            <a:r>
              <a:rPr lang="en-US" sz="2300" dirty="0" err="1"/>
              <a:t>ahli</a:t>
            </a:r>
            <a:endParaRPr lang="id-ID" sz="2300" dirty="0"/>
          </a:p>
          <a:p>
            <a:pPr marL="0" indent="0">
              <a:buNone/>
            </a:pPr>
            <a:r>
              <a:rPr lang="id-ID" sz="2300" dirty="0"/>
              <a:t>7.	MASALAH	:</a:t>
            </a:r>
            <a:r>
              <a:rPr lang="en-US" sz="2300" dirty="0"/>
              <a:t> User </a:t>
            </a:r>
            <a:r>
              <a:rPr lang="en-US" sz="2300" dirty="0" err="1"/>
              <a:t>tidak</a:t>
            </a:r>
            <a:r>
              <a:rPr lang="en-US" sz="2300" dirty="0"/>
              <a:t> </a:t>
            </a:r>
            <a:r>
              <a:rPr lang="en-US" sz="2300" dirty="0" err="1"/>
              <a:t>dapat</a:t>
            </a:r>
            <a:r>
              <a:rPr lang="en-US" sz="2300" dirty="0"/>
              <a:t> </a:t>
            </a:r>
            <a:r>
              <a:rPr lang="en-US" sz="2300" dirty="0" err="1"/>
              <a:t>bertanya</a:t>
            </a:r>
            <a:r>
              <a:rPr lang="en-US" sz="2300" dirty="0"/>
              <a:t> </a:t>
            </a:r>
            <a:r>
              <a:rPr lang="en-US" sz="2300" dirty="0" err="1"/>
              <a:t>atau</a:t>
            </a:r>
            <a:r>
              <a:rPr lang="en-US" sz="2300" dirty="0"/>
              <a:t> </a:t>
            </a:r>
            <a:r>
              <a:rPr lang="en-US" sz="2300" dirty="0" err="1"/>
              <a:t>memberikan</a:t>
            </a:r>
            <a:r>
              <a:rPr lang="en-US" sz="2300" dirty="0"/>
              <a:t> </a:t>
            </a:r>
            <a:r>
              <a:rPr lang="en-US" sz="2300" dirty="0" err="1"/>
              <a:t>sebuah</a:t>
            </a:r>
            <a:r>
              <a:rPr lang="en-US" sz="2300" dirty="0"/>
              <a:t> </a:t>
            </a:r>
            <a:r>
              <a:rPr lang="en-US" sz="2300" dirty="0" err="1"/>
              <a:t>tanggapan</a:t>
            </a:r>
            <a:r>
              <a:rPr lang="en-US" sz="2300" dirty="0"/>
              <a:t> 				</a:t>
            </a:r>
            <a:r>
              <a:rPr lang="id-ID" sz="2300" dirty="0"/>
              <a:t>	  </a:t>
            </a:r>
            <a:r>
              <a:rPr lang="en-US" sz="2300" dirty="0" err="1" smtClean="0"/>
              <a:t>terhadap</a:t>
            </a:r>
            <a:r>
              <a:rPr lang="en-US" sz="2300" dirty="0" smtClean="0"/>
              <a:t> </a:t>
            </a:r>
            <a:r>
              <a:rPr lang="en-US" sz="2300" dirty="0" err="1"/>
              <a:t>sebuah</a:t>
            </a:r>
            <a:r>
              <a:rPr lang="en-US" sz="2300" dirty="0"/>
              <a:t> </a:t>
            </a:r>
            <a:r>
              <a:rPr lang="en-US" sz="2300" dirty="0" err="1"/>
              <a:t>informasi</a:t>
            </a:r>
            <a:endParaRPr lang="id-ID" sz="2300" dirty="0"/>
          </a:p>
          <a:p>
            <a:pPr marL="0" indent="0">
              <a:buNone/>
            </a:pPr>
            <a:r>
              <a:rPr lang="id-ID" sz="2300" dirty="0"/>
              <a:t>	SOLUSI		: S</a:t>
            </a:r>
            <a:r>
              <a:rPr lang="en-US" sz="2300" dirty="0" err="1" smtClean="0"/>
              <a:t>ediakan</a:t>
            </a:r>
            <a:r>
              <a:rPr lang="en-US" sz="2300" dirty="0" smtClean="0"/>
              <a:t> </a:t>
            </a:r>
            <a:r>
              <a:rPr lang="id-ID" sz="2300" dirty="0" err="1"/>
              <a:t>k</a:t>
            </a:r>
            <a:r>
              <a:rPr lang="en-US" sz="2300" dirty="0" err="1" smtClean="0"/>
              <a:t>olom</a:t>
            </a:r>
            <a:r>
              <a:rPr lang="en-US" sz="2300" dirty="0" smtClean="0"/>
              <a:t> </a:t>
            </a:r>
            <a:r>
              <a:rPr lang="id-ID" sz="2300" dirty="0" err="1"/>
              <a:t>k</a:t>
            </a:r>
            <a:r>
              <a:rPr lang="en-US" sz="2300" dirty="0" err="1" smtClean="0"/>
              <a:t>omentar</a:t>
            </a:r>
            <a:r>
              <a:rPr lang="en-US" sz="2300" dirty="0" smtClean="0"/>
              <a:t> </a:t>
            </a:r>
            <a:r>
              <a:rPr lang="en-US" sz="2300" dirty="0" err="1"/>
              <a:t>utk</a:t>
            </a:r>
            <a:r>
              <a:rPr lang="en-US" sz="2300" dirty="0"/>
              <a:t> user </a:t>
            </a:r>
            <a:r>
              <a:rPr lang="en-US" sz="2300" dirty="0" err="1"/>
              <a:t>berdiskusi</a:t>
            </a:r>
            <a:endParaRPr lang="id-ID" sz="2300" dirty="0"/>
          </a:p>
          <a:p>
            <a:pPr marL="0" indent="0">
              <a:buNone/>
            </a:pPr>
            <a:r>
              <a:rPr lang="id-ID" sz="2300" dirty="0"/>
              <a:t>8.	MASALAH	: Masyarakat ingin mencari posting yang paling populer </a:t>
            </a:r>
          </a:p>
          <a:p>
            <a:pPr marL="0" indent="0">
              <a:buNone/>
            </a:pPr>
            <a:r>
              <a:rPr lang="id-ID" sz="2300" dirty="0"/>
              <a:t>	SOLUSI		: M</a:t>
            </a:r>
            <a:r>
              <a:rPr lang="en-US" sz="2300" dirty="0" err="1" smtClean="0"/>
              <a:t>enyediakan</a:t>
            </a:r>
            <a:r>
              <a:rPr lang="en-US" sz="2300" dirty="0" smtClean="0"/>
              <a:t> </a:t>
            </a:r>
            <a:r>
              <a:rPr lang="en-US" sz="2300" dirty="0"/>
              <a:t>tombol</a:t>
            </a:r>
            <a:r>
              <a:rPr lang="id-ID" sz="2300" dirty="0"/>
              <a:t> sukai (Li</a:t>
            </a:r>
            <a:r>
              <a:rPr lang="en-US" sz="2300" dirty="0"/>
              <a:t>ke) sebagai parameter popularitas</a:t>
            </a:r>
            <a:endParaRPr lang="id-ID" sz="2300" dirty="0"/>
          </a:p>
          <a:p>
            <a:pPr marL="0" indent="0">
              <a:buNone/>
            </a:pPr>
            <a:r>
              <a:rPr lang="id-ID" sz="2300" dirty="0" smtClean="0"/>
              <a:t>9.	MASALAH</a:t>
            </a:r>
            <a:r>
              <a:rPr lang="id-ID" sz="2300" dirty="0"/>
              <a:t>	: User </a:t>
            </a:r>
            <a:r>
              <a:rPr lang="id-ID" sz="2300" dirty="0" smtClean="0"/>
              <a:t>ingin</a:t>
            </a:r>
            <a:r>
              <a:rPr lang="id-ID" sz="2300" dirty="0"/>
              <a:t> </a:t>
            </a:r>
            <a:r>
              <a:rPr lang="id-ID" sz="2300" dirty="0" smtClean="0"/>
              <a:t>mengurutkan informasi </a:t>
            </a:r>
            <a:r>
              <a:rPr lang="id-ID" sz="2300" dirty="0"/>
              <a:t>yang </a:t>
            </a:r>
            <a:r>
              <a:rPr lang="id-ID" sz="2300" dirty="0" smtClean="0"/>
              <a:t>diinginkan </a:t>
            </a:r>
            <a:r>
              <a:rPr lang="id-ID" sz="2000" dirty="0"/>
              <a:t>	</a:t>
            </a:r>
          </a:p>
          <a:p>
            <a:pPr marL="0" indent="0">
              <a:buNone/>
            </a:pPr>
            <a:r>
              <a:rPr lang="id-ID" sz="2000" dirty="0"/>
              <a:t>	SOLUSI		: </a:t>
            </a:r>
            <a:r>
              <a:rPr lang="id-ID" sz="2300" dirty="0"/>
              <a:t>Urutkan berdasarkan pilihan </a:t>
            </a:r>
            <a:r>
              <a:rPr lang="id-ID" sz="2300" dirty="0" smtClean="0"/>
              <a:t>user (Sort </a:t>
            </a:r>
            <a:r>
              <a:rPr lang="id-ID" sz="2300" dirty="0"/>
              <a:t>by)</a:t>
            </a:r>
          </a:p>
          <a:p>
            <a:pPr marL="0" indent="0">
              <a:buNone/>
            </a:pPr>
            <a:r>
              <a:rPr lang="id-ID" sz="2300" dirty="0"/>
              <a:t>10.	MASALAH	: Masyarakat ingin mengetahui perkembangan obat herbal</a:t>
            </a:r>
          </a:p>
          <a:p>
            <a:pPr marL="0" indent="0">
              <a:buNone/>
            </a:pPr>
            <a:r>
              <a:rPr lang="id-ID" sz="2300" dirty="0"/>
              <a:t>	SOLUSI		: S</a:t>
            </a:r>
            <a:r>
              <a:rPr lang="en-US" sz="2300" dirty="0" err="1" smtClean="0"/>
              <a:t>ajikan</a:t>
            </a:r>
            <a:r>
              <a:rPr lang="en-US" sz="2300" dirty="0" smtClean="0"/>
              <a:t> </a:t>
            </a:r>
            <a:r>
              <a:rPr lang="id-ID" sz="2300" dirty="0"/>
              <a:t>b</a:t>
            </a:r>
            <a:r>
              <a:rPr lang="id-ID" sz="2300" dirty="0" smtClean="0"/>
              <a:t>erita </a:t>
            </a:r>
            <a:r>
              <a:rPr lang="id-ID" sz="2300" dirty="0"/>
              <a:t>seputar obat herbal / tanaman obat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566519" y="512889"/>
            <a:ext cx="5500417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3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FITUR YANG DITAWARKAN</a:t>
            </a:r>
            <a:endParaRPr lang="en-US" sz="3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984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5901" y="2883387"/>
            <a:ext cx="5051447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5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 !!!</a:t>
            </a:r>
            <a:endParaRPr lang="en-US" sz="5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768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365</TotalTime>
  <Words>158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Rounded MT Bold</vt:lpstr>
      <vt:lpstr>Calibri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 BATO BATA (APLIKASI TANAMAN OBAT-OBATAN)</dc:title>
  <dc:creator>Agus Lim</dc:creator>
  <cp:lastModifiedBy>Agus Lim</cp:lastModifiedBy>
  <cp:revision>30</cp:revision>
  <dcterms:created xsi:type="dcterms:W3CDTF">2016-10-14T14:33:15Z</dcterms:created>
  <dcterms:modified xsi:type="dcterms:W3CDTF">2016-10-16T16:30:23Z</dcterms:modified>
</cp:coreProperties>
</file>