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48_5BFC5C0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6"/>
  </p:notesMasterIdLst>
  <p:sldIdLst>
    <p:sldId id="1864" r:id="rId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5653" autoAdjust="0"/>
    <p:restoredTop sz="94663"/>
  </p:normalViewPr>
  <p:slideViewPr>
    <p:cSldViewPr snapToGrid="0">
      <p:cViewPr varScale="1">
        <p:scale>
          <a:sx n="114" d="100"/>
          <a:sy n="114" d="100"/>
        </p:scale>
        <p:origin x="1596" y="9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748_5BFC5C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57C1D2-3DD4-4CE2-A4F0-B3EC07CB4000}" authorId="{00000000-0000-0000-0000-000000000000}" created="2024-10-21T02:10:54.315">
    <pc:sldMkLst xmlns:pc="http://schemas.microsoft.com/office/powerpoint/2013/main/command">
      <pc:docMk/>
      <pc:sldMk cId="1543265293" sldId="1864"/>
    </pc:sldMkLst>
    <p188:txBody>
      <a:bodyPr/>
      <a:lstStyle/>
      <a:p>
        <a:r>
          <a:rPr lang="en-US"/>
          <a:t>Test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25969" y="104862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F92B8-BB2C-B2E9-4D8B-F47562F472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25970" y="1744910"/>
            <a:ext cx="9141396" cy="5008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6EFB5D-B41E-A8FC-A6E5-B75EDBA751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5968" y="833986"/>
            <a:ext cx="9141395" cy="6155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11957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0C9BE2-171C-3405-C17A-F1DDF88B4C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" y="1661020"/>
            <a:ext cx="10591800" cy="42280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0E7CC-9FEF-CECF-EC19-D5DA273B46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3048" y="859470"/>
            <a:ext cx="10665903" cy="700369"/>
          </a:xfrm>
          <a:prstGeom prst="rect">
            <a:avLst/>
          </a:prstGeo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48_5BFC5C0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LGBTQIA+ </a:t>
            </a:r>
            <a:r>
              <a:rPr lang="en-US" altLang="en-US" dirty="0"/>
              <a:t>Pride Month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Segoe UI</vt:lpstr>
      <vt:lpstr>Office Theme</vt:lpstr>
      <vt:lpstr>LGBTQIA+ Pride Month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2024-10-21T06:07:48Z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