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16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30C0A-4380-CE71-E019-15FA30B69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B18705-38E4-D8FF-7B8D-D4AD5F2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0A0BA-7201-3FF9-C9DC-D2616BB7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7606-B9CC-4F8D-BC08-A0F2C0E3ADC1}" type="datetimeFigureOut">
              <a:rPr lang="zh-CN" altLang="en-US" smtClean="0"/>
              <a:t>2022-07-05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6C1A6-5388-8527-2E59-5521D4B2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B5516-F77F-85C0-0E05-BA84194B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CB88-0530-4E2A-A2EC-5022796AE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90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A16E5-FBE7-67EE-C512-6B328B18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2DF3F9-0F80-9C4D-64A9-4786A09DE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0A825-C516-36AA-4825-47C6460C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7606-B9CC-4F8D-BC08-A0F2C0E3ADC1}" type="datetimeFigureOut">
              <a:rPr lang="zh-CN" altLang="en-US" smtClean="0"/>
              <a:t>2022-07-05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E6D4E-6844-8DDB-3517-BC0CD965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E2078-3147-92B0-BDC8-EDC931B9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CB88-0530-4E2A-A2EC-5022796AE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7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72B5C7-88E0-5BBB-9B97-B361AC958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A9E3BD-1364-FD3C-4C59-38DEF9913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38BB9-AFAC-AE45-EEB5-2A12E3B2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7606-B9CC-4F8D-BC08-A0F2C0E3ADC1}" type="datetimeFigureOut">
              <a:rPr lang="zh-CN" altLang="en-US" smtClean="0"/>
              <a:t>2022-07-05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9A802-923F-0472-36D5-4BBD45CE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0D4A8-8603-5DDD-DA0B-5F02B1D7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CB88-0530-4E2A-A2EC-5022796AE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2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71A42-8054-9CB9-ED20-E770DEDD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9C2DA-B5B7-D13F-ADC0-FD98112C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B9EAF-6482-8D0C-C440-EB2ACE07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7606-B9CC-4F8D-BC08-A0F2C0E3ADC1}" type="datetimeFigureOut">
              <a:rPr lang="zh-CN" altLang="en-US" smtClean="0"/>
              <a:t>2022-07-05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BA6B9-6C71-9781-FF67-4BE477A0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CC1EC-BC90-D1B2-57AF-4F863E52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CB88-0530-4E2A-A2EC-5022796AE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7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EFF4F-52E6-2EAA-3FF1-5BBFB8D1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42314-0578-E045-BFAC-9A7A0DE84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613CC-905D-F652-4DF4-8805516E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7606-B9CC-4F8D-BC08-A0F2C0E3ADC1}" type="datetimeFigureOut">
              <a:rPr lang="zh-CN" altLang="en-US" smtClean="0"/>
              <a:t>2022-07-05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1440D-346F-29D1-2A0B-4DE81801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4ABEA-1E11-503F-2052-6AFC664B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CB88-0530-4E2A-A2EC-5022796AE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6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2C897-42CE-57E5-AC04-C3599B62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C9BD4-0B14-C876-5B54-7D8CC8BD4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52D030-B5ED-5836-0A64-D60DB903E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F69A5F-28A3-4A3E-C790-A894A99D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7606-B9CC-4F8D-BC08-A0F2C0E3ADC1}" type="datetimeFigureOut">
              <a:rPr lang="zh-CN" altLang="en-US" smtClean="0"/>
              <a:t>2022-07-05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E811CC-5AD2-72CF-213B-8503E003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6B66C3-861D-8266-B21C-21D49843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CB88-0530-4E2A-A2EC-5022796AE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5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E13BD-11B6-84FD-3398-F366D310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4784B-1711-8544-AB95-F91FE911C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BF5B96-022C-6D9F-09B9-C8EA993A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8E726E-2C8D-5F70-A826-8DE7D760A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BB9A4F-7E24-263F-5908-36C1FCFB1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60276C-A5F2-279C-0995-D9550947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7606-B9CC-4F8D-BC08-A0F2C0E3ADC1}" type="datetimeFigureOut">
              <a:rPr lang="zh-CN" altLang="en-US" smtClean="0"/>
              <a:t>2022-07-05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1F4D4B-6D63-B30F-CAE1-EF8F3F8C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9F91A8-638D-13DB-C6EA-25BC027E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CB88-0530-4E2A-A2EC-5022796AE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CACC1-55E8-490E-CA32-EC5C1046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222841-5607-908D-A07A-F29EA425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7606-B9CC-4F8D-BC08-A0F2C0E3ADC1}" type="datetimeFigureOut">
              <a:rPr lang="zh-CN" altLang="en-US" smtClean="0"/>
              <a:t>2022-07-05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3F2C86-E62E-1CAC-F135-819D6470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4A5E32-CBAF-19CD-395F-02531BC8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CB88-0530-4E2A-A2EC-5022796AE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2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5FDEC1-125A-F784-8652-8BC02ABA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7606-B9CC-4F8D-BC08-A0F2C0E3ADC1}" type="datetimeFigureOut">
              <a:rPr lang="zh-CN" altLang="en-US" smtClean="0"/>
              <a:t>2022-07-05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B2C0E1-06FA-DE08-6E06-393AB637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725DED-8BD2-C53B-B4A6-7C353FD6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CB88-0530-4E2A-A2EC-5022796AE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37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33362-9B7F-2238-5E02-33C6F79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C3E20-8ECE-3EDD-EC12-E7DCD718B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B4A480-67AF-4703-65F9-48F9B27F9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8CE3F5-F26C-DE15-DF64-B0F77E5F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7606-B9CC-4F8D-BC08-A0F2C0E3ADC1}" type="datetimeFigureOut">
              <a:rPr lang="zh-CN" altLang="en-US" smtClean="0"/>
              <a:t>2022-07-05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C21EB-CFE4-99CB-D117-576CC51E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5DD8B1-71F7-DA1D-1609-07C83423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CB88-0530-4E2A-A2EC-5022796AE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7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E2A49-329F-040B-F1EA-50B6C85C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CA1360-1D6C-E46E-7930-B22D6F258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2B43C1-4318-2AA6-6815-AA524042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C7FE0-5194-1D96-3BAA-EEAF6B0B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7606-B9CC-4F8D-BC08-A0F2C0E3ADC1}" type="datetimeFigureOut">
              <a:rPr lang="zh-CN" altLang="en-US" smtClean="0"/>
              <a:t>2022-07-05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DB3A8-2B1C-CEF3-80F4-5F16C20B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0A2BC-CBA2-18CB-41F4-1BC7D3BB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CB88-0530-4E2A-A2EC-5022796AE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1829CA-C6D9-FC9E-CF35-A1147C60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BBD253-C3E0-6FEB-9569-9C20263A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8F431-6894-BB12-9CB0-9C2E21C47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7606-B9CC-4F8D-BC08-A0F2C0E3ADC1}" type="datetimeFigureOut">
              <a:rPr lang="zh-CN" altLang="en-US" smtClean="0"/>
              <a:t>2022-07-05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EE12A-9776-6DFB-8251-94D4502FA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A5DE8-BCF0-1A2C-C2AD-DE99E2C10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3CB88-0530-4E2A-A2EC-5022796AE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6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B75435-BD64-EB9C-47DF-18425CF62DFD}"/>
              </a:ext>
            </a:extLst>
          </p:cNvPr>
          <p:cNvSpPr txBox="1"/>
          <p:nvPr/>
        </p:nvSpPr>
        <p:spPr>
          <a:xfrm>
            <a:off x="656413" y="908908"/>
            <a:ext cx="115195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、由于这个项目是一个从</a:t>
            </a:r>
            <a:r>
              <a:rPr lang="en-US" altLang="zh-CN" dirty="0"/>
              <a:t>0</a:t>
            </a:r>
            <a:r>
              <a:rPr lang="zh-CN" altLang="en-US" dirty="0"/>
              <a:t>开始构建的小程序电商业务，所以微服务的拆分按照业务领域来拆分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、开发团队，服务端</a:t>
            </a:r>
            <a:r>
              <a:rPr lang="en-US" altLang="zh-CN" dirty="0"/>
              <a:t>25</a:t>
            </a:r>
            <a:r>
              <a:rPr lang="zh-CN" altLang="en-US" dirty="0"/>
              <a:t>人，根据原则，微服务的数量约为</a:t>
            </a:r>
            <a:r>
              <a:rPr lang="en-US" altLang="zh-CN" dirty="0"/>
              <a:t> 25/3 =8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、全部都是</a:t>
            </a:r>
            <a:r>
              <a:rPr lang="en-US" altLang="zh-CN" dirty="0"/>
              <a:t>JAVA</a:t>
            </a:r>
            <a:r>
              <a:rPr lang="zh-CN" altLang="en-US" dirty="0"/>
              <a:t>的开发，单一技术栈。采用嵌入式</a:t>
            </a:r>
            <a:r>
              <a:rPr lang="en-US" altLang="zh-CN" dirty="0"/>
              <a:t>SDK</a:t>
            </a:r>
            <a:r>
              <a:rPr lang="zh-CN" altLang="en-US" dirty="0"/>
              <a:t>的模式，天然支持高性能、高可用。选择</a:t>
            </a:r>
            <a:r>
              <a:rPr lang="en-US" altLang="zh-CN" dirty="0"/>
              <a:t>Spring Cloud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为</a:t>
            </a:r>
            <a:r>
              <a:rPr lang="en-US" altLang="zh-CN" dirty="0"/>
              <a:t>(Java)</a:t>
            </a:r>
            <a:r>
              <a:rPr lang="zh-CN" altLang="en-US" dirty="0"/>
              <a:t>开发人员提供工具，以快速构建分布式系统中的一些常见模式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FA7425-8812-85D7-EED9-30AB7150C0D8}"/>
              </a:ext>
            </a:extLst>
          </p:cNvPr>
          <p:cNvSpPr txBox="1"/>
          <p:nvPr/>
        </p:nvSpPr>
        <p:spPr>
          <a:xfrm>
            <a:off x="102415" y="1065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总体原则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CF703F-1B29-1CA5-6A78-819CC01906CD}"/>
              </a:ext>
            </a:extLst>
          </p:cNvPr>
          <p:cNvSpPr txBox="1"/>
          <p:nvPr/>
        </p:nvSpPr>
        <p:spPr>
          <a:xfrm>
            <a:off x="846519" y="3248706"/>
            <a:ext cx="710322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拆分方式  按照业务领域来拆分，采用一对一的模式</a:t>
            </a:r>
            <a:endParaRPr lang="en-US" altLang="zh-CN" dirty="0"/>
          </a:p>
          <a:p>
            <a:r>
              <a:rPr lang="en-US" altLang="zh-CN" sz="1200" dirty="0"/>
              <a:t>  </a:t>
            </a:r>
            <a:r>
              <a:rPr lang="zh-CN" altLang="en-US" sz="1400" dirty="0"/>
              <a:t>参考业界类似业务划分方式，电商业务主要划分为如下几个微服务模块：</a:t>
            </a:r>
          </a:p>
          <a:p>
            <a:pPr lvl="1"/>
            <a:endParaRPr lang="zh-CN" altLang="en-US" sz="12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400" dirty="0"/>
              <a:t>订单中心：负责订单创建、管理，促销和优惠的计算等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400" dirty="0"/>
              <a:t>会员中心：负责用户信息的管理，以及用户名下订单、优惠券、权益等的管理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400" dirty="0"/>
              <a:t>店铺中心：负责店铺的日常运营、秒杀活动、优惠活动等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400" dirty="0"/>
              <a:t>商品中心：负责商品分类、商品列表、商品详情页、商品检索、商品评价等业务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400" dirty="0"/>
              <a:t>财务中心：负责支付相关的业务流程和财务结算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400" dirty="0"/>
              <a:t>仓储物流中心：负责库存管理和物流管理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zh-CN" altLang="en-US" sz="1400" dirty="0"/>
              <a:t>管理中心：负责系统的后台管理和数据统计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3980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F592D89-B962-BBAF-1291-E8F0F888D6FD}"/>
              </a:ext>
            </a:extLst>
          </p:cNvPr>
          <p:cNvSpPr txBox="1"/>
          <p:nvPr/>
        </p:nvSpPr>
        <p:spPr>
          <a:xfrm>
            <a:off x="92834" y="525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微服务框架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8253509-77D5-62CE-5B3C-1D5537E3936F}"/>
              </a:ext>
            </a:extLst>
          </p:cNvPr>
          <p:cNvSpPr/>
          <p:nvPr/>
        </p:nvSpPr>
        <p:spPr>
          <a:xfrm>
            <a:off x="1850207" y="2624995"/>
            <a:ext cx="8077200" cy="495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95AEDB-18F7-7CBF-12F6-68736B4A888C}"/>
              </a:ext>
            </a:extLst>
          </p:cNvPr>
          <p:cNvSpPr/>
          <p:nvPr/>
        </p:nvSpPr>
        <p:spPr>
          <a:xfrm>
            <a:off x="2467395" y="2685535"/>
            <a:ext cx="106271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订单服务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71DF2-4160-0898-4E55-C9726ED9E334}"/>
              </a:ext>
            </a:extLst>
          </p:cNvPr>
          <p:cNvSpPr/>
          <p:nvPr/>
        </p:nvSpPr>
        <p:spPr>
          <a:xfrm>
            <a:off x="3679455" y="2685535"/>
            <a:ext cx="106271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会员服务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DCC7BF-9A78-906F-454A-960E5B9C4469}"/>
              </a:ext>
            </a:extLst>
          </p:cNvPr>
          <p:cNvSpPr/>
          <p:nvPr/>
        </p:nvSpPr>
        <p:spPr>
          <a:xfrm>
            <a:off x="4865077" y="2678359"/>
            <a:ext cx="106271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店铺中心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E25A27-CB67-55B9-802D-0617B2BAE1F2}"/>
              </a:ext>
            </a:extLst>
          </p:cNvPr>
          <p:cNvSpPr/>
          <p:nvPr/>
        </p:nvSpPr>
        <p:spPr>
          <a:xfrm>
            <a:off x="6065834" y="2678055"/>
            <a:ext cx="106271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商品服务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5C457C-C47A-4B3E-E217-30E3AF76A03C}"/>
              </a:ext>
            </a:extLst>
          </p:cNvPr>
          <p:cNvSpPr/>
          <p:nvPr/>
        </p:nvSpPr>
        <p:spPr>
          <a:xfrm>
            <a:off x="7271041" y="2687979"/>
            <a:ext cx="106271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财务中心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BBD458-A24E-B018-E879-F24D9FF50EB2}"/>
              </a:ext>
            </a:extLst>
          </p:cNvPr>
          <p:cNvSpPr/>
          <p:nvPr/>
        </p:nvSpPr>
        <p:spPr>
          <a:xfrm>
            <a:off x="8483101" y="2687979"/>
            <a:ext cx="106271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库存服务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FA6490-2B15-04F8-EC5D-6CA64ED43006}"/>
              </a:ext>
            </a:extLst>
          </p:cNvPr>
          <p:cNvSpPr/>
          <p:nvPr/>
        </p:nvSpPr>
        <p:spPr>
          <a:xfrm>
            <a:off x="740271" y="1735981"/>
            <a:ext cx="8534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服务接入</a:t>
            </a:r>
            <a:endParaRPr lang="en-US" altLang="zh-CN" sz="1100" dirty="0"/>
          </a:p>
          <a:p>
            <a:pPr algn="ctr"/>
            <a:r>
              <a:rPr lang="zh-CN" altLang="en-US" sz="1100" dirty="0"/>
              <a:t>服务运行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CD85940-D904-C4B8-3905-3B66149E7F8C}"/>
              </a:ext>
            </a:extLst>
          </p:cNvPr>
          <p:cNvSpPr/>
          <p:nvPr/>
        </p:nvSpPr>
        <p:spPr>
          <a:xfrm>
            <a:off x="1883494" y="1707081"/>
            <a:ext cx="8077200" cy="4079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723251-7D07-04DA-997E-7DDBA926BCF2}"/>
              </a:ext>
            </a:extLst>
          </p:cNvPr>
          <p:cNvSpPr txBox="1"/>
          <p:nvPr/>
        </p:nvSpPr>
        <p:spPr>
          <a:xfrm>
            <a:off x="4482964" y="1738414"/>
            <a:ext cx="281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Spring Cloud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微服务框架</a:t>
            </a:r>
          </a:p>
        </p:txBody>
      </p:sp>
      <p:pic>
        <p:nvPicPr>
          <p:cNvPr id="25" name="图片 24" descr="图片包含 游戏机, 房间, 桌子&#10;&#10;描述已自动生成">
            <a:extLst>
              <a:ext uri="{FF2B5EF4-FFF2-40B4-BE49-F238E27FC236}">
                <a16:creationId xmlns:a16="http://schemas.microsoft.com/office/drawing/2014/main" id="{732DE9FD-2333-0A53-D0C1-DD0B4A224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16112" y="5135148"/>
            <a:ext cx="625946" cy="625946"/>
          </a:xfrm>
          <a:prstGeom prst="rect">
            <a:avLst/>
          </a:prstGeom>
        </p:spPr>
      </p:pic>
      <p:pic>
        <p:nvPicPr>
          <p:cNvPr id="26" name="图片 25" descr="图片包含 游戏机, 房间, 桌子&#10;&#10;描述已自动生成">
            <a:extLst>
              <a:ext uri="{FF2B5EF4-FFF2-40B4-BE49-F238E27FC236}">
                <a16:creationId xmlns:a16="http://schemas.microsoft.com/office/drawing/2014/main" id="{2C7D49FB-1702-0D9F-2696-C3070B1E2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87971" y="5150913"/>
            <a:ext cx="625945" cy="625945"/>
          </a:xfrm>
          <a:prstGeom prst="rect">
            <a:avLst/>
          </a:prstGeom>
        </p:spPr>
      </p:pic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475E2A0-05F6-44A4-3176-372FA27EF7ED}"/>
              </a:ext>
            </a:extLst>
          </p:cNvPr>
          <p:cNvSpPr/>
          <p:nvPr/>
        </p:nvSpPr>
        <p:spPr>
          <a:xfrm>
            <a:off x="1947335" y="4985091"/>
            <a:ext cx="3703694" cy="99571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943302-FE7E-F3BF-7610-2F4A868DCBDA}"/>
              </a:ext>
            </a:extLst>
          </p:cNvPr>
          <p:cNvSpPr txBox="1"/>
          <p:nvPr/>
        </p:nvSpPr>
        <p:spPr>
          <a:xfrm>
            <a:off x="2028890" y="5034666"/>
            <a:ext cx="106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MySQL</a:t>
            </a:r>
            <a:r>
              <a:rPr lang="zh-CN" altLang="en-US" sz="1200" dirty="0"/>
              <a:t>集群</a:t>
            </a:r>
            <a:endParaRPr lang="en-US" altLang="zh-CN" sz="1200" dirty="0"/>
          </a:p>
          <a:p>
            <a:r>
              <a:rPr lang="zh-CN" altLang="en-US" sz="1200" dirty="0"/>
              <a:t>主库</a:t>
            </a:r>
          </a:p>
        </p:txBody>
      </p:sp>
      <p:pic>
        <p:nvPicPr>
          <p:cNvPr id="29" name="图片 28" descr="图片包含 游戏机, 房间, 桌子&#10;&#10;描述已自动生成">
            <a:extLst>
              <a:ext uri="{FF2B5EF4-FFF2-40B4-BE49-F238E27FC236}">
                <a16:creationId xmlns:a16="http://schemas.microsoft.com/office/drawing/2014/main" id="{0A1CC72A-4650-B00E-94E4-8E280A8E8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97842" y="5150912"/>
            <a:ext cx="625945" cy="625945"/>
          </a:xfrm>
          <a:prstGeom prst="rect">
            <a:avLst/>
          </a:prstGeom>
        </p:spPr>
      </p:pic>
      <p:pic>
        <p:nvPicPr>
          <p:cNvPr id="30" name="图片 29" descr="图片包含 游戏机, 房间, 桌子&#10;&#10;描述已自动生成">
            <a:extLst>
              <a:ext uri="{FF2B5EF4-FFF2-40B4-BE49-F238E27FC236}">
                <a16:creationId xmlns:a16="http://schemas.microsoft.com/office/drawing/2014/main" id="{9206740E-389B-1FAC-1F41-6BCDE6E9B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0331" y="5146745"/>
            <a:ext cx="625946" cy="625946"/>
          </a:xfrm>
          <a:prstGeom prst="rect">
            <a:avLst/>
          </a:prstGeom>
        </p:spPr>
      </p:pic>
      <p:pic>
        <p:nvPicPr>
          <p:cNvPr id="31" name="图片 30" descr="图片包含 游戏机, 房间, 桌子&#10;&#10;描述已自动生成">
            <a:extLst>
              <a:ext uri="{FF2B5EF4-FFF2-40B4-BE49-F238E27FC236}">
                <a16:creationId xmlns:a16="http://schemas.microsoft.com/office/drawing/2014/main" id="{BF41C741-933D-026A-5911-68D738C02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43611" y="5146744"/>
            <a:ext cx="625945" cy="625945"/>
          </a:xfrm>
          <a:prstGeom prst="rect">
            <a:avLst/>
          </a:prstGeom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D6D9E66-26F5-7AC8-A659-34719B9828DA}"/>
              </a:ext>
            </a:extLst>
          </p:cNvPr>
          <p:cNvSpPr/>
          <p:nvPr/>
        </p:nvSpPr>
        <p:spPr>
          <a:xfrm>
            <a:off x="6626143" y="4985090"/>
            <a:ext cx="3431360" cy="99571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8B4DD1C-7F5C-4D09-D448-0F5E0AFFC36A}"/>
              </a:ext>
            </a:extLst>
          </p:cNvPr>
          <p:cNvSpPr txBox="1"/>
          <p:nvPr/>
        </p:nvSpPr>
        <p:spPr>
          <a:xfrm>
            <a:off x="6608737" y="5070281"/>
            <a:ext cx="104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MySQL</a:t>
            </a:r>
            <a:r>
              <a:rPr lang="zh-CN" altLang="en-US" sz="1200" dirty="0"/>
              <a:t>备库</a:t>
            </a:r>
          </a:p>
        </p:txBody>
      </p:sp>
      <p:pic>
        <p:nvPicPr>
          <p:cNvPr id="34" name="图片 33" descr="图片包含 游戏机, 房间, 桌子&#10;&#10;描述已自动生成">
            <a:extLst>
              <a:ext uri="{FF2B5EF4-FFF2-40B4-BE49-F238E27FC236}">
                <a16:creationId xmlns:a16="http://schemas.microsoft.com/office/drawing/2014/main" id="{406AC1E2-E140-7A94-44AF-93C9CAAD3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74707" y="5162509"/>
            <a:ext cx="625945" cy="62594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318D003-930D-ECCC-A9AF-007A83CCA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696" y="3680914"/>
            <a:ext cx="8227808" cy="438150"/>
          </a:xfrm>
          <a:prstGeom prst="rect">
            <a:avLst/>
          </a:prstGeom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8FA6236-2AD2-340C-B448-C4CC0770DCF4}"/>
              </a:ext>
            </a:extLst>
          </p:cNvPr>
          <p:cNvCxnSpPr>
            <a:cxnSpLocks/>
          </p:cNvCxnSpPr>
          <p:nvPr/>
        </p:nvCxnSpPr>
        <p:spPr>
          <a:xfrm flipH="1">
            <a:off x="5951220" y="2122689"/>
            <a:ext cx="8974" cy="521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5B96404-02AD-2EDB-03EB-189080815628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265420" y="4119064"/>
            <a:ext cx="678180" cy="830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4F56899-A673-2B79-D392-5FD794554F2F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943600" y="4119064"/>
            <a:ext cx="792480" cy="830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10BFEF2-E817-E079-0FCD-6FA1ED6A347B}"/>
              </a:ext>
            </a:extLst>
          </p:cNvPr>
          <p:cNvSpPr txBox="1"/>
          <p:nvPr/>
        </p:nvSpPr>
        <p:spPr>
          <a:xfrm>
            <a:off x="5116703" y="4280215"/>
            <a:ext cx="534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读写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4F6E045-0536-63BB-53D7-4B696AEC3460}"/>
              </a:ext>
            </a:extLst>
          </p:cNvPr>
          <p:cNvSpPr txBox="1"/>
          <p:nvPr/>
        </p:nvSpPr>
        <p:spPr>
          <a:xfrm>
            <a:off x="6256110" y="4267326"/>
            <a:ext cx="534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只读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DD49E28-E40D-8A2F-B484-858BE0A2FAAB}"/>
              </a:ext>
            </a:extLst>
          </p:cNvPr>
          <p:cNvSpPr/>
          <p:nvPr/>
        </p:nvSpPr>
        <p:spPr>
          <a:xfrm>
            <a:off x="741128" y="4764152"/>
            <a:ext cx="8534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基础设施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3B59B17-7750-3A9C-A1FD-03D2A59A0B2B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5651029" y="5482949"/>
            <a:ext cx="97511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5BF5B3CF-754C-8627-9634-2C5A85BD904D}"/>
              </a:ext>
            </a:extLst>
          </p:cNvPr>
          <p:cNvSpPr/>
          <p:nvPr/>
        </p:nvSpPr>
        <p:spPr>
          <a:xfrm>
            <a:off x="5735679" y="5066957"/>
            <a:ext cx="753351" cy="263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数据同步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231C14A-FB97-BAD2-386F-D8F7113EB3B3}"/>
              </a:ext>
            </a:extLst>
          </p:cNvPr>
          <p:cNvSpPr/>
          <p:nvPr/>
        </p:nvSpPr>
        <p:spPr>
          <a:xfrm>
            <a:off x="1760060" y="3518899"/>
            <a:ext cx="8484605" cy="278111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B3B53F7-442E-A263-EE2C-A4B274758DC6}"/>
              </a:ext>
            </a:extLst>
          </p:cNvPr>
          <p:cNvSpPr/>
          <p:nvPr/>
        </p:nvSpPr>
        <p:spPr>
          <a:xfrm>
            <a:off x="1852804" y="557990"/>
            <a:ext cx="8077200" cy="495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5278587-0166-49E3-8657-1AD9EB0001FA}"/>
              </a:ext>
            </a:extLst>
          </p:cNvPr>
          <p:cNvSpPr/>
          <p:nvPr/>
        </p:nvSpPr>
        <p:spPr>
          <a:xfrm>
            <a:off x="751066" y="620974"/>
            <a:ext cx="8534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前端展示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B337269-D841-285C-FDFB-7C4AB39ECB75}"/>
              </a:ext>
            </a:extLst>
          </p:cNvPr>
          <p:cNvSpPr/>
          <p:nvPr/>
        </p:nvSpPr>
        <p:spPr>
          <a:xfrm>
            <a:off x="2401991" y="614311"/>
            <a:ext cx="85344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门户信息展示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33A4859-5322-12E4-C3AA-33750CEB88F1}"/>
              </a:ext>
            </a:extLst>
          </p:cNvPr>
          <p:cNvSpPr/>
          <p:nvPr/>
        </p:nvSpPr>
        <p:spPr>
          <a:xfrm>
            <a:off x="3417503" y="622943"/>
            <a:ext cx="85344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商品搜素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2EC692B-79DF-C53D-DB09-30822E8D9ADD}"/>
              </a:ext>
            </a:extLst>
          </p:cNvPr>
          <p:cNvSpPr/>
          <p:nvPr/>
        </p:nvSpPr>
        <p:spPr>
          <a:xfrm>
            <a:off x="4433015" y="622731"/>
            <a:ext cx="85344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订单管理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D3BC932-5D68-D862-DA37-859011195CDB}"/>
              </a:ext>
            </a:extLst>
          </p:cNvPr>
          <p:cNvSpPr/>
          <p:nvPr/>
        </p:nvSpPr>
        <p:spPr>
          <a:xfrm>
            <a:off x="5418438" y="621990"/>
            <a:ext cx="85344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购物车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4BDC7EB-E595-A60D-98DC-349E5EE24DA1}"/>
              </a:ext>
            </a:extLst>
          </p:cNvPr>
          <p:cNvSpPr/>
          <p:nvPr/>
        </p:nvSpPr>
        <p:spPr>
          <a:xfrm>
            <a:off x="6403861" y="625646"/>
            <a:ext cx="85344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在线支付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800E545-18C3-B52B-A1AA-E5D4AEBDC9B9}"/>
              </a:ext>
            </a:extLst>
          </p:cNvPr>
          <p:cNvSpPr/>
          <p:nvPr/>
        </p:nvSpPr>
        <p:spPr>
          <a:xfrm>
            <a:off x="7375680" y="621990"/>
            <a:ext cx="85344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商家店铺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0E163FC-6F4B-A8FD-41D0-DE50CC6FD428}"/>
              </a:ext>
            </a:extLst>
          </p:cNvPr>
          <p:cNvSpPr/>
          <p:nvPr/>
        </p:nvSpPr>
        <p:spPr>
          <a:xfrm>
            <a:off x="8374707" y="614311"/>
            <a:ext cx="85344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个人中心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D0D6A79-BBC1-9DB8-1FE1-2CE608618199}"/>
              </a:ext>
            </a:extLst>
          </p:cNvPr>
          <p:cNvCxnSpPr>
            <a:cxnSpLocks/>
          </p:cNvCxnSpPr>
          <p:nvPr/>
        </p:nvCxnSpPr>
        <p:spPr>
          <a:xfrm>
            <a:off x="5945399" y="3114261"/>
            <a:ext cx="13441" cy="4442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D0D45F95-268F-DCA5-D390-B62EEECFE308}"/>
              </a:ext>
            </a:extLst>
          </p:cNvPr>
          <p:cNvSpPr/>
          <p:nvPr/>
        </p:nvSpPr>
        <p:spPr>
          <a:xfrm>
            <a:off x="740271" y="2677915"/>
            <a:ext cx="8534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业务系统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B94E6D7-3097-5629-D032-1EE75B93EA0D}"/>
              </a:ext>
            </a:extLst>
          </p:cNvPr>
          <p:cNvCxnSpPr>
            <a:cxnSpLocks/>
          </p:cNvCxnSpPr>
          <p:nvPr/>
        </p:nvCxnSpPr>
        <p:spPr>
          <a:xfrm>
            <a:off x="5934277" y="1055812"/>
            <a:ext cx="1703" cy="6586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296</Words>
  <Application>Microsoft Office PowerPoint</Application>
  <PresentationFormat>宽屏</PresentationFormat>
  <Paragraphs>43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Edwin Jiang</dc:creator>
  <cp:lastModifiedBy>Edwin Jiang</cp:lastModifiedBy>
  <cp:revision>59</cp:revision>
  <dcterms:created xsi:type="dcterms:W3CDTF">2022-07-04T23:10:09Z</dcterms:created>
  <dcterms:modified xsi:type="dcterms:W3CDTF">2022-07-05T14:03:20Z</dcterms:modified>
</cp:coreProperties>
</file>