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0A4E0-1AD8-42AA-8D46-2790148F695D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C1FC-3A59-484E-B97E-343CCF9F0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7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E7ACE-5B02-D2B4-D3F2-437CC895D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B00D70-65C0-0508-C93A-1D82D931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13D32-FC31-A1A5-9E98-3229E991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D57D8-C56B-20DA-D75B-29B2F23F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62E69-61D5-E8FF-0FEE-8F762EA7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5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C6FC-814A-403F-924F-04CC0A72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86249E-3F88-FE70-E83E-6DBF59F4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A890D-0769-EC7D-63A9-5A5A680B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75DCE-3FF5-A9EE-F723-3CA782FB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EC49F-0691-9DB1-3EB3-D6281822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9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56AA6A-6270-5BA2-B648-CC9B2A50B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B6F6C-1116-5F48-F326-1D33A8B7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D741A-CF54-E61A-EE16-17E65290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284C7-9AED-A5A9-C071-94A14F94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66317-C18C-ABA8-51F5-CD5FDA3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0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068AB-7225-2A4C-034F-873F9605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CA7AE-B8A4-DCA4-F7C5-94D18AE7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55738-2B15-BC5E-2953-11051296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19DBC-9327-6D1C-4741-569C89A6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2F52D-9379-5B90-AC46-F1C2C05B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2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96BC-80C2-FE49-8C29-2CD52695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AA063-B11D-4D87-4D5D-E8844F56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AA054-49E2-E30D-B8A6-39CC0ED5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0E773-861A-682D-6828-D271E9AA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521EF-FBF4-A4D9-ED5F-853CB7CB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8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14A1B-CB94-55C9-ABEB-54E3FCD9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879F9-C6A2-5E70-02BC-7CB205948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69EBE-075D-1C6C-D8E0-CCC871EF4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CA372-F0EA-4D49-472D-EF000CAA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3B83C-06ED-707C-9BEC-32E2907A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EF9AD-40D1-40D7-DB6E-6A70933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8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354EB-051B-8DE1-357E-491C4497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FC761-BC9A-F713-49C4-A0ED352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4E8A68-39C5-FEB0-82E2-29F8A7B1C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A299F8-2A7A-DE66-88E7-1DDBEB5EA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7FF6C7-E808-8A1D-1111-C8EA62F24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8ED703-1171-B238-193A-1D790148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3C259-D219-3648-C7A3-4F93E44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15826B-27E1-794C-3198-678C7C8B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9A12-E2F6-8C74-2F8E-CB33C900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5211E7-700C-7DF4-91C7-9D9B8BC6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89DC32-0C97-DF00-DF0E-5249AEDC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3145C1-DBF5-92B2-5613-CE4CF373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6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6F2B07-6410-6A41-48F0-16C77987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5E39B3-7BC9-42DF-E956-30708FC3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F59274-E279-067B-86FD-2389E93A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1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43BBC-A197-0928-9AD5-632AF163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4886A-3588-9A1A-5824-38FA4D9C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158A09-D9D0-BADA-531A-B5E35AA7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58711-354E-2A1B-13E7-864BF419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A4B98-CF5F-8F0A-D04C-F2C3DCA5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8281B8-83FD-4C8E-6406-CC947FF7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6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E6B65-249E-0BEF-B5A8-49F968CD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FB76D1-95E4-7BE1-516F-091736A5D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8B27C0-C73D-6F28-ED6B-648FBDF5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9CD16-BB65-8099-8F06-B36BE825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7CC57-E095-EBD5-594F-275377AF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47792-6F80-55C8-7F93-49145525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4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CAE8F1-9FE0-FBED-C9F9-18B868BA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43354-B2A7-3B62-587E-391FF741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DDE64-3820-9154-8D72-530DD5DE0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87BB-67E2-44D0-8F0C-23E7BF08EB7C}" type="datetimeFigureOut">
              <a:rPr lang="zh-CN" altLang="en-US" smtClean="0"/>
              <a:t>2022-05-18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69EBB-1790-88E9-B964-BE0A5F35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13A3A-39C1-5DA7-27CC-2E3F07DC5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89C5-9D07-4740-AFDC-063AD0484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5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F2EA8F4-2D73-BF57-A69C-7D466B63B71E}"/>
              </a:ext>
            </a:extLst>
          </p:cNvPr>
          <p:cNvSpPr txBox="1">
            <a:spLocks/>
          </p:cNvSpPr>
          <p:nvPr/>
        </p:nvSpPr>
        <p:spPr>
          <a:xfrm>
            <a:off x="1193828" y="281144"/>
            <a:ext cx="9432413" cy="334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微信架构图</a:t>
            </a:r>
          </a:p>
        </p:txBody>
      </p:sp>
      <p:grpSp>
        <p:nvGrpSpPr>
          <p:cNvPr id="8" name="组 105">
            <a:extLst>
              <a:ext uri="{FF2B5EF4-FFF2-40B4-BE49-F238E27FC236}">
                <a16:creationId xmlns:a16="http://schemas.microsoft.com/office/drawing/2014/main" id="{4C4EFEFA-C78B-F41B-1A6A-5ABD4E0B765F}"/>
              </a:ext>
            </a:extLst>
          </p:cNvPr>
          <p:cNvGrpSpPr/>
          <p:nvPr/>
        </p:nvGrpSpPr>
        <p:grpSpPr>
          <a:xfrm>
            <a:off x="3579350" y="1011791"/>
            <a:ext cx="3240000" cy="1872000"/>
            <a:chOff x="2187400" y="1943536"/>
            <a:chExt cx="3240000" cy="1872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53A9FD-399A-A6AE-4F75-D05C1989ED5E}"/>
                </a:ext>
              </a:extLst>
            </p:cNvPr>
            <p:cNvSpPr/>
            <p:nvPr/>
          </p:nvSpPr>
          <p:spPr>
            <a:xfrm>
              <a:off x="2187400" y="1943536"/>
              <a:ext cx="3240000" cy="18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FA3CD4D-66C6-172E-4629-0CCAADD2B366}"/>
                </a:ext>
              </a:extLst>
            </p:cNvPr>
            <p:cNvSpPr txBox="1"/>
            <p:nvPr/>
          </p:nvSpPr>
          <p:spPr>
            <a:xfrm>
              <a:off x="3195512" y="1994762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>
                  <a:latin typeface="+mn-ea"/>
                </a:rPr>
                <a:t>朋友圈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CB713D1-9B37-F9F8-18E6-57F428F9BBD0}"/>
                </a:ext>
              </a:extLst>
            </p:cNvPr>
            <p:cNvSpPr/>
            <p:nvPr/>
          </p:nvSpPr>
          <p:spPr>
            <a:xfrm>
              <a:off x="2306571" y="2347777"/>
              <a:ext cx="1440000" cy="360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发朋友圈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1E555BA-AF19-A794-CAD2-7F5E8F194DB1}"/>
                </a:ext>
              </a:extLst>
            </p:cNvPr>
            <p:cNvSpPr/>
            <p:nvPr/>
          </p:nvSpPr>
          <p:spPr>
            <a:xfrm>
              <a:off x="3863912" y="2347777"/>
              <a:ext cx="1440000" cy="360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评论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1F9B07-553A-D73C-50CE-0F3C43C02167}"/>
                </a:ext>
              </a:extLst>
            </p:cNvPr>
            <p:cNvSpPr/>
            <p:nvPr/>
          </p:nvSpPr>
          <p:spPr>
            <a:xfrm>
              <a:off x="2306571" y="2866004"/>
              <a:ext cx="1440000" cy="360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回复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784555-FE18-ADA1-AC63-C5813F168696}"/>
                </a:ext>
              </a:extLst>
            </p:cNvPr>
            <p:cNvSpPr/>
            <p:nvPr/>
          </p:nvSpPr>
          <p:spPr>
            <a:xfrm>
              <a:off x="3863912" y="2865736"/>
              <a:ext cx="1440000" cy="360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设置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0C2BBC-3FFD-4164-9399-318742684679}"/>
                </a:ext>
              </a:extLst>
            </p:cNvPr>
            <p:cNvSpPr/>
            <p:nvPr/>
          </p:nvSpPr>
          <p:spPr>
            <a:xfrm>
              <a:off x="2306571" y="3384231"/>
              <a:ext cx="1440000" cy="360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点赞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B815EB-72AE-7340-7676-4F652504450C}"/>
                </a:ext>
              </a:extLst>
            </p:cNvPr>
            <p:cNvSpPr/>
            <p:nvPr/>
          </p:nvSpPr>
          <p:spPr>
            <a:xfrm>
              <a:off x="3863912" y="3383696"/>
              <a:ext cx="1440000" cy="360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广告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410A086C-65C6-6558-7729-9E21BB99D88E}"/>
              </a:ext>
            </a:extLst>
          </p:cNvPr>
          <p:cNvSpPr/>
          <p:nvPr/>
        </p:nvSpPr>
        <p:spPr>
          <a:xfrm>
            <a:off x="160676" y="4407079"/>
            <a:ext cx="10054132" cy="1404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7DAB27-B628-7F22-4D57-F2CC3A5C6871}"/>
              </a:ext>
            </a:extLst>
          </p:cNvPr>
          <p:cNvSpPr txBox="1"/>
          <p:nvPr/>
        </p:nvSpPr>
        <p:spPr>
          <a:xfrm>
            <a:off x="5995914" y="302712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1100" dirty="0">
                <a:solidFill>
                  <a:schemeClr val="bg1"/>
                </a:solidFill>
                <a:latin typeface="+mn-ea"/>
              </a:rPr>
              <a:t>……</a:t>
            </a:r>
            <a:endParaRPr kumimoji="1" lang="zh-CN" altLang="en-US" sz="11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3" name="组 202">
            <a:extLst>
              <a:ext uri="{FF2B5EF4-FFF2-40B4-BE49-F238E27FC236}">
                <a16:creationId xmlns:a16="http://schemas.microsoft.com/office/drawing/2014/main" id="{F07FC81A-A4E5-72C6-CB10-4DA105FE7797}"/>
              </a:ext>
            </a:extLst>
          </p:cNvPr>
          <p:cNvGrpSpPr/>
          <p:nvPr/>
        </p:nvGrpSpPr>
        <p:grpSpPr>
          <a:xfrm>
            <a:off x="6974807" y="1011583"/>
            <a:ext cx="3240000" cy="1872000"/>
            <a:chOff x="7201517" y="1801365"/>
            <a:chExt cx="3240000" cy="18720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B459992-89D0-F185-4B73-AFC59941F9AA}"/>
                </a:ext>
              </a:extLst>
            </p:cNvPr>
            <p:cNvSpPr/>
            <p:nvPr/>
          </p:nvSpPr>
          <p:spPr>
            <a:xfrm>
              <a:off x="7201517" y="1801365"/>
              <a:ext cx="3240000" cy="18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20BD44A-85CB-B561-CCA1-8A5461449A37}"/>
                </a:ext>
              </a:extLst>
            </p:cNvPr>
            <p:cNvSpPr txBox="1"/>
            <p:nvPr/>
          </p:nvSpPr>
          <p:spPr>
            <a:xfrm>
              <a:off x="8442139" y="1864748"/>
              <a:ext cx="542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>
                  <a:latin typeface="+mn-ea"/>
                </a:rPr>
                <a:t>其他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BBE5F5-767F-B8B8-32CA-3D89C4B8F084}"/>
                </a:ext>
              </a:extLst>
            </p:cNvPr>
            <p:cNvSpPr/>
            <p:nvPr/>
          </p:nvSpPr>
          <p:spPr>
            <a:xfrm>
              <a:off x="7332211" y="3247486"/>
              <a:ext cx="2961292" cy="360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表情管理</a:t>
              </a:r>
            </a:p>
          </p:txBody>
        </p:sp>
      </p:grpSp>
      <p:grpSp>
        <p:nvGrpSpPr>
          <p:cNvPr id="27" name="组 210">
            <a:extLst>
              <a:ext uri="{FF2B5EF4-FFF2-40B4-BE49-F238E27FC236}">
                <a16:creationId xmlns:a16="http://schemas.microsoft.com/office/drawing/2014/main" id="{F3A3803E-0FF7-CBDA-4992-C2C7EAE28639}"/>
              </a:ext>
            </a:extLst>
          </p:cNvPr>
          <p:cNvGrpSpPr/>
          <p:nvPr/>
        </p:nvGrpSpPr>
        <p:grpSpPr>
          <a:xfrm>
            <a:off x="10319882" y="1011583"/>
            <a:ext cx="1645216" cy="4799638"/>
            <a:chOff x="10477748" y="1905712"/>
            <a:chExt cx="1645216" cy="479963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BD9C7FA-C9E2-6E3F-DA42-362737DC962E}"/>
                </a:ext>
              </a:extLst>
            </p:cNvPr>
            <p:cNvSpPr/>
            <p:nvPr/>
          </p:nvSpPr>
          <p:spPr>
            <a:xfrm>
              <a:off x="10477748" y="1905712"/>
              <a:ext cx="1645216" cy="47996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45A80FB-0931-1B96-AF9D-FAB709A65F81}"/>
                </a:ext>
              </a:extLst>
            </p:cNvPr>
            <p:cNvSpPr txBox="1"/>
            <p:nvPr/>
          </p:nvSpPr>
          <p:spPr>
            <a:xfrm>
              <a:off x="11028486" y="1966347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/>
                <a:t>设置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BCE1E99-D035-97E9-85CA-6E90326CD562}"/>
              </a:ext>
            </a:extLst>
          </p:cNvPr>
          <p:cNvSpPr txBox="1"/>
          <p:nvPr/>
        </p:nvSpPr>
        <p:spPr>
          <a:xfrm>
            <a:off x="4641064" y="44593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发现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AC66DC-6656-EBE7-60B2-D55E82F94C74}"/>
              </a:ext>
            </a:extLst>
          </p:cNvPr>
          <p:cNvSpPr/>
          <p:nvPr/>
        </p:nvSpPr>
        <p:spPr>
          <a:xfrm>
            <a:off x="277402" y="4985757"/>
            <a:ext cx="885971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视频号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8601B7E-F3F0-8DF8-3956-7FB6E9AB83C5}"/>
              </a:ext>
            </a:extLst>
          </p:cNvPr>
          <p:cNvSpPr/>
          <p:nvPr/>
        </p:nvSpPr>
        <p:spPr>
          <a:xfrm>
            <a:off x="1449496" y="4985757"/>
            <a:ext cx="732894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直播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06D37B-9807-C3D8-2FBE-18BB068FF88B}"/>
              </a:ext>
            </a:extLst>
          </p:cNvPr>
          <p:cNvSpPr/>
          <p:nvPr/>
        </p:nvSpPr>
        <p:spPr>
          <a:xfrm>
            <a:off x="2518395" y="4985757"/>
            <a:ext cx="696946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kumimoji="1" lang="zh-CN" altLang="en-US" sz="1200" dirty="0"/>
              <a:t>扫一扫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537185-3119-0DD0-901E-28CCDB170D66}"/>
              </a:ext>
            </a:extLst>
          </p:cNvPr>
          <p:cNvSpPr/>
          <p:nvPr/>
        </p:nvSpPr>
        <p:spPr>
          <a:xfrm>
            <a:off x="3557258" y="4985757"/>
            <a:ext cx="738881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摇一摇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3A984E5-8050-C294-4739-62F5624675EC}"/>
              </a:ext>
            </a:extLst>
          </p:cNvPr>
          <p:cNvSpPr/>
          <p:nvPr/>
        </p:nvSpPr>
        <p:spPr>
          <a:xfrm>
            <a:off x="4605197" y="4973387"/>
            <a:ext cx="642747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看一看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4FB089-244D-05CD-73CA-24E55D0EE0DB}"/>
              </a:ext>
            </a:extLst>
          </p:cNvPr>
          <p:cNvSpPr/>
          <p:nvPr/>
        </p:nvSpPr>
        <p:spPr>
          <a:xfrm>
            <a:off x="5557002" y="4968187"/>
            <a:ext cx="618335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kumimoji="1" lang="zh-CN" altLang="en-US" sz="1200" dirty="0"/>
              <a:t>搜一搜</a:t>
            </a:r>
          </a:p>
        </p:txBody>
      </p:sp>
      <p:grpSp>
        <p:nvGrpSpPr>
          <p:cNvPr id="37" name="组 192">
            <a:extLst>
              <a:ext uri="{FF2B5EF4-FFF2-40B4-BE49-F238E27FC236}">
                <a16:creationId xmlns:a16="http://schemas.microsoft.com/office/drawing/2014/main" id="{B6F055E2-9C93-6826-D6E3-57765F2C0ECC}"/>
              </a:ext>
            </a:extLst>
          </p:cNvPr>
          <p:cNvGrpSpPr/>
          <p:nvPr/>
        </p:nvGrpSpPr>
        <p:grpSpPr>
          <a:xfrm>
            <a:off x="156261" y="1025418"/>
            <a:ext cx="3240000" cy="1872000"/>
            <a:chOff x="2187400" y="1943536"/>
            <a:chExt cx="3240000" cy="1872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2241899-99FD-1965-70F3-5DFC0DD5E9C2}"/>
                </a:ext>
              </a:extLst>
            </p:cNvPr>
            <p:cNvSpPr/>
            <p:nvPr/>
          </p:nvSpPr>
          <p:spPr>
            <a:xfrm>
              <a:off x="2187400" y="1943536"/>
              <a:ext cx="3240000" cy="18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E8DF73F-0D8A-EA0E-B62C-49D404688BA0}"/>
                </a:ext>
              </a:extLst>
            </p:cNvPr>
            <p:cNvSpPr txBox="1"/>
            <p:nvPr/>
          </p:nvSpPr>
          <p:spPr>
            <a:xfrm>
              <a:off x="3195512" y="2005153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>
                  <a:latin typeface="+mn-ea"/>
                </a:rPr>
                <a:t>聊天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C4435C-CA66-F320-E0B5-6143B2154082}"/>
                </a:ext>
              </a:extLst>
            </p:cNvPr>
            <p:cNvSpPr/>
            <p:nvPr/>
          </p:nvSpPr>
          <p:spPr>
            <a:xfrm>
              <a:off x="2306571" y="2347777"/>
              <a:ext cx="837246" cy="360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视频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F1326D-1ECE-430D-5EB5-5DDEDF289C7F}"/>
                </a:ext>
              </a:extLst>
            </p:cNvPr>
            <p:cNvSpPr/>
            <p:nvPr/>
          </p:nvSpPr>
          <p:spPr>
            <a:xfrm>
              <a:off x="3388777" y="2341150"/>
              <a:ext cx="837246" cy="360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语音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A55B626-A69D-E03C-578E-D3993B6B10CB}"/>
                </a:ext>
              </a:extLst>
            </p:cNvPr>
            <p:cNvSpPr/>
            <p:nvPr/>
          </p:nvSpPr>
          <p:spPr>
            <a:xfrm>
              <a:off x="2397668" y="3212658"/>
              <a:ext cx="647127" cy="360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文字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8D3F5739-A99C-5801-BD29-3CF7E4BA5587}"/>
              </a:ext>
            </a:extLst>
          </p:cNvPr>
          <p:cNvSpPr/>
          <p:nvPr/>
        </p:nvSpPr>
        <p:spPr>
          <a:xfrm>
            <a:off x="156261" y="2969912"/>
            <a:ext cx="4978467" cy="1346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48181FE-B64E-3ED9-9ABB-313054B00A23}"/>
              </a:ext>
            </a:extLst>
          </p:cNvPr>
          <p:cNvSpPr/>
          <p:nvPr/>
        </p:nvSpPr>
        <p:spPr>
          <a:xfrm>
            <a:off x="7114161" y="1929914"/>
            <a:ext cx="2961292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卡包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51FD7D-08D8-F1D2-99AC-B3F806047B4E}"/>
              </a:ext>
            </a:extLst>
          </p:cNvPr>
          <p:cNvSpPr/>
          <p:nvPr/>
        </p:nvSpPr>
        <p:spPr>
          <a:xfrm>
            <a:off x="7105501" y="1424993"/>
            <a:ext cx="2961292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收藏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5499AD-4EB6-C732-1E84-383F93D0AE84}"/>
              </a:ext>
            </a:extLst>
          </p:cNvPr>
          <p:cNvSpPr txBox="1"/>
          <p:nvPr/>
        </p:nvSpPr>
        <p:spPr>
          <a:xfrm>
            <a:off x="245442" y="30191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服务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58E5196-F7ED-113B-1788-7625AA3CA3A3}"/>
              </a:ext>
            </a:extLst>
          </p:cNvPr>
          <p:cNvSpPr/>
          <p:nvPr/>
        </p:nvSpPr>
        <p:spPr>
          <a:xfrm>
            <a:off x="277448" y="3358132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金融理财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99C027-BC6E-D3E5-D452-1BF1B890E082}"/>
              </a:ext>
            </a:extLst>
          </p:cNvPr>
          <p:cNvSpPr/>
          <p:nvPr/>
        </p:nvSpPr>
        <p:spPr>
          <a:xfrm>
            <a:off x="1835064" y="3358132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生活服务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59C5D2-ECA4-FD7C-E34F-09FD382F083B}"/>
              </a:ext>
            </a:extLst>
          </p:cNvPr>
          <p:cNvSpPr/>
          <p:nvPr/>
        </p:nvSpPr>
        <p:spPr>
          <a:xfrm>
            <a:off x="277448" y="3871601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购物消费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FDF8BD1-C18C-C6E0-8295-1045D1CAB07D}"/>
              </a:ext>
            </a:extLst>
          </p:cNvPr>
          <p:cNvSpPr/>
          <p:nvPr/>
        </p:nvSpPr>
        <p:spPr>
          <a:xfrm>
            <a:off x="1835064" y="3871601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收付款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0571B5F-1CBE-00B0-AEDB-40558EF0C27C}"/>
              </a:ext>
            </a:extLst>
          </p:cNvPr>
          <p:cNvSpPr/>
          <p:nvPr/>
        </p:nvSpPr>
        <p:spPr>
          <a:xfrm>
            <a:off x="3413793" y="3358132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交通出行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E202FE9-833B-6F2F-0654-46A8A58771A2}"/>
              </a:ext>
            </a:extLst>
          </p:cNvPr>
          <p:cNvSpPr/>
          <p:nvPr/>
        </p:nvSpPr>
        <p:spPr>
          <a:xfrm>
            <a:off x="3406813" y="3873652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钱包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D89205-C652-69BD-6BF6-5639D26C4501}"/>
              </a:ext>
            </a:extLst>
          </p:cNvPr>
          <p:cNvSpPr/>
          <p:nvPr/>
        </p:nvSpPr>
        <p:spPr>
          <a:xfrm>
            <a:off x="5236340" y="2969482"/>
            <a:ext cx="4978467" cy="1346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B7CAC94-463E-0BDF-5F8E-1844A2A7247F}"/>
              </a:ext>
            </a:extLst>
          </p:cNvPr>
          <p:cNvSpPr/>
          <p:nvPr/>
        </p:nvSpPr>
        <p:spPr>
          <a:xfrm>
            <a:off x="5357527" y="3357702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新朋友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9FA8F6-4088-445F-0AB3-6CD0D8B47460}"/>
              </a:ext>
            </a:extLst>
          </p:cNvPr>
          <p:cNvSpPr/>
          <p:nvPr/>
        </p:nvSpPr>
        <p:spPr>
          <a:xfrm>
            <a:off x="6915143" y="3357702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公众号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8916160-87F0-545F-00BD-4DB64BC541A2}"/>
              </a:ext>
            </a:extLst>
          </p:cNvPr>
          <p:cNvSpPr/>
          <p:nvPr/>
        </p:nvSpPr>
        <p:spPr>
          <a:xfrm>
            <a:off x="6915143" y="3871601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企业微信联系人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7EA5BC7-B536-6F86-A8FA-216032D01857}"/>
              </a:ext>
            </a:extLst>
          </p:cNvPr>
          <p:cNvSpPr/>
          <p:nvPr/>
        </p:nvSpPr>
        <p:spPr>
          <a:xfrm>
            <a:off x="8493872" y="3357702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标签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4B9186-5016-DF7E-8C30-D1EE3178A9CA}"/>
              </a:ext>
            </a:extLst>
          </p:cNvPr>
          <p:cNvSpPr txBox="1"/>
          <p:nvPr/>
        </p:nvSpPr>
        <p:spPr>
          <a:xfrm>
            <a:off x="5279297" y="29844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通讯录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A68F522-1CBD-A757-1CFE-4EFD622FF651}"/>
              </a:ext>
            </a:extLst>
          </p:cNvPr>
          <p:cNvSpPr/>
          <p:nvPr/>
        </p:nvSpPr>
        <p:spPr>
          <a:xfrm>
            <a:off x="10416007" y="1416032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账号与安全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6F22AF7-195F-7A46-9234-46E4F839BE86}"/>
              </a:ext>
            </a:extLst>
          </p:cNvPr>
          <p:cNvSpPr/>
          <p:nvPr/>
        </p:nvSpPr>
        <p:spPr>
          <a:xfrm>
            <a:off x="10416007" y="5235501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插件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2F26761-99EE-D689-F510-02AA79C702F2}"/>
              </a:ext>
            </a:extLst>
          </p:cNvPr>
          <p:cNvSpPr/>
          <p:nvPr/>
        </p:nvSpPr>
        <p:spPr>
          <a:xfrm>
            <a:off x="10416007" y="1961670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青少年模式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C28AA5D-819E-9A02-5A39-250998D91E72}"/>
              </a:ext>
            </a:extLst>
          </p:cNvPr>
          <p:cNvSpPr/>
          <p:nvPr/>
        </p:nvSpPr>
        <p:spPr>
          <a:xfrm>
            <a:off x="10416007" y="2507308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关怀模式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B8E3469-8688-1096-36CA-9DAC53BF0286}"/>
              </a:ext>
            </a:extLst>
          </p:cNvPr>
          <p:cNvSpPr/>
          <p:nvPr/>
        </p:nvSpPr>
        <p:spPr>
          <a:xfrm>
            <a:off x="10416007" y="3052946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新消息通知</a:t>
            </a:r>
            <a:r>
              <a:rPr kumimoji="1" lang="en-US" altLang="zh-CN" sz="1200" dirty="0"/>
              <a:t>\</a:t>
            </a:r>
            <a:r>
              <a:rPr kumimoji="1" lang="zh-CN" altLang="en-US" sz="1200" dirty="0"/>
              <a:t>聊天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5B7EC44-1AA2-9B0E-42FE-B0C923982E2A}"/>
              </a:ext>
            </a:extLst>
          </p:cNvPr>
          <p:cNvSpPr/>
          <p:nvPr/>
        </p:nvSpPr>
        <p:spPr>
          <a:xfrm>
            <a:off x="10416007" y="3598584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通用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62F7FF7-8905-22BD-08B3-9CDFEC63856E}"/>
              </a:ext>
            </a:extLst>
          </p:cNvPr>
          <p:cNvSpPr/>
          <p:nvPr/>
        </p:nvSpPr>
        <p:spPr>
          <a:xfrm>
            <a:off x="10416007" y="4144222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朋友权限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915ADF1-338D-DDCC-6702-3BAB63D33492}"/>
              </a:ext>
            </a:extLst>
          </p:cNvPr>
          <p:cNvSpPr/>
          <p:nvPr/>
        </p:nvSpPr>
        <p:spPr>
          <a:xfrm>
            <a:off x="10416007" y="4689860"/>
            <a:ext cx="1440000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访问控制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4F2DEA4-3290-FC46-CC3B-8A4937F24E7D}"/>
              </a:ext>
            </a:extLst>
          </p:cNvPr>
          <p:cNvSpPr/>
          <p:nvPr/>
        </p:nvSpPr>
        <p:spPr>
          <a:xfrm>
            <a:off x="1112678" y="2296883"/>
            <a:ext cx="647127" cy="360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图片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53F626B-C64D-4F0A-8967-D944E4719560}"/>
              </a:ext>
            </a:extLst>
          </p:cNvPr>
          <p:cNvSpPr/>
          <p:nvPr/>
        </p:nvSpPr>
        <p:spPr>
          <a:xfrm>
            <a:off x="1858827" y="2309905"/>
            <a:ext cx="647127" cy="360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短视频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D342BBF-7751-C79C-45D3-BA0B44BB63C7}"/>
              </a:ext>
            </a:extLst>
          </p:cNvPr>
          <p:cNvSpPr/>
          <p:nvPr/>
        </p:nvSpPr>
        <p:spPr>
          <a:xfrm>
            <a:off x="2562290" y="2317294"/>
            <a:ext cx="647127" cy="360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语音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1260CF5-95DE-DB54-3DC0-483B885AB94A}"/>
              </a:ext>
            </a:extLst>
          </p:cNvPr>
          <p:cNvSpPr txBox="1"/>
          <p:nvPr/>
        </p:nvSpPr>
        <p:spPr>
          <a:xfrm>
            <a:off x="1301475" y="1947549"/>
            <a:ext cx="109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+mn-ea"/>
              </a:rPr>
              <a:t>发消息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2823600-625D-18F3-1950-636BAA0173A3}"/>
              </a:ext>
            </a:extLst>
          </p:cNvPr>
          <p:cNvSpPr/>
          <p:nvPr/>
        </p:nvSpPr>
        <p:spPr>
          <a:xfrm>
            <a:off x="2448245" y="1423032"/>
            <a:ext cx="837246" cy="360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群聊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5679B72-3CE7-A64A-46B9-C8692BC4A2AF}"/>
              </a:ext>
            </a:extLst>
          </p:cNvPr>
          <p:cNvSpPr/>
          <p:nvPr/>
        </p:nvSpPr>
        <p:spPr>
          <a:xfrm>
            <a:off x="254280" y="1911951"/>
            <a:ext cx="3031211" cy="90000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53AF23F-317F-3A36-5916-94EAAFF3EA71}"/>
              </a:ext>
            </a:extLst>
          </p:cNvPr>
          <p:cNvSpPr/>
          <p:nvPr/>
        </p:nvSpPr>
        <p:spPr>
          <a:xfrm>
            <a:off x="6481414" y="4968187"/>
            <a:ext cx="742861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kumimoji="1" lang="zh-CN" altLang="en-US" sz="1200" dirty="0"/>
              <a:t>附近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F6E0FBF-10BE-A67B-E7F1-7F7F20B5FFE9}"/>
              </a:ext>
            </a:extLst>
          </p:cNvPr>
          <p:cNvSpPr/>
          <p:nvPr/>
        </p:nvSpPr>
        <p:spPr>
          <a:xfrm>
            <a:off x="7540883" y="4968187"/>
            <a:ext cx="742861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kumimoji="1" lang="zh-CN" altLang="en-US" sz="1200" dirty="0"/>
              <a:t>购物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283D9B9-941A-D157-3BAE-04593699723A}"/>
              </a:ext>
            </a:extLst>
          </p:cNvPr>
          <p:cNvSpPr/>
          <p:nvPr/>
        </p:nvSpPr>
        <p:spPr>
          <a:xfrm>
            <a:off x="8482158" y="4968187"/>
            <a:ext cx="742861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kumimoji="1" lang="zh-CN" altLang="en-US" sz="1200" dirty="0"/>
              <a:t>游戏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A89735E-6A45-44AC-A315-D508F125A436}"/>
              </a:ext>
            </a:extLst>
          </p:cNvPr>
          <p:cNvSpPr/>
          <p:nvPr/>
        </p:nvSpPr>
        <p:spPr>
          <a:xfrm>
            <a:off x="9408030" y="4968187"/>
            <a:ext cx="742861" cy="360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kumimoji="1" lang="zh-CN" altLang="en-US" sz="1200" dirty="0"/>
              <a:t>小程序</a:t>
            </a:r>
          </a:p>
        </p:txBody>
      </p:sp>
    </p:spTree>
    <p:extLst>
      <p:ext uri="{BB962C8B-B14F-4D97-AF65-F5344CB8AC3E}">
        <p14:creationId xmlns:p14="http://schemas.microsoft.com/office/powerpoint/2010/main" val="359271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88</Words>
  <Application>Microsoft Office PowerPoint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Edwin Jiang</dc:creator>
  <cp:lastModifiedBy>Edwin Jiang</cp:lastModifiedBy>
  <cp:revision>15</cp:revision>
  <dcterms:created xsi:type="dcterms:W3CDTF">2022-05-18T11:41:47Z</dcterms:created>
  <dcterms:modified xsi:type="dcterms:W3CDTF">2022-05-18T12:11:07Z</dcterms:modified>
</cp:coreProperties>
</file>