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4"/>
  </p:notesMasterIdLst>
  <p:handoutMasterIdLst>
    <p:handoutMasterId r:id="rId15"/>
  </p:handoutMasterIdLst>
  <p:sldIdLst>
    <p:sldId id="2145705578" r:id="rId2"/>
    <p:sldId id="2146846770" r:id="rId3"/>
    <p:sldId id="2146846771" r:id="rId4"/>
    <p:sldId id="2146846768" r:id="rId5"/>
    <p:sldId id="2146846761" r:id="rId6"/>
    <p:sldId id="2146846773" r:id="rId7"/>
    <p:sldId id="2146846758" r:id="rId8"/>
    <p:sldId id="2146846760" r:id="rId9"/>
    <p:sldId id="724" r:id="rId10"/>
    <p:sldId id="2146846769" r:id="rId11"/>
    <p:sldId id="2146846776" r:id="rId12"/>
    <p:sldId id="517" r:id="rId13"/>
  </p:sldIdLst>
  <p:sldSz cx="12192000" cy="6858000"/>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ory Slides" id="{DE23787B-2F70-41BD-B1E9-2A7EFC31BF1D}">
          <p14:sldIdLst>
            <p14:sldId id="2145705578"/>
            <p14:sldId id="2146846770"/>
            <p14:sldId id="2146846771"/>
            <p14:sldId id="2146846768"/>
            <p14:sldId id="2146846761"/>
            <p14:sldId id="2146846773"/>
            <p14:sldId id="2146846758"/>
            <p14:sldId id="2146846760"/>
            <p14:sldId id="724"/>
            <p14:sldId id="2146846769"/>
            <p14:sldId id="2146846776"/>
            <p14:sldId id="517"/>
          </p14:sldIdLst>
        </p14:section>
        <p14:section name="Supporting Section" id="{FCD2D930-BC22-4394-8416-F486CCE3348B}">
          <p14:sldIdLst/>
        </p14:section>
        <p14:section name="Sample Slides" id="{69C79F6C-AA55-485D-BB9F-DB342B159076}">
          <p14:sldIdLst/>
        </p14:section>
        <p14:section name="About the Template" id="{9CC2E9AE-524F-47BB-BEC1-F503FF5CA12D}">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888"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Howell" initials="MH" lastIdx="4" clrIdx="0">
    <p:extLst>
      <p:ext uri="{19B8F6BF-5375-455C-9EA6-DF929625EA0E}">
        <p15:presenceInfo xmlns:p15="http://schemas.microsoft.com/office/powerpoint/2012/main" userId="Michelle How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FC8A"/>
    <a:srgbClr val="FDFEFE"/>
    <a:srgbClr val="FEFEFE"/>
    <a:srgbClr val="FFFEFE"/>
    <a:srgbClr val="FFFFFD"/>
    <a:srgbClr val="FFFFFE"/>
    <a:srgbClr val="FFFEFF"/>
    <a:srgbClr val="FEFFFF"/>
    <a:srgbClr val="FFFFFF"/>
    <a:srgbClr val="FF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87279" autoAdjust="0"/>
  </p:normalViewPr>
  <p:slideViewPr>
    <p:cSldViewPr snapToGrid="0" showGuides="1">
      <p:cViewPr varScale="1">
        <p:scale>
          <a:sx n="113" d="100"/>
          <a:sy n="113" d="100"/>
        </p:scale>
        <p:origin x="2142" y="102"/>
      </p:cViewPr>
      <p:guideLst>
        <p:guide orient="horz" pos="2160"/>
        <p:guide pos="3840"/>
      </p:guideLst>
    </p:cSldViewPr>
  </p:slideViewPr>
  <p:outlineViewPr>
    <p:cViewPr>
      <p:scale>
        <a:sx n="33" d="100"/>
        <a:sy n="33" d="100"/>
      </p:scale>
      <p:origin x="0" y="-32076"/>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50" d="100"/>
          <a:sy n="50" d="100"/>
        </p:scale>
        <p:origin x="2804" y="44"/>
      </p:cViewPr>
      <p:guideLst>
        <p:guide orient="horz" pos="3888"/>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54425A-3696-4DFB-B808-D2B88F3EB7C0}"/>
              </a:ext>
            </a:extLst>
          </p:cNvPr>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dirty="0">
              <a:latin typeface="Oracle Sans Tab" panose="020B0503020204020204" pitchFamily="34" charset="0"/>
            </a:endParaRPr>
          </a:p>
        </p:txBody>
      </p:sp>
      <p:sp>
        <p:nvSpPr>
          <p:cNvPr id="3" name="Date Placeholder 2">
            <a:extLst>
              <a:ext uri="{FF2B5EF4-FFF2-40B4-BE49-F238E27FC236}">
                <a16:creationId xmlns:a16="http://schemas.microsoft.com/office/drawing/2014/main" id="{8F51457F-2D60-4187-92B7-C5BBED78E963}"/>
              </a:ext>
            </a:extLst>
          </p:cNvPr>
          <p:cNvSpPr>
            <a:spLocks noGrp="1"/>
          </p:cNvSpPr>
          <p:nvPr>
            <p:ph type="dt" sz="quarter" idx="1"/>
          </p:nvPr>
        </p:nvSpPr>
        <p:spPr>
          <a:xfrm>
            <a:off x="4143589" y="1"/>
            <a:ext cx="3169919" cy="619364"/>
          </a:xfrm>
          <a:prstGeom prst="rect">
            <a:avLst/>
          </a:prstGeom>
        </p:spPr>
        <p:txBody>
          <a:bodyPr vert="horz" lIns="112299" tIns="56150" rIns="112299" bIns="56150" rtlCol="0"/>
          <a:lstStyle>
            <a:lvl1pPr algn="r">
              <a:defRPr sz="1600"/>
            </a:lvl1pPr>
          </a:lstStyle>
          <a:p>
            <a:fld id="{320DD655-51D6-466D-8D72-5C78765FC630}" type="datetimeFigureOut">
              <a:rPr lang="en-US" smtClean="0">
                <a:latin typeface="Oracle Sans Tab" panose="020B0503020204020204" pitchFamily="34" charset="0"/>
              </a:rPr>
              <a:t>8/21/2023</a:t>
            </a:fld>
            <a:endParaRPr lang="en-US" dirty="0">
              <a:latin typeface="Oracle Sans Tab" panose="020B0503020204020204" pitchFamily="34" charset="0"/>
            </a:endParaRPr>
          </a:p>
        </p:txBody>
      </p:sp>
      <p:sp>
        <p:nvSpPr>
          <p:cNvPr id="4" name="Footer Placeholder 3">
            <a:extLst>
              <a:ext uri="{FF2B5EF4-FFF2-40B4-BE49-F238E27FC236}">
                <a16:creationId xmlns:a16="http://schemas.microsoft.com/office/drawing/2014/main" id="{53FA8CCD-D5C0-4680-BEFC-52889AACDB6E}"/>
              </a:ext>
            </a:extLst>
          </p:cNvPr>
          <p:cNvSpPr>
            <a:spLocks noGrp="1"/>
          </p:cNvSpPr>
          <p:nvPr>
            <p:ph type="ftr" sz="quarter" idx="2"/>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dirty="0">
              <a:latin typeface="Oracle Sans Tab" panose="020B0503020204020204" pitchFamily="34" charset="0"/>
            </a:endParaRPr>
          </a:p>
        </p:txBody>
      </p:sp>
      <p:sp>
        <p:nvSpPr>
          <p:cNvPr id="5" name="Slide Number Placeholder 4">
            <a:extLst>
              <a:ext uri="{FF2B5EF4-FFF2-40B4-BE49-F238E27FC236}">
                <a16:creationId xmlns:a16="http://schemas.microsoft.com/office/drawing/2014/main" id="{3E50B35B-8976-44A2-B80D-FC8BD07A167F}"/>
              </a:ext>
            </a:extLst>
          </p:cNvPr>
          <p:cNvSpPr>
            <a:spLocks noGrp="1"/>
          </p:cNvSpPr>
          <p:nvPr>
            <p:ph type="sldNum" sz="quarter" idx="3"/>
          </p:nvPr>
        </p:nvSpPr>
        <p:spPr>
          <a:xfrm>
            <a:off x="4143589" y="11725038"/>
            <a:ext cx="3169919" cy="619362"/>
          </a:xfrm>
          <a:prstGeom prst="rect">
            <a:avLst/>
          </a:prstGeom>
        </p:spPr>
        <p:txBody>
          <a:bodyPr vert="horz" lIns="112299" tIns="56150" rIns="112299" bIns="56150" rtlCol="0" anchor="b"/>
          <a:lstStyle>
            <a:lvl1pPr algn="r">
              <a:defRPr sz="1600"/>
            </a:lvl1pPr>
          </a:lstStyle>
          <a:p>
            <a:fld id="{9D34DC6F-9D14-4548-8221-51EE6F5B6657}" type="slidenum">
              <a:rPr lang="en-US" smtClean="0">
                <a:latin typeface="Oracle Sans Tab" panose="020B0503020204020204" pitchFamily="34" charset="0"/>
              </a:rPr>
              <a:t>‹#›</a:t>
            </a:fld>
            <a:endParaRPr lang="en-US" dirty="0">
              <a:latin typeface="Oracle Sans Tab" panose="020B0503020204020204" pitchFamily="34" charset="0"/>
            </a:endParaRPr>
          </a:p>
        </p:txBody>
      </p:sp>
    </p:spTree>
    <p:extLst>
      <p:ext uri="{BB962C8B-B14F-4D97-AF65-F5344CB8AC3E}">
        <p14:creationId xmlns:p14="http://schemas.microsoft.com/office/powerpoint/2010/main" val="126012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atin typeface="Oracle Sans Tab" panose="020B0503020204020204" pitchFamily="34" charset="0"/>
              </a:defRPr>
            </a:lvl1pPr>
          </a:lstStyle>
          <a:p>
            <a:endParaRPr lang="en-US" dirty="0"/>
          </a:p>
        </p:txBody>
      </p:sp>
      <p:sp>
        <p:nvSpPr>
          <p:cNvPr id="3" name="Date Placeholder 2"/>
          <p:cNvSpPr>
            <a:spLocks noGrp="1"/>
          </p:cNvSpPr>
          <p:nvPr>
            <p:ph type="dt" idx="1"/>
          </p:nvPr>
        </p:nvSpPr>
        <p:spPr>
          <a:xfrm>
            <a:off x="4143589" y="1"/>
            <a:ext cx="3169919" cy="619364"/>
          </a:xfrm>
          <a:prstGeom prst="rect">
            <a:avLst/>
          </a:prstGeom>
        </p:spPr>
        <p:txBody>
          <a:bodyPr vert="horz" lIns="112299" tIns="56150" rIns="112299" bIns="56150" rtlCol="0"/>
          <a:lstStyle>
            <a:lvl1pPr algn="r">
              <a:defRPr sz="1600">
                <a:latin typeface="Oracle Sans Tab" panose="020B0503020204020204" pitchFamily="34" charset="0"/>
              </a:defRPr>
            </a:lvl1pPr>
          </a:lstStyle>
          <a:p>
            <a:fld id="{4F9C25BA-F9B0-4418-8CA0-3A9DF1256BA5}" type="datetimeFigureOut">
              <a:rPr lang="en-US" smtClean="0"/>
              <a:pPr/>
              <a:t>8/21/2023</a:t>
            </a:fld>
            <a:endParaRPr lang="en-US" dirty="0"/>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112299" tIns="56150" rIns="112299" bIns="56150" rtlCol="0" anchor="ctr"/>
          <a:lstStyle/>
          <a:p>
            <a:endParaRPr lang="en-US" dirty="0"/>
          </a:p>
        </p:txBody>
      </p:sp>
      <p:sp>
        <p:nvSpPr>
          <p:cNvPr id="5" name="Notes Placeholder 4"/>
          <p:cNvSpPr>
            <a:spLocks noGrp="1"/>
          </p:cNvSpPr>
          <p:nvPr>
            <p:ph type="body" sz="quarter" idx="3"/>
          </p:nvPr>
        </p:nvSpPr>
        <p:spPr>
          <a:xfrm>
            <a:off x="731520" y="5940742"/>
            <a:ext cx="5852160" cy="4860608"/>
          </a:xfrm>
          <a:prstGeom prst="rect">
            <a:avLst/>
          </a:prstGeom>
          <a:noFill/>
        </p:spPr>
        <p:txBody>
          <a:bodyPr vert="horz" lIns="0" tIns="0" rIns="0" bIns="0" rtlCol="0">
            <a:noAutofit/>
          </a:bodyPr>
          <a:lstStyle/>
          <a:p>
            <a:pPr marR="0" lvl="0" indent="0" fontAlgn="auto">
              <a:lnSpc>
                <a:spcPct val="95000"/>
              </a:lnSpc>
              <a:spcBef>
                <a:spcPts val="736"/>
              </a:spcBef>
              <a:spcAft>
                <a:spcPts val="0"/>
              </a:spcAft>
              <a:buClrTx/>
              <a:buSzTx/>
              <a:buFont typeface="System Font Regular"/>
              <a:buNone/>
              <a:tabLst/>
            </a:pPr>
            <a:r>
              <a:rPr lang="en-US" dirty="0"/>
              <a:t>Edit Master text styles</a:t>
            </a:r>
          </a:p>
          <a:p>
            <a:pPr marL="449199" marR="0" lvl="1" indent="-224599" fontAlgn="auto">
              <a:lnSpc>
                <a:spcPct val="95000"/>
              </a:lnSpc>
              <a:spcBef>
                <a:spcPts val="736"/>
              </a:spcBef>
              <a:spcAft>
                <a:spcPts val="0"/>
              </a:spcAft>
              <a:buClrTx/>
              <a:buSzPct val="100000"/>
              <a:buFont typeface="Arial" panose="020B0604020202020204" pitchFamily="34" charset="0"/>
              <a:buChar char="•"/>
              <a:tabLst/>
            </a:pPr>
            <a:r>
              <a:rPr lang="en-US" dirty="0"/>
              <a:t>Second level</a:t>
            </a:r>
          </a:p>
          <a:p>
            <a:pPr marL="898397" marR="0" lvl="2" indent="-224599" fontAlgn="auto">
              <a:lnSpc>
                <a:spcPct val="95000"/>
              </a:lnSpc>
              <a:spcBef>
                <a:spcPts val="491"/>
              </a:spcBef>
              <a:spcAft>
                <a:spcPts val="0"/>
              </a:spcAft>
              <a:buClrTx/>
              <a:buSzPct val="120000"/>
              <a:buFont typeface="System Font Regular"/>
              <a:buChar char="-"/>
              <a:tabLst/>
            </a:pPr>
            <a:r>
              <a:rPr lang="en-US" dirty="0"/>
              <a:t>Third level</a:t>
            </a:r>
          </a:p>
          <a:p>
            <a:pPr marL="1347596" marR="0" lvl="3" indent="-224599" fontAlgn="auto">
              <a:lnSpc>
                <a:spcPct val="95000"/>
              </a:lnSpc>
              <a:spcBef>
                <a:spcPts val="491"/>
              </a:spcBef>
              <a:spcAft>
                <a:spcPts val="0"/>
              </a:spcAft>
              <a:buClrTx/>
              <a:buSzPct val="100000"/>
              <a:buFont typeface="System Font Regular"/>
              <a:buChar char="◦"/>
              <a:tabLst/>
            </a:pPr>
            <a:r>
              <a:rPr lang="en-US" dirty="0"/>
              <a:t>Fourth level</a:t>
            </a:r>
          </a:p>
          <a:p>
            <a:pPr marL="1796796" marR="0" lvl="4" indent="-224599" fontAlgn="auto">
              <a:lnSpc>
                <a:spcPct val="95000"/>
              </a:lnSpc>
              <a:spcBef>
                <a:spcPts val="491"/>
              </a:spcBef>
              <a:spcAft>
                <a:spcPts val="0"/>
              </a:spcAft>
              <a:buClrTx/>
              <a:buSzTx/>
              <a:buFont typeface="System Font Regular"/>
              <a:buChar char="•"/>
              <a:tabLst/>
            </a:pPr>
            <a:r>
              <a:rPr lang="en-US" dirty="0"/>
              <a:t>Fifth level</a:t>
            </a:r>
          </a:p>
        </p:txBody>
      </p:sp>
      <p:sp>
        <p:nvSpPr>
          <p:cNvPr id="7" name="Slide Number Placeholder 6"/>
          <p:cNvSpPr>
            <a:spLocks noGrp="1"/>
          </p:cNvSpPr>
          <p:nvPr>
            <p:ph type="sldNum" sz="quarter" idx="5"/>
          </p:nvPr>
        </p:nvSpPr>
        <p:spPr>
          <a:xfrm>
            <a:off x="4143589" y="11725038"/>
            <a:ext cx="3169919" cy="619362"/>
          </a:xfrm>
          <a:prstGeom prst="rect">
            <a:avLst/>
          </a:prstGeom>
        </p:spPr>
        <p:txBody>
          <a:bodyPr vert="horz" lIns="112299" tIns="56150" rIns="112299" bIns="56150" rtlCol="0" anchor="b"/>
          <a:lstStyle>
            <a:lvl1pPr algn="r">
              <a:defRPr sz="1600">
                <a:latin typeface="Oracle Sans Tab" panose="020B0503020204020204" pitchFamily="34" charset="0"/>
              </a:defRPr>
            </a:lvl1pPr>
          </a:lstStyle>
          <a:p>
            <a:fld id="{9EDC5964-3162-43B5-B1EC-63C8D166D7D3}" type="slidenum">
              <a:rPr lang="en-US" smtClean="0"/>
              <a:pPr/>
              <a:t>‹#›</a:t>
            </a:fld>
            <a:endParaRPr lang="en-US" dirty="0"/>
          </a:p>
        </p:txBody>
      </p:sp>
      <p:sp>
        <p:nvSpPr>
          <p:cNvPr id="6" name="Footer Placeholder 5"/>
          <p:cNvSpPr>
            <a:spLocks noGrp="1"/>
          </p:cNvSpPr>
          <p:nvPr>
            <p:ph type="ftr" sz="quarter" idx="4"/>
          </p:nvPr>
        </p:nvSpPr>
        <p:spPr>
          <a:xfrm>
            <a:off x="2" y="11725038"/>
            <a:ext cx="3169919" cy="619362"/>
          </a:xfrm>
          <a:prstGeom prst="rect">
            <a:avLst/>
          </a:prstGeom>
        </p:spPr>
        <p:txBody>
          <a:bodyPr vert="horz" lIns="112299" tIns="56150" rIns="112299" bIns="56150" rtlCol="0" anchor="b"/>
          <a:lstStyle>
            <a:lvl1pPr algn="l">
              <a:defRPr sz="1600">
                <a:latin typeface="Oracle Sans Tab" panose="020B0503020204020204" pitchFamily="34" charset="0"/>
              </a:defRPr>
            </a:lvl1pPr>
          </a:lstStyle>
          <a:p>
            <a:endParaRPr lang="en-US" dirty="0"/>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lang="en-US" sz="1200" b="0" i="0" kern="1200">
        <a:solidFill>
          <a:schemeClr val="tx1"/>
        </a:solidFill>
        <a:latin typeface="Oracle Sans Tab" panose="020B0503020204020204" pitchFamily="34" charset="0"/>
        <a:ea typeface="+mn-ea"/>
        <a:cs typeface="Oracle Sans Tab" panose="020B0503020204020204" pitchFamily="34" charset="0"/>
      </a:defRPr>
    </a:lvl1pPr>
    <a:lvl2pPr marL="457200" algn="l" defTabSz="914400" rtl="0" eaLnBrk="1" latinLnBrk="0" hangingPunct="1">
      <a:defRPr lang="en-US" sz="1200" b="0" i="0" kern="1200">
        <a:solidFill>
          <a:schemeClr val="tx1"/>
        </a:solidFill>
        <a:latin typeface="Oracle Sans Tab" panose="020B0503020204020204" pitchFamily="34" charset="0"/>
        <a:ea typeface="+mn-ea"/>
        <a:cs typeface="Oracle Sans Tab" panose="020B0503020204020204" pitchFamily="34" charset="0"/>
      </a:defRPr>
    </a:lvl2pPr>
    <a:lvl3pPr marL="914400" algn="l" defTabSz="914400" rtl="0" eaLnBrk="1" latinLnBrk="0" hangingPunct="1">
      <a:defRPr lang="en-US" sz="1100" kern="1200">
        <a:solidFill>
          <a:schemeClr val="tx1"/>
        </a:solidFill>
        <a:latin typeface="Oracle Sans Tab Light" panose="020B0403020204020204" pitchFamily="34" charset="0"/>
        <a:ea typeface="+mn-ea"/>
        <a:cs typeface="Oracle Sans Tab Light" panose="020B0403020204020204" pitchFamily="34" charset="0"/>
      </a:defRPr>
    </a:lvl3pPr>
    <a:lvl4pPr marL="1371600" algn="l" defTabSz="914400" rtl="0" eaLnBrk="1" latinLnBrk="0" hangingPunct="1">
      <a:defRPr lang="en-US" sz="1050" kern="1200">
        <a:solidFill>
          <a:schemeClr val="tx1"/>
        </a:solidFill>
        <a:latin typeface="Oracle Sans Tab Light" panose="020B0403020204020204" pitchFamily="34" charset="0"/>
        <a:ea typeface="+mn-ea"/>
        <a:cs typeface="Oracle Sans Tab Light" panose="020B0403020204020204" pitchFamily="34" charset="0"/>
      </a:defRPr>
    </a:lvl4pPr>
    <a:lvl5pPr marL="1828800" algn="l" defTabSz="914400" rtl="0" eaLnBrk="1" latinLnBrk="0" hangingPunct="1">
      <a:defRPr lang="en-US" sz="1000" kern="1200">
        <a:solidFill>
          <a:schemeClr val="tx1"/>
        </a:solidFill>
        <a:latin typeface="Oracle Sans Tab Light" panose="020B0403020204020204" pitchFamily="34" charset="0"/>
        <a:ea typeface="+mn-ea"/>
        <a:cs typeface="Oracle Sans Tab Light" panose="020B0403020204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DACC16FB-9D68-C74B-AABD-CDFC2ED74F24}" type="slidenum">
              <a:rPr lang="en-US" smtClean="0"/>
              <a:pPr/>
              <a:t>2</a:t>
            </a:fld>
            <a:endParaRPr lang="en-US" dirty="0"/>
          </a:p>
        </p:txBody>
      </p:sp>
    </p:spTree>
    <p:extLst>
      <p:ext uri="{BB962C8B-B14F-4D97-AF65-F5344CB8AC3E}">
        <p14:creationId xmlns:p14="http://schemas.microsoft.com/office/powerpoint/2010/main" val="122813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DACC16FB-9D68-C74B-AABD-CDFC2ED74F24}" type="slidenum">
              <a:rPr lang="en-US" smtClean="0"/>
              <a:pPr/>
              <a:t>3</a:t>
            </a:fld>
            <a:endParaRPr lang="en-US" dirty="0"/>
          </a:p>
        </p:txBody>
      </p:sp>
    </p:spTree>
    <p:extLst>
      <p:ext uri="{BB962C8B-B14F-4D97-AF65-F5344CB8AC3E}">
        <p14:creationId xmlns:p14="http://schemas.microsoft.com/office/powerpoint/2010/main" val="2430841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a:p>
            <a:pPr fontAlgn="ctr"/>
            <a:r>
              <a:rPr lang="zh-CN" altLang="en-US" sz="1200" b="1" i="0" kern="1200" dirty="0">
                <a:solidFill>
                  <a:schemeClr val="tx1"/>
                </a:solidFill>
                <a:effectLst/>
                <a:latin typeface="+mn-lt"/>
                <a:ea typeface="+mn-ea"/>
                <a:cs typeface="+mn-cs"/>
              </a:rPr>
              <a:t>数据库</a:t>
            </a:r>
            <a:r>
              <a:rPr lang="en-US" altLang="zh-CN" sz="1200" b="1"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概览</a:t>
            </a:r>
          </a:p>
          <a:p>
            <a:pPr fontAlgn="ctr"/>
            <a:r>
              <a:rPr lang="zh-CN" altLang="en-US" sz="1200" b="1" i="0" kern="1200" dirty="0">
                <a:solidFill>
                  <a:schemeClr val="tx1"/>
                </a:solidFill>
                <a:effectLst/>
                <a:latin typeface="+mn-lt"/>
                <a:ea typeface="+mn-ea"/>
                <a:cs typeface="+mn-cs"/>
              </a:rPr>
              <a:t>创建资源提供方</a:t>
            </a:r>
          </a:p>
          <a:p>
            <a:pPr fontAlgn="t"/>
            <a:r>
              <a:rPr lang="zh-CN" altLang="en-US" sz="1200" b="0" i="0" kern="1200" dirty="0">
                <a:solidFill>
                  <a:schemeClr val="tx1"/>
                </a:solidFill>
                <a:effectLst/>
                <a:latin typeface="+mn-lt"/>
                <a:ea typeface="+mn-ea"/>
                <a:cs typeface="+mn-cs"/>
              </a:rPr>
              <a:t>资源提供方是组合目标类型</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表示预配服务类型的服务实例所需的资源类型。例如</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数据库服务类型在其资源提供方中需要 </a:t>
            </a:r>
            <a:r>
              <a:rPr lang="en" altLang="zh-CN" sz="1200" b="0" i="0" kern="1200" dirty="0">
                <a:solidFill>
                  <a:schemeClr val="tx1"/>
                </a:solidFill>
                <a:effectLst/>
                <a:latin typeface="+mn-lt"/>
                <a:ea typeface="+mn-ea"/>
                <a:cs typeface="+mn-cs"/>
              </a:rPr>
              <a:t>Oracle </a:t>
            </a:r>
            <a:r>
              <a:rPr lang="zh-CN" altLang="en-US" sz="1200" b="0" i="0" kern="1200" dirty="0">
                <a:solidFill>
                  <a:schemeClr val="tx1"/>
                </a:solidFill>
                <a:effectLst/>
                <a:latin typeface="+mn-lt"/>
                <a:ea typeface="+mn-ea"/>
                <a:cs typeface="+mn-cs"/>
              </a:rPr>
              <a:t>主目录目标。</a:t>
            </a:r>
          </a:p>
          <a:p>
            <a:pPr fontAlgn="t"/>
            <a:r>
              <a:rPr lang="zh-CN" altLang="en-US" sz="1200" b="0" i="0" kern="1200" dirty="0">
                <a:solidFill>
                  <a:schemeClr val="tx1"/>
                </a:solidFill>
                <a:effectLst/>
                <a:latin typeface="+mn-lt"/>
                <a:ea typeface="+mn-ea"/>
                <a:cs typeface="+mn-cs"/>
              </a:rPr>
              <a:t>单击左侧主窗格中的资源提供方步骤的名称将导航到所选服务类型的资源提供方创建页。</a:t>
            </a:r>
          </a:p>
          <a:p>
            <a:pPr fontAlgn="ctr"/>
            <a:r>
              <a:rPr lang="zh-CN" altLang="en-US" sz="1200" b="1" i="0" kern="1200" dirty="0">
                <a:solidFill>
                  <a:schemeClr val="tx1"/>
                </a:solidFill>
                <a:effectLst/>
                <a:latin typeface="+mn-lt"/>
                <a:ea typeface="+mn-ea"/>
                <a:cs typeface="+mn-cs"/>
              </a:rPr>
              <a:t>配置限额</a:t>
            </a:r>
          </a:p>
          <a:p>
            <a:pPr fontAlgn="t"/>
            <a:r>
              <a:rPr lang="zh-CN" altLang="en-US" sz="1200" b="0" i="0" kern="1200" dirty="0">
                <a:solidFill>
                  <a:schemeClr val="tx1"/>
                </a:solidFill>
                <a:effectLst/>
                <a:latin typeface="+mn-lt"/>
                <a:ea typeface="+mn-ea"/>
                <a:cs typeface="+mn-cs"/>
              </a:rPr>
              <a:t>限额是可授予给属于某个角色的每个自助用户的资源量。初始设置不需要限额</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但默认情况下用户将没有任何限制。</a:t>
            </a:r>
          </a:p>
          <a:p>
            <a:pPr fontAlgn="t"/>
            <a:r>
              <a:rPr lang="zh-CN" altLang="en-US" sz="1200" b="0" i="0" kern="1200" dirty="0">
                <a:solidFill>
                  <a:schemeClr val="tx1"/>
                </a:solidFill>
                <a:effectLst/>
                <a:latin typeface="+mn-lt"/>
                <a:ea typeface="+mn-ea"/>
                <a:cs typeface="+mn-cs"/>
              </a:rPr>
              <a:t>要为所选服务类型配置限额</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请在左侧主窗格中单击“限额”步骤。</a:t>
            </a:r>
          </a:p>
          <a:p>
            <a:pPr fontAlgn="ctr"/>
            <a:r>
              <a:rPr lang="zh-CN" altLang="en-US" sz="1200" b="1" i="0" kern="1200" dirty="0">
                <a:solidFill>
                  <a:schemeClr val="tx1"/>
                </a:solidFill>
                <a:effectLst/>
                <a:latin typeface="+mn-lt"/>
                <a:ea typeface="+mn-ea"/>
                <a:cs typeface="+mn-cs"/>
              </a:rPr>
              <a:t>创建服务模板</a:t>
            </a:r>
          </a:p>
          <a:p>
            <a:pPr fontAlgn="t"/>
            <a:r>
              <a:rPr lang="zh-CN" altLang="en-US" sz="1200" b="0" i="0" kern="1200" dirty="0">
                <a:solidFill>
                  <a:schemeClr val="tx1"/>
                </a:solidFill>
                <a:effectLst/>
                <a:latin typeface="+mn-lt"/>
                <a:ea typeface="+mn-ea"/>
                <a:cs typeface="+mn-cs"/>
              </a:rPr>
              <a:t>服务模板是在资源上创建新服务的服务预配逻辑。服务模板定义实例的特征。这些特征可能包含特定于服务类型的参数以及可能实例化模板的一些说明。当用户要求创建某种服务类型的实例时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可从该服务类型的可用服务方案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派生自服务模板</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的列表中进行选择</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用户有权访问该列表</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并且可能需要提供创建逻辑所需的输入参数值。</a:t>
            </a:r>
          </a:p>
          <a:p>
            <a:pPr fontAlgn="t"/>
            <a:r>
              <a:rPr lang="zh-CN" altLang="en-US" sz="1200" b="0" i="0" kern="1200" dirty="0">
                <a:solidFill>
                  <a:schemeClr val="tx1"/>
                </a:solidFill>
                <a:effectLst/>
                <a:latin typeface="+mn-lt"/>
                <a:ea typeface="+mn-ea"/>
                <a:cs typeface="+mn-cs"/>
              </a:rPr>
              <a:t>要为所选服务类型配置服务模板</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请在左侧主窗格中单击“服务模板”步骤。</a:t>
            </a:r>
          </a:p>
          <a:p>
            <a:pPr fontAlgn="ctr"/>
            <a:r>
              <a:rPr lang="zh-CN" altLang="en-US" sz="1200" b="1" i="0" kern="1200" dirty="0">
                <a:solidFill>
                  <a:schemeClr val="tx1"/>
                </a:solidFill>
                <a:effectLst/>
                <a:latin typeface="+mn-lt"/>
                <a:ea typeface="+mn-ea"/>
                <a:cs typeface="+mn-cs"/>
              </a:rPr>
              <a:t>配置请求设置</a:t>
            </a:r>
          </a:p>
          <a:p>
            <a:pPr fontAlgn="t"/>
            <a:r>
              <a:rPr lang="zh-CN" altLang="en-US" sz="1200" b="0" i="0" kern="1200" dirty="0">
                <a:solidFill>
                  <a:schemeClr val="tx1"/>
                </a:solidFill>
                <a:effectLst/>
                <a:latin typeface="+mn-lt"/>
                <a:ea typeface="+mn-ea"/>
                <a:cs typeface="+mn-cs"/>
              </a:rPr>
              <a:t>请求设置用于为服务类型或属于某些角色的用户定义请求相关的策略。您可以限制用户可以提前多久请求</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请求的最长持续时间</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或系统删除已归档请求之前经过的最长持续时间。初始设置不需要请求设置</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但默认情况下用户将没有任何限制。</a:t>
            </a:r>
          </a:p>
          <a:p>
            <a:pPr fontAlgn="t"/>
            <a:r>
              <a:rPr lang="zh-CN" altLang="en-US" sz="1200" b="0" i="0" kern="1200" dirty="0">
                <a:solidFill>
                  <a:schemeClr val="tx1"/>
                </a:solidFill>
                <a:effectLst/>
                <a:latin typeface="+mn-lt"/>
                <a:ea typeface="+mn-ea"/>
                <a:cs typeface="+mn-cs"/>
              </a:rPr>
              <a:t>要为此服务类型配置请求设置</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请在左侧主窗格中单击“请求设置”步骤。</a:t>
            </a:r>
          </a:p>
          <a:p>
            <a:endParaRPr kumimoji="1" lang="zh-CN" altLang="en-US" dirty="0"/>
          </a:p>
        </p:txBody>
      </p:sp>
      <p:sp>
        <p:nvSpPr>
          <p:cNvPr id="4" name="日期占位符 3"/>
          <p:cNvSpPr>
            <a:spLocks noGrp="1"/>
          </p:cNvSpPr>
          <p:nvPr>
            <p:ph type="dt" idx="1"/>
          </p:nvPr>
        </p:nvSpPr>
        <p:spPr/>
        <p:txBody>
          <a:bodyPr/>
          <a:lstStyle/>
          <a:p>
            <a:fld id="{3C06F26C-0778-4C8C-B05C-D5006DF39A96}" type="datetime1">
              <a:rPr lang="en-US" smtClean="0"/>
              <a:t>8/21/2023</a:t>
            </a:fld>
            <a:endParaRPr lang="en-US"/>
          </a:p>
        </p:txBody>
      </p:sp>
      <p:sp>
        <p:nvSpPr>
          <p:cNvPr id="5" name="页脚占位符 4"/>
          <p:cNvSpPr>
            <a:spLocks noGrp="1"/>
          </p:cNvSpPr>
          <p:nvPr>
            <p:ph type="ftr" sz="quarter" idx="4"/>
          </p:nvPr>
        </p:nvSpPr>
        <p:spPr/>
        <p:txBody>
          <a:bodyPr/>
          <a:lstStyle/>
          <a:p>
            <a:endParaRPr lang="en-US"/>
          </a:p>
        </p:txBody>
      </p:sp>
      <p:sp>
        <p:nvSpPr>
          <p:cNvPr id="6" name="灯片编号占位符 5"/>
          <p:cNvSpPr>
            <a:spLocks noGrp="1"/>
          </p:cNvSpPr>
          <p:nvPr>
            <p:ph type="sldNum" sz="quarter" idx="5"/>
          </p:nvPr>
        </p:nvSpPr>
        <p:spPr/>
        <p:txBody>
          <a:bodyPr/>
          <a:lstStyle/>
          <a:p>
            <a:fld id="{DACC16FB-9D68-C74B-AABD-CDFC2ED74F24}" type="slidenum">
              <a:rPr lang="en-US" smtClean="0"/>
              <a:t>4</a:t>
            </a:fld>
            <a:endParaRPr lang="en-US"/>
          </a:p>
        </p:txBody>
      </p:sp>
    </p:spTree>
    <p:extLst>
      <p:ext uri="{BB962C8B-B14F-4D97-AF65-F5344CB8AC3E}">
        <p14:creationId xmlns:p14="http://schemas.microsoft.com/office/powerpoint/2010/main" val="881895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a:p>
            <a:pPr fontAlgn="ctr"/>
            <a:r>
              <a:rPr lang="zh-CN" altLang="en-US" sz="1200" b="1" i="0" kern="1200" dirty="0">
                <a:solidFill>
                  <a:schemeClr val="tx1"/>
                </a:solidFill>
                <a:effectLst/>
                <a:latin typeface="+mn-lt"/>
                <a:ea typeface="+mn-ea"/>
                <a:cs typeface="+mn-cs"/>
              </a:rPr>
              <a:t>数据库</a:t>
            </a:r>
            <a:r>
              <a:rPr lang="en-US" altLang="zh-CN" sz="1200" b="1"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概览</a:t>
            </a:r>
          </a:p>
          <a:p>
            <a:pPr fontAlgn="ctr"/>
            <a:r>
              <a:rPr lang="zh-CN" altLang="en-US" sz="1200" b="1" i="0" kern="1200" dirty="0">
                <a:solidFill>
                  <a:schemeClr val="tx1"/>
                </a:solidFill>
                <a:effectLst/>
                <a:latin typeface="+mn-lt"/>
                <a:ea typeface="+mn-ea"/>
                <a:cs typeface="+mn-cs"/>
              </a:rPr>
              <a:t>创建资源提供方</a:t>
            </a:r>
          </a:p>
          <a:p>
            <a:pPr fontAlgn="t"/>
            <a:r>
              <a:rPr lang="zh-CN" altLang="en-US" sz="1200" b="0" i="0" kern="1200" dirty="0">
                <a:solidFill>
                  <a:schemeClr val="tx1"/>
                </a:solidFill>
                <a:effectLst/>
                <a:latin typeface="+mn-lt"/>
                <a:ea typeface="+mn-ea"/>
                <a:cs typeface="+mn-cs"/>
              </a:rPr>
              <a:t>资源提供方是组合目标类型</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表示预配服务类型的服务实例所需的资源类型。例如</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数据库服务类型在其资源提供方中需要 </a:t>
            </a:r>
            <a:r>
              <a:rPr lang="en" altLang="zh-CN" sz="1200" b="0" i="0" kern="1200" dirty="0">
                <a:solidFill>
                  <a:schemeClr val="tx1"/>
                </a:solidFill>
                <a:effectLst/>
                <a:latin typeface="+mn-lt"/>
                <a:ea typeface="+mn-ea"/>
                <a:cs typeface="+mn-cs"/>
              </a:rPr>
              <a:t>Oracle </a:t>
            </a:r>
            <a:r>
              <a:rPr lang="zh-CN" altLang="en-US" sz="1200" b="0" i="0" kern="1200" dirty="0">
                <a:solidFill>
                  <a:schemeClr val="tx1"/>
                </a:solidFill>
                <a:effectLst/>
                <a:latin typeface="+mn-lt"/>
                <a:ea typeface="+mn-ea"/>
                <a:cs typeface="+mn-cs"/>
              </a:rPr>
              <a:t>主目录目标。</a:t>
            </a:r>
          </a:p>
          <a:p>
            <a:pPr fontAlgn="t"/>
            <a:r>
              <a:rPr lang="zh-CN" altLang="en-US" sz="1200" b="0" i="0" kern="1200" dirty="0">
                <a:solidFill>
                  <a:schemeClr val="tx1"/>
                </a:solidFill>
                <a:effectLst/>
                <a:latin typeface="+mn-lt"/>
                <a:ea typeface="+mn-ea"/>
                <a:cs typeface="+mn-cs"/>
              </a:rPr>
              <a:t>单击左侧主窗格中的资源提供方步骤的名称将导航到所选服务类型的资源提供方创建页。</a:t>
            </a:r>
          </a:p>
          <a:p>
            <a:pPr fontAlgn="ctr"/>
            <a:r>
              <a:rPr lang="zh-CN" altLang="en-US" sz="1200" b="1" i="0" kern="1200" dirty="0">
                <a:solidFill>
                  <a:schemeClr val="tx1"/>
                </a:solidFill>
                <a:effectLst/>
                <a:latin typeface="+mn-lt"/>
                <a:ea typeface="+mn-ea"/>
                <a:cs typeface="+mn-cs"/>
              </a:rPr>
              <a:t>配置限额</a:t>
            </a:r>
          </a:p>
          <a:p>
            <a:pPr fontAlgn="t"/>
            <a:r>
              <a:rPr lang="zh-CN" altLang="en-US" sz="1200" b="0" i="0" kern="1200" dirty="0">
                <a:solidFill>
                  <a:schemeClr val="tx1"/>
                </a:solidFill>
                <a:effectLst/>
                <a:latin typeface="+mn-lt"/>
                <a:ea typeface="+mn-ea"/>
                <a:cs typeface="+mn-cs"/>
              </a:rPr>
              <a:t>限额是可授予给属于某个角色的每个自助用户的资源量。初始设置不需要限额</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但默认情况下用户将没有任何限制。</a:t>
            </a:r>
          </a:p>
          <a:p>
            <a:pPr fontAlgn="t"/>
            <a:r>
              <a:rPr lang="zh-CN" altLang="en-US" sz="1200" b="0" i="0" kern="1200" dirty="0">
                <a:solidFill>
                  <a:schemeClr val="tx1"/>
                </a:solidFill>
                <a:effectLst/>
                <a:latin typeface="+mn-lt"/>
                <a:ea typeface="+mn-ea"/>
                <a:cs typeface="+mn-cs"/>
              </a:rPr>
              <a:t>要为所选服务类型配置限额</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请在左侧主窗格中单击“限额”步骤。</a:t>
            </a:r>
          </a:p>
          <a:p>
            <a:pPr fontAlgn="ctr"/>
            <a:r>
              <a:rPr lang="zh-CN" altLang="en-US" sz="1200" b="1" i="0" kern="1200" dirty="0">
                <a:solidFill>
                  <a:schemeClr val="tx1"/>
                </a:solidFill>
                <a:effectLst/>
                <a:latin typeface="+mn-lt"/>
                <a:ea typeface="+mn-ea"/>
                <a:cs typeface="+mn-cs"/>
              </a:rPr>
              <a:t>创建服务模板</a:t>
            </a:r>
          </a:p>
          <a:p>
            <a:pPr fontAlgn="t"/>
            <a:r>
              <a:rPr lang="zh-CN" altLang="en-US" sz="1200" b="0" i="0" kern="1200" dirty="0">
                <a:solidFill>
                  <a:schemeClr val="tx1"/>
                </a:solidFill>
                <a:effectLst/>
                <a:latin typeface="+mn-lt"/>
                <a:ea typeface="+mn-ea"/>
                <a:cs typeface="+mn-cs"/>
              </a:rPr>
              <a:t>服务模板是在资源上创建新服务的服务预配逻辑。服务模板定义实例的特征。这些特征可能包含特定于服务类型的参数以及可能实例化模板的一些说明。当用户要求创建某种服务类型的实例时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可从该服务类型的可用服务方案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派生自服务模板</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的列表中进行选择</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用户有权访问该列表</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并且可能需要提供创建逻辑所需的输入参数值。</a:t>
            </a:r>
          </a:p>
          <a:p>
            <a:pPr fontAlgn="t"/>
            <a:r>
              <a:rPr lang="zh-CN" altLang="en-US" sz="1200" b="0" i="0" kern="1200" dirty="0">
                <a:solidFill>
                  <a:schemeClr val="tx1"/>
                </a:solidFill>
                <a:effectLst/>
                <a:latin typeface="+mn-lt"/>
                <a:ea typeface="+mn-ea"/>
                <a:cs typeface="+mn-cs"/>
              </a:rPr>
              <a:t>要为所选服务类型配置服务模板</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请在左侧主窗格中单击“服务模板”步骤。</a:t>
            </a:r>
          </a:p>
          <a:p>
            <a:pPr fontAlgn="ctr"/>
            <a:r>
              <a:rPr lang="zh-CN" altLang="en-US" sz="1200" b="1" i="0" kern="1200" dirty="0">
                <a:solidFill>
                  <a:schemeClr val="tx1"/>
                </a:solidFill>
                <a:effectLst/>
                <a:latin typeface="+mn-lt"/>
                <a:ea typeface="+mn-ea"/>
                <a:cs typeface="+mn-cs"/>
              </a:rPr>
              <a:t>配置请求设置</a:t>
            </a:r>
          </a:p>
          <a:p>
            <a:pPr fontAlgn="t"/>
            <a:r>
              <a:rPr lang="zh-CN" altLang="en-US" sz="1200" b="0" i="0" kern="1200" dirty="0">
                <a:solidFill>
                  <a:schemeClr val="tx1"/>
                </a:solidFill>
                <a:effectLst/>
                <a:latin typeface="+mn-lt"/>
                <a:ea typeface="+mn-ea"/>
                <a:cs typeface="+mn-cs"/>
              </a:rPr>
              <a:t>请求设置用于为服务类型或属于某些角色的用户定义请求相关的策略。您可以限制用户可以提前多久请求</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请求的最长持续时间</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或系统删除已归档请求之前经过的最长持续时间。初始设置不需要请求设置</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但默认情况下用户将没有任何限制。</a:t>
            </a:r>
          </a:p>
          <a:p>
            <a:pPr fontAlgn="t"/>
            <a:r>
              <a:rPr lang="zh-CN" altLang="en-US" sz="1200" b="0" i="0" kern="1200" dirty="0">
                <a:solidFill>
                  <a:schemeClr val="tx1"/>
                </a:solidFill>
                <a:effectLst/>
                <a:latin typeface="+mn-lt"/>
                <a:ea typeface="+mn-ea"/>
                <a:cs typeface="+mn-cs"/>
              </a:rPr>
              <a:t>要为此服务类型配置请求设置</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请在左侧主窗格中单击“请求设置”步骤。</a:t>
            </a:r>
          </a:p>
          <a:p>
            <a:endParaRPr kumimoji="1" lang="zh-CN" altLang="en-US" dirty="0"/>
          </a:p>
        </p:txBody>
      </p:sp>
      <p:sp>
        <p:nvSpPr>
          <p:cNvPr id="4" name="日期占位符 3"/>
          <p:cNvSpPr>
            <a:spLocks noGrp="1"/>
          </p:cNvSpPr>
          <p:nvPr>
            <p:ph type="dt" idx="1"/>
          </p:nvPr>
        </p:nvSpPr>
        <p:spPr/>
        <p:txBody>
          <a:bodyPr/>
          <a:lstStyle/>
          <a:p>
            <a:fld id="{3C06F26C-0778-4C8C-B05C-D5006DF39A96}" type="datetime1">
              <a:rPr lang="en-US" smtClean="0"/>
              <a:t>8/21/2023</a:t>
            </a:fld>
            <a:endParaRPr lang="en-US"/>
          </a:p>
        </p:txBody>
      </p:sp>
      <p:sp>
        <p:nvSpPr>
          <p:cNvPr id="5" name="页脚占位符 4"/>
          <p:cNvSpPr>
            <a:spLocks noGrp="1"/>
          </p:cNvSpPr>
          <p:nvPr>
            <p:ph type="ftr" sz="quarter" idx="4"/>
          </p:nvPr>
        </p:nvSpPr>
        <p:spPr/>
        <p:txBody>
          <a:bodyPr/>
          <a:lstStyle/>
          <a:p>
            <a:endParaRPr lang="en-US"/>
          </a:p>
        </p:txBody>
      </p:sp>
      <p:sp>
        <p:nvSpPr>
          <p:cNvPr id="6" name="灯片编号占位符 5"/>
          <p:cNvSpPr>
            <a:spLocks noGrp="1"/>
          </p:cNvSpPr>
          <p:nvPr>
            <p:ph type="sldNum" sz="quarter" idx="5"/>
          </p:nvPr>
        </p:nvSpPr>
        <p:spPr/>
        <p:txBody>
          <a:bodyPr/>
          <a:lstStyle/>
          <a:p>
            <a:fld id="{DACC16FB-9D68-C74B-AABD-CDFC2ED74F24}" type="slidenum">
              <a:rPr lang="en-US" smtClean="0"/>
              <a:t>5</a:t>
            </a:fld>
            <a:endParaRPr lang="en-US"/>
          </a:p>
        </p:txBody>
      </p:sp>
    </p:spTree>
    <p:extLst>
      <p:ext uri="{BB962C8B-B14F-4D97-AF65-F5344CB8AC3E}">
        <p14:creationId xmlns:p14="http://schemas.microsoft.com/office/powerpoint/2010/main" val="3354596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a:p>
            <a:pPr fontAlgn="ctr"/>
            <a:r>
              <a:rPr lang="zh-CN" altLang="en-US" sz="1200" b="1" i="0" kern="1200" dirty="0">
                <a:solidFill>
                  <a:schemeClr val="tx1"/>
                </a:solidFill>
                <a:effectLst/>
                <a:latin typeface="+mn-lt"/>
                <a:ea typeface="+mn-ea"/>
                <a:cs typeface="+mn-cs"/>
              </a:rPr>
              <a:t>数据库</a:t>
            </a:r>
            <a:r>
              <a:rPr lang="en-US" altLang="zh-CN" sz="1200" b="1"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概览</a:t>
            </a:r>
          </a:p>
          <a:p>
            <a:pPr fontAlgn="ctr"/>
            <a:r>
              <a:rPr lang="zh-CN" altLang="en-US" sz="1200" b="1" i="0" kern="1200" dirty="0">
                <a:solidFill>
                  <a:schemeClr val="tx1"/>
                </a:solidFill>
                <a:effectLst/>
                <a:latin typeface="+mn-lt"/>
                <a:ea typeface="+mn-ea"/>
                <a:cs typeface="+mn-cs"/>
              </a:rPr>
              <a:t>创建资源提供方</a:t>
            </a:r>
          </a:p>
          <a:p>
            <a:pPr fontAlgn="t"/>
            <a:r>
              <a:rPr lang="zh-CN" altLang="en-US" sz="1200" b="0" i="0" kern="1200" dirty="0">
                <a:solidFill>
                  <a:schemeClr val="tx1"/>
                </a:solidFill>
                <a:effectLst/>
                <a:latin typeface="+mn-lt"/>
                <a:ea typeface="+mn-ea"/>
                <a:cs typeface="+mn-cs"/>
              </a:rPr>
              <a:t>资源提供方是组合目标类型</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表示预配服务类型的服务实例所需的资源类型。例如</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数据库服务类型在其资源提供方中需要 </a:t>
            </a:r>
            <a:r>
              <a:rPr lang="en" altLang="zh-CN" sz="1200" b="0" i="0" kern="1200" dirty="0">
                <a:solidFill>
                  <a:schemeClr val="tx1"/>
                </a:solidFill>
                <a:effectLst/>
                <a:latin typeface="+mn-lt"/>
                <a:ea typeface="+mn-ea"/>
                <a:cs typeface="+mn-cs"/>
              </a:rPr>
              <a:t>Oracle </a:t>
            </a:r>
            <a:r>
              <a:rPr lang="zh-CN" altLang="en-US" sz="1200" b="0" i="0" kern="1200" dirty="0">
                <a:solidFill>
                  <a:schemeClr val="tx1"/>
                </a:solidFill>
                <a:effectLst/>
                <a:latin typeface="+mn-lt"/>
                <a:ea typeface="+mn-ea"/>
                <a:cs typeface="+mn-cs"/>
              </a:rPr>
              <a:t>主目录目标。</a:t>
            </a:r>
          </a:p>
          <a:p>
            <a:pPr fontAlgn="t"/>
            <a:r>
              <a:rPr lang="zh-CN" altLang="en-US" sz="1200" b="0" i="0" kern="1200" dirty="0">
                <a:solidFill>
                  <a:schemeClr val="tx1"/>
                </a:solidFill>
                <a:effectLst/>
                <a:latin typeface="+mn-lt"/>
                <a:ea typeface="+mn-ea"/>
                <a:cs typeface="+mn-cs"/>
              </a:rPr>
              <a:t>单击左侧主窗格中的资源提供方步骤的名称将导航到所选服务类型的资源提供方创建页。</a:t>
            </a:r>
          </a:p>
          <a:p>
            <a:pPr fontAlgn="ctr"/>
            <a:r>
              <a:rPr lang="zh-CN" altLang="en-US" sz="1200" b="1" i="0" kern="1200" dirty="0">
                <a:solidFill>
                  <a:schemeClr val="tx1"/>
                </a:solidFill>
                <a:effectLst/>
                <a:latin typeface="+mn-lt"/>
                <a:ea typeface="+mn-ea"/>
                <a:cs typeface="+mn-cs"/>
              </a:rPr>
              <a:t>配置限额</a:t>
            </a:r>
          </a:p>
          <a:p>
            <a:pPr fontAlgn="t"/>
            <a:r>
              <a:rPr lang="zh-CN" altLang="en-US" sz="1200" b="0" i="0" kern="1200" dirty="0">
                <a:solidFill>
                  <a:schemeClr val="tx1"/>
                </a:solidFill>
                <a:effectLst/>
                <a:latin typeface="+mn-lt"/>
                <a:ea typeface="+mn-ea"/>
                <a:cs typeface="+mn-cs"/>
              </a:rPr>
              <a:t>限额是可授予给属于某个角色的每个自助用户的资源量。初始设置不需要限额</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但默认情况下用户将没有任何限制。</a:t>
            </a:r>
          </a:p>
          <a:p>
            <a:pPr fontAlgn="t"/>
            <a:r>
              <a:rPr lang="zh-CN" altLang="en-US" sz="1200" b="0" i="0" kern="1200" dirty="0">
                <a:solidFill>
                  <a:schemeClr val="tx1"/>
                </a:solidFill>
                <a:effectLst/>
                <a:latin typeface="+mn-lt"/>
                <a:ea typeface="+mn-ea"/>
                <a:cs typeface="+mn-cs"/>
              </a:rPr>
              <a:t>要为所选服务类型配置限额</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请在左侧主窗格中单击“限额”步骤。</a:t>
            </a:r>
          </a:p>
          <a:p>
            <a:pPr fontAlgn="ctr"/>
            <a:r>
              <a:rPr lang="zh-CN" altLang="en-US" sz="1200" b="1" i="0" kern="1200" dirty="0">
                <a:solidFill>
                  <a:schemeClr val="tx1"/>
                </a:solidFill>
                <a:effectLst/>
                <a:latin typeface="+mn-lt"/>
                <a:ea typeface="+mn-ea"/>
                <a:cs typeface="+mn-cs"/>
              </a:rPr>
              <a:t>创建服务模板</a:t>
            </a:r>
          </a:p>
          <a:p>
            <a:pPr fontAlgn="t"/>
            <a:r>
              <a:rPr lang="zh-CN" altLang="en-US" sz="1200" b="0" i="0" kern="1200" dirty="0">
                <a:solidFill>
                  <a:schemeClr val="tx1"/>
                </a:solidFill>
                <a:effectLst/>
                <a:latin typeface="+mn-lt"/>
                <a:ea typeface="+mn-ea"/>
                <a:cs typeface="+mn-cs"/>
              </a:rPr>
              <a:t>服务模板是在资源上创建新服务的服务预配逻辑。服务模板定义实例的特征。这些特征可能包含特定于服务类型的参数以及可能实例化模板的一些说明。当用户要求创建某种服务类型的实例时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可从该服务类型的可用服务方案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派生自服务模板</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的列表中进行选择</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用户有权访问该列表</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并且可能需要提供创建逻辑所需的输入参数值。</a:t>
            </a:r>
          </a:p>
          <a:p>
            <a:pPr fontAlgn="t"/>
            <a:r>
              <a:rPr lang="zh-CN" altLang="en-US" sz="1200" b="0" i="0" kern="1200" dirty="0">
                <a:solidFill>
                  <a:schemeClr val="tx1"/>
                </a:solidFill>
                <a:effectLst/>
                <a:latin typeface="+mn-lt"/>
                <a:ea typeface="+mn-ea"/>
                <a:cs typeface="+mn-cs"/>
              </a:rPr>
              <a:t>要为所选服务类型配置服务模板</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请在左侧主窗格中单击“服务模板”步骤。</a:t>
            </a:r>
          </a:p>
          <a:p>
            <a:pPr fontAlgn="ctr"/>
            <a:r>
              <a:rPr lang="zh-CN" altLang="en-US" sz="1200" b="1" i="0" kern="1200" dirty="0">
                <a:solidFill>
                  <a:schemeClr val="tx1"/>
                </a:solidFill>
                <a:effectLst/>
                <a:latin typeface="+mn-lt"/>
                <a:ea typeface="+mn-ea"/>
                <a:cs typeface="+mn-cs"/>
              </a:rPr>
              <a:t>配置请求设置</a:t>
            </a:r>
          </a:p>
          <a:p>
            <a:pPr fontAlgn="t"/>
            <a:r>
              <a:rPr lang="zh-CN" altLang="en-US" sz="1200" b="0" i="0" kern="1200" dirty="0">
                <a:solidFill>
                  <a:schemeClr val="tx1"/>
                </a:solidFill>
                <a:effectLst/>
                <a:latin typeface="+mn-lt"/>
                <a:ea typeface="+mn-ea"/>
                <a:cs typeface="+mn-cs"/>
              </a:rPr>
              <a:t>请求设置用于为服务类型或属于某些角色的用户定义请求相关的策略。您可以限制用户可以提前多久请求</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请求的最长持续时间</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或系统删除已归档请求之前经过的最长持续时间。初始设置不需要请求设置</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但默认情况下用户将没有任何限制。</a:t>
            </a:r>
          </a:p>
          <a:p>
            <a:pPr fontAlgn="t"/>
            <a:r>
              <a:rPr lang="zh-CN" altLang="en-US" sz="1200" b="0" i="0" kern="1200" dirty="0">
                <a:solidFill>
                  <a:schemeClr val="tx1"/>
                </a:solidFill>
                <a:effectLst/>
                <a:latin typeface="+mn-lt"/>
                <a:ea typeface="+mn-ea"/>
                <a:cs typeface="+mn-cs"/>
              </a:rPr>
              <a:t>要为此服务类型配置请求设置</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请在左侧主窗格中单击“请求设置”步骤。</a:t>
            </a:r>
          </a:p>
          <a:p>
            <a:endParaRPr kumimoji="1" lang="zh-CN" altLang="en-US" dirty="0"/>
          </a:p>
        </p:txBody>
      </p:sp>
      <p:sp>
        <p:nvSpPr>
          <p:cNvPr id="4" name="日期占位符 3"/>
          <p:cNvSpPr>
            <a:spLocks noGrp="1"/>
          </p:cNvSpPr>
          <p:nvPr>
            <p:ph type="dt" idx="1"/>
          </p:nvPr>
        </p:nvSpPr>
        <p:spPr/>
        <p:txBody>
          <a:bodyPr/>
          <a:lstStyle/>
          <a:p>
            <a:fld id="{3C06F26C-0778-4C8C-B05C-D5006DF39A96}" type="datetime1">
              <a:rPr lang="en-US" smtClean="0"/>
              <a:t>8/21/2023</a:t>
            </a:fld>
            <a:endParaRPr lang="en-US"/>
          </a:p>
        </p:txBody>
      </p:sp>
      <p:sp>
        <p:nvSpPr>
          <p:cNvPr id="5" name="页脚占位符 4"/>
          <p:cNvSpPr>
            <a:spLocks noGrp="1"/>
          </p:cNvSpPr>
          <p:nvPr>
            <p:ph type="ftr" sz="quarter" idx="4"/>
          </p:nvPr>
        </p:nvSpPr>
        <p:spPr/>
        <p:txBody>
          <a:bodyPr/>
          <a:lstStyle/>
          <a:p>
            <a:endParaRPr lang="en-US"/>
          </a:p>
        </p:txBody>
      </p:sp>
      <p:sp>
        <p:nvSpPr>
          <p:cNvPr id="6" name="灯片编号占位符 5"/>
          <p:cNvSpPr>
            <a:spLocks noGrp="1"/>
          </p:cNvSpPr>
          <p:nvPr>
            <p:ph type="sldNum" sz="quarter" idx="5"/>
          </p:nvPr>
        </p:nvSpPr>
        <p:spPr/>
        <p:txBody>
          <a:bodyPr/>
          <a:lstStyle/>
          <a:p>
            <a:fld id="{DACC16FB-9D68-C74B-AABD-CDFC2ED74F24}" type="slidenum">
              <a:rPr lang="en-US" smtClean="0"/>
              <a:t>8</a:t>
            </a:fld>
            <a:endParaRPr lang="en-US"/>
          </a:p>
        </p:txBody>
      </p:sp>
    </p:spTree>
    <p:extLst>
      <p:ext uri="{BB962C8B-B14F-4D97-AF65-F5344CB8AC3E}">
        <p14:creationId xmlns:p14="http://schemas.microsoft.com/office/powerpoint/2010/main" val="33381889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hyperlink" Target="mailto:mailto:quietperiod_ww_grp@oracle.com" TargetMode="External"/><Relationship Id="rId2" Type="http://schemas.openxmlformats.org/officeDocument/2006/relationships/hyperlink" Target="https://confluence.oraclecorp.com/confluence/display/DemandCenter/Safe+Harbor+Disclosures+for+Presentations" TargetMode="External"/><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s://confluence.oraclecorp.com/confluence/display/DemandCenter/Safe+Harbor+Disclosures+for+Presentations" TargetMode="External"/><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hyperlink" Target="mailto:quietperiod_ww_grp@oracle.com" TargetMode="Externa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10.svg"/><Relationship Id="rId4" Type="http://schemas.openxmlformats.org/officeDocument/2006/relationships/image" Target="../media/image9.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23.jpeg"/><Relationship Id="rId4" Type="http://schemas.openxmlformats.org/officeDocument/2006/relationships/image" Target="../media/image4.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25.jpg"/></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C96C0F11-AAE4-4147-BF68-F2C0EE13073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860484" y="20917"/>
            <a:ext cx="4331516" cy="2542941"/>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Oracle Logo" descr="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5595"/>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3188"/>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9" name="object 9">
            <a:extLst>
              <a:ext uri="{FF2B5EF4-FFF2-40B4-BE49-F238E27FC236}">
                <a16:creationId xmlns:a16="http://schemas.microsoft.com/office/drawing/2014/main" id="{26349A69-90E3-45DB-BC86-3B7FB26B13E2}"/>
              </a:ext>
            </a:extLst>
          </p:cNvPr>
          <p:cNvSpPr/>
          <p:nvPr userDrawn="1"/>
        </p:nvSpPr>
        <p:spPr>
          <a:xfrm>
            <a:off x="0" y="0"/>
            <a:ext cx="190482" cy="6857365"/>
          </a:xfrm>
          <a:prstGeom prst="rect">
            <a:avLst/>
          </a:prstGeom>
          <a:blipFill>
            <a:blip r:embed="rId6" cstate="email">
              <a:extLst>
                <a:ext uri="{28A0092B-C50C-407E-A947-70E740481C1C}">
                  <a14:useLocalDpi xmlns:a14="http://schemas.microsoft.com/office/drawing/2010/main"/>
                </a:ext>
              </a:extLst>
            </a:blip>
            <a:stretch>
              <a:fillRect/>
            </a:stretch>
          </a:blipFill>
        </p:spPr>
        <p:txBody>
          <a:bodyPr wrap="square" lIns="0" tIns="0" rIns="0" bIns="0" rtlCol="0"/>
          <a:lstStyle/>
          <a:p>
            <a:endParaRPr sz="2968"/>
          </a:p>
        </p:txBody>
      </p:sp>
    </p:spTree>
    <p:extLst>
      <p:ext uri="{BB962C8B-B14F-4D97-AF65-F5344CB8AC3E}">
        <p14:creationId xmlns:p14="http://schemas.microsoft.com/office/powerpoint/2010/main" val="3116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ght - Title/Subtitle 2 Column">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F24DF316-2FA6-AE44-AB7A-9E7E86E0BE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8297"/>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108521" y="1608298"/>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8297"/>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p:cNvSpPr>
            <a:spLocks noGrp="1"/>
          </p:cNvSpPr>
          <p:nvPr>
            <p:ph type="dt" sz="half" idx="16"/>
          </p:nvPr>
        </p:nvSpPr>
        <p:spPr/>
        <p:txBody>
          <a:bodyPr/>
          <a:lstStyle/>
          <a:p>
            <a:r>
              <a:rPr lang="en-US"/>
              <a:t>[Date]</a:t>
            </a:r>
            <a:endParaRPr lang="en-US" dirty="0"/>
          </a:p>
        </p:txBody>
      </p:sp>
      <p:sp>
        <p:nvSpPr>
          <p:cNvPr id="10" name="Footer Placeholder 9"/>
          <p:cNvSpPr>
            <a:spLocks noGrp="1"/>
          </p:cNvSpPr>
          <p:nvPr>
            <p:ph type="ftr" sz="quarter" idx="17"/>
          </p:nvPr>
        </p:nvSpPr>
        <p:spPr/>
        <p:txBody>
          <a:bodyPr/>
          <a:lstStyle/>
          <a:p>
            <a:r>
              <a:rPr lang="en-US" dirty="0"/>
              <a:t>Copyright © 2021, Oracle and/or its affiliates | Confidential: Restricted</a:t>
            </a:r>
          </a:p>
        </p:txBody>
      </p:sp>
      <p:sp>
        <p:nvSpPr>
          <p:cNvPr id="11" name="Slide Number Placeholder 10"/>
          <p:cNvSpPr>
            <a:spLocks noGrp="1"/>
          </p:cNvSpPr>
          <p:nvPr>
            <p:ph type="sldNum" sz="quarter" idx="18"/>
          </p:nvPr>
        </p:nvSpPr>
        <p:spPr/>
        <p:txBody>
          <a:bodyPr/>
          <a:lstStyle/>
          <a:p>
            <a:fld id="{345D60D9-5372-5F40-9443-0F9AE5BDC3C8}" type="slidenum">
              <a:rPr lang="en-US" smtClean="0"/>
              <a:pPr/>
              <a:t>‹#›</a:t>
            </a:fld>
            <a:endParaRPr lang="en-US" dirty="0"/>
          </a:p>
        </p:txBody>
      </p:sp>
      <p:sp>
        <p:nvSpPr>
          <p:cNvPr id="13" name="Title 12"/>
          <p:cNvSpPr>
            <a:spLocks noGrp="1"/>
          </p:cNvSpPr>
          <p:nvPr>
            <p:ph type="title"/>
          </p:nvPr>
        </p:nvSpPr>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266859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 - Title/Subtitle 2 Column">
    <p:bg>
      <p:bgRef idx="1001">
        <a:schemeClr val="bg1"/>
      </p:bgRef>
    </p:bg>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28C366F9-78A6-F740-87C8-B4D59AEB61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4"/>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108521" y="1608588"/>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9724"/>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C3662519-4941-4045-9F0E-DBC7AD6CC29F}"/>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C9E807CE-245D-4F0E-ACCB-E3FE7584A0AE}"/>
              </a:ext>
            </a:extLst>
          </p:cNvPr>
          <p:cNvSpPr>
            <a:spLocks noGrp="1"/>
          </p:cNvSpPr>
          <p:nvPr>
            <p:ph type="dt" sz="half" idx="16"/>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D5C87038-F332-48C5-BA1A-25E935076236}"/>
              </a:ext>
            </a:extLst>
          </p:cNvPr>
          <p:cNvSpPr>
            <a:spLocks noGrp="1"/>
          </p:cNvSpPr>
          <p:nvPr>
            <p:ph type="ftr" sz="quarter" idx="17"/>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40BF160E-FC2C-48A7-921B-3472529A1B06}"/>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0185914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ght - Title 3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3CA75903-C10D-E747-B877-6804D65E8A3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9725"/>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3415"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6971" y="1609725"/>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51511" y="1609725"/>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45067" y="1609725"/>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3D2FFF47-983C-4CE2-9048-1317EB4F32CB}"/>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6D56EEFB-7FCA-4C8C-BD9A-59CFF6BBA9AB}"/>
              </a:ext>
            </a:extLst>
          </p:cNvPr>
          <p:cNvSpPr>
            <a:spLocks noGrp="1"/>
          </p:cNvSpPr>
          <p:nvPr>
            <p:ph type="dt" sz="half" idx="17"/>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DA095ECF-3404-41BC-B49D-2616D73127C4}"/>
              </a:ext>
            </a:extLst>
          </p:cNvPr>
          <p:cNvSpPr>
            <a:spLocks noGrp="1"/>
          </p:cNvSpPr>
          <p:nvPr>
            <p:ph type="ftr" sz="quarter" idx="18"/>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54F9C599-3545-4260-BC77-88BD7619A101}"/>
              </a:ext>
            </a:extLst>
          </p:cNvPr>
          <p:cNvSpPr>
            <a:spLocks noGrp="1"/>
          </p:cNvSpPr>
          <p:nvPr>
            <p:ph type="sldNum" sz="quarter" idx="1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7106067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 - Title 3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DCCF0BD7-85D3-194F-9793-E38DD2B8F75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9725"/>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3415" y="161033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6971" y="1609725"/>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51511" y="1610335"/>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45067" y="1609725"/>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8150D675-D1C2-4EC5-AC43-361941EAF0BF}"/>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933D1004-DEA1-4BAF-97C2-F49A471F4E4F}"/>
              </a:ext>
            </a:extLst>
          </p:cNvPr>
          <p:cNvSpPr>
            <a:spLocks noGrp="1"/>
          </p:cNvSpPr>
          <p:nvPr>
            <p:ph type="dt" sz="half" idx="17"/>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88C7C943-7B6D-4881-926B-CD58E0F2AC11}"/>
              </a:ext>
            </a:extLst>
          </p:cNvPr>
          <p:cNvSpPr>
            <a:spLocks noGrp="1"/>
          </p:cNvSpPr>
          <p:nvPr>
            <p:ph type="ftr" sz="quarter" idx="18"/>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A6963952-CC43-4F63-8DDF-47B0F4512883}"/>
              </a:ext>
            </a:extLst>
          </p:cNvPr>
          <p:cNvSpPr>
            <a:spLocks noGrp="1"/>
          </p:cNvSpPr>
          <p:nvPr>
            <p:ph type="sldNum" sz="quarter" idx="1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665286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ght - Title/Subtitle 3 Column">
    <p:spTree>
      <p:nvGrpSpPr>
        <p:cNvPr id="1" name=""/>
        <p:cNvGrpSpPr/>
        <p:nvPr/>
      </p:nvGrpSpPr>
      <p:grpSpPr>
        <a:xfrm>
          <a:off x="0" y="0"/>
          <a:ext cx="0" cy="0"/>
          <a:chOff x="0" y="0"/>
          <a:chExt cx="0" cy="0"/>
        </a:xfrm>
      </p:grpSpPr>
      <p:pic>
        <p:nvPicPr>
          <p:cNvPr id="13" name="Cloud">
            <a:extLst>
              <a:ext uri="{FF2B5EF4-FFF2-40B4-BE49-F238E27FC236}">
                <a16:creationId xmlns:a16="http://schemas.microsoft.com/office/drawing/2014/main" id="{D922B281-CE8B-4E47-889A-38B9D11BA0A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4"/>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1915" y="1609724"/>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6083" y="1609724"/>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51236" y="1609724"/>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45405" y="1609724"/>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226210A-4112-4730-8F81-3CAE5C391FDB}"/>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6CAD3E0A-0143-42FC-B8B6-EBC1FF990000}"/>
              </a:ext>
            </a:extLst>
          </p:cNvPr>
          <p:cNvSpPr>
            <a:spLocks noGrp="1"/>
          </p:cNvSpPr>
          <p:nvPr>
            <p:ph type="dt" sz="half" idx="17"/>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7D46B54D-91F2-4210-9BEA-3B59824207D9}"/>
              </a:ext>
            </a:extLst>
          </p:cNvPr>
          <p:cNvSpPr>
            <a:spLocks noGrp="1"/>
          </p:cNvSpPr>
          <p:nvPr>
            <p:ph type="ftr" sz="quarter" idx="18"/>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F0900B02-4438-4597-85D3-D93A97B15462}"/>
              </a:ext>
            </a:extLst>
          </p:cNvPr>
          <p:cNvSpPr>
            <a:spLocks noGrp="1"/>
          </p:cNvSpPr>
          <p:nvPr>
            <p:ph type="sldNum" sz="quarter" idx="1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0044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rk - Title/Subtitle 3 Column">
    <p:bg>
      <p:bgRef idx="1001">
        <a:schemeClr val="bg1"/>
      </p:bgRef>
    </p:bg>
    <p:spTree>
      <p:nvGrpSpPr>
        <p:cNvPr id="1" name=""/>
        <p:cNvGrpSpPr/>
        <p:nvPr/>
      </p:nvGrpSpPr>
      <p:grpSpPr>
        <a:xfrm>
          <a:off x="0" y="0"/>
          <a:ext cx="0" cy="0"/>
          <a:chOff x="0" y="0"/>
          <a:chExt cx="0" cy="0"/>
        </a:xfrm>
      </p:grpSpPr>
      <p:pic>
        <p:nvPicPr>
          <p:cNvPr id="13" name="Cloud">
            <a:extLst>
              <a:ext uri="{FF2B5EF4-FFF2-40B4-BE49-F238E27FC236}">
                <a16:creationId xmlns:a16="http://schemas.microsoft.com/office/drawing/2014/main" id="{B017591D-9CE6-7446-94B7-8CEEEAF691E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6"/>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1915"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6083" y="1609726"/>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51236"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45405" y="1609726"/>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6E60902A-4CDA-482D-90DF-ECACF1930986}"/>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E77E4DB8-9644-4581-BEED-809BCD3EA9C1}"/>
              </a:ext>
            </a:extLst>
          </p:cNvPr>
          <p:cNvSpPr>
            <a:spLocks noGrp="1"/>
          </p:cNvSpPr>
          <p:nvPr>
            <p:ph type="dt" sz="half" idx="17"/>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FF0DBBB3-F562-4D09-B7E5-45C9C98CE1B5}"/>
              </a:ext>
            </a:extLst>
          </p:cNvPr>
          <p:cNvSpPr>
            <a:spLocks noGrp="1"/>
          </p:cNvSpPr>
          <p:nvPr>
            <p:ph type="ftr" sz="quarter" idx="18"/>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8FC14E1F-DA7F-492C-AFEB-BC17569A9002}"/>
              </a:ext>
            </a:extLst>
          </p:cNvPr>
          <p:cNvSpPr>
            <a:spLocks noGrp="1"/>
          </p:cNvSpPr>
          <p:nvPr>
            <p:ph type="sldNum" sz="quarter" idx="1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294224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ght - Title 4 Column">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03EA880-91CB-2F4A-BC00-A9353851358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589524"/>
            <a:ext cx="2478024" cy="4525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4450" y="1590159"/>
            <a:ext cx="0" cy="4525997"/>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2001" y="1589524"/>
            <a:ext cx="2478024" cy="4525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7576" y="1590159"/>
            <a:ext cx="0" cy="4525997"/>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35127" y="1589524"/>
            <a:ext cx="2478024" cy="4525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40702" y="1590159"/>
            <a:ext cx="0" cy="4525997"/>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68254" y="1589524"/>
            <a:ext cx="2478024" cy="4525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E665C0AC-7132-4356-88D4-79E4A49B2CE4}"/>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1A131A1D-D1FF-4A37-8531-B67D54ED466D}"/>
              </a:ext>
            </a:extLst>
          </p:cNvPr>
          <p:cNvSpPr>
            <a:spLocks noGrp="1"/>
          </p:cNvSpPr>
          <p:nvPr>
            <p:ph type="dt" sz="half" idx="1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C8EC9026-CA1C-465B-ADD5-AE1F9B7A0775}"/>
              </a:ext>
            </a:extLst>
          </p:cNvPr>
          <p:cNvSpPr>
            <a:spLocks noGrp="1"/>
          </p:cNvSpPr>
          <p:nvPr>
            <p:ph type="ftr" sz="quarter" idx="19"/>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13064CFB-254B-4876-8556-026D173672E6}"/>
              </a:ext>
            </a:extLst>
          </p:cNvPr>
          <p:cNvSpPr>
            <a:spLocks noGrp="1"/>
          </p:cNvSpPr>
          <p:nvPr>
            <p:ph type="sldNum" sz="quarter" idx="2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491591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ark - Title 4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6D31D0E4-AF4F-A542-A6E3-8EBAA9F1BC6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8575"/>
            <a:ext cx="247802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4450" y="1609209"/>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2001" y="1608575"/>
            <a:ext cx="247802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7576" y="1609209"/>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35127" y="1608575"/>
            <a:ext cx="247802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40702" y="1609209"/>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68254" y="1608575"/>
            <a:ext cx="247802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2AA814CE-3331-469B-8BE8-853F42A03463}"/>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52F26386-047A-407D-BEE4-BF9BC2C4C09F}"/>
              </a:ext>
            </a:extLst>
          </p:cNvPr>
          <p:cNvSpPr>
            <a:spLocks noGrp="1"/>
          </p:cNvSpPr>
          <p:nvPr>
            <p:ph type="dt" sz="half" idx="1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D15A8344-82CB-496F-8690-72CF339725D6}"/>
              </a:ext>
            </a:extLst>
          </p:cNvPr>
          <p:cNvSpPr>
            <a:spLocks noGrp="1"/>
          </p:cNvSpPr>
          <p:nvPr>
            <p:ph type="ftr" sz="quarter" idx="19"/>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856EBA4F-FCB4-4B89-BEA0-1B33D86D6DE8}"/>
              </a:ext>
            </a:extLst>
          </p:cNvPr>
          <p:cNvSpPr>
            <a:spLocks noGrp="1"/>
          </p:cNvSpPr>
          <p:nvPr>
            <p:ph type="sldNum" sz="quarter" idx="2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757821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ight - Title/Subtitle 4 Column">
    <p:spTree>
      <p:nvGrpSpPr>
        <p:cNvPr id="1" name=""/>
        <p:cNvGrpSpPr/>
        <p:nvPr/>
      </p:nvGrpSpPr>
      <p:grpSpPr>
        <a:xfrm>
          <a:off x="0" y="0"/>
          <a:ext cx="0" cy="0"/>
          <a:chOff x="0" y="0"/>
          <a:chExt cx="0" cy="0"/>
        </a:xfrm>
      </p:grpSpPr>
      <p:pic>
        <p:nvPicPr>
          <p:cNvPr id="17" name="Cloud">
            <a:extLst>
              <a:ext uri="{FF2B5EF4-FFF2-40B4-BE49-F238E27FC236}">
                <a16:creationId xmlns:a16="http://schemas.microsoft.com/office/drawing/2014/main" id="{DE68A64E-9177-1E41-B02B-9C94A30A031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5"/>
            <a:ext cx="2478024" cy="4506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3924" y="1609667"/>
            <a:ext cx="0" cy="450805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3061" y="1609725"/>
            <a:ext cx="2478024" cy="4506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10222" y="1609667"/>
            <a:ext cx="0" cy="450805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39359" y="1609725"/>
            <a:ext cx="2478024" cy="4506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46520" y="1609667"/>
            <a:ext cx="0" cy="450805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75659" y="1609725"/>
            <a:ext cx="2478024" cy="4506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72191157-EC2D-4417-9959-2EA7D1DAFF57}"/>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C2388CBD-B05C-4885-A081-172C87DCAD84}"/>
              </a:ext>
            </a:extLst>
          </p:cNvPr>
          <p:cNvSpPr>
            <a:spLocks noGrp="1"/>
          </p:cNvSpPr>
          <p:nvPr>
            <p:ph type="dt" sz="half" idx="18"/>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3CE56F53-8C5C-4F85-9969-353868B64B25}"/>
              </a:ext>
            </a:extLst>
          </p:cNvPr>
          <p:cNvSpPr>
            <a:spLocks noGrp="1"/>
          </p:cNvSpPr>
          <p:nvPr>
            <p:ph type="ftr" sz="quarter" idx="19"/>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589360B9-A253-468B-B3D3-70CC43B07468}"/>
              </a:ext>
            </a:extLst>
          </p:cNvPr>
          <p:cNvSpPr>
            <a:spLocks noGrp="1"/>
          </p:cNvSpPr>
          <p:nvPr>
            <p:ph type="sldNum" sz="quarter" idx="2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33806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ark - Title/Subtitle 4 Column">
    <p:bg>
      <p:bgRef idx="1001">
        <a:schemeClr val="bg1"/>
      </p:bgRef>
    </p:bg>
    <p:spTree>
      <p:nvGrpSpPr>
        <p:cNvPr id="1" name=""/>
        <p:cNvGrpSpPr/>
        <p:nvPr/>
      </p:nvGrpSpPr>
      <p:grpSpPr>
        <a:xfrm>
          <a:off x="0" y="0"/>
          <a:ext cx="0" cy="0"/>
          <a:chOff x="0" y="0"/>
          <a:chExt cx="0" cy="0"/>
        </a:xfrm>
      </p:grpSpPr>
      <p:pic>
        <p:nvPicPr>
          <p:cNvPr id="17" name="Cloud">
            <a:extLst>
              <a:ext uri="{FF2B5EF4-FFF2-40B4-BE49-F238E27FC236}">
                <a16:creationId xmlns:a16="http://schemas.microsoft.com/office/drawing/2014/main" id="{6F66DACA-117A-D443-A12C-B547719EC02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6"/>
            <a:ext cx="247802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3924"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3061" y="1609726"/>
            <a:ext cx="247802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10222"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39359" y="1609726"/>
            <a:ext cx="247802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46520"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75659" y="1609726"/>
            <a:ext cx="247802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1467A894-8EF4-484B-BF49-DF2E9F970DE5}"/>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CE422C40-A387-420C-B07A-9F6BE08313A1}"/>
              </a:ext>
            </a:extLst>
          </p:cNvPr>
          <p:cNvSpPr>
            <a:spLocks noGrp="1"/>
          </p:cNvSpPr>
          <p:nvPr>
            <p:ph type="dt" sz="half" idx="18"/>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7550E71C-CB99-4BD4-8252-ED7D062329F5}"/>
              </a:ext>
            </a:extLst>
          </p:cNvPr>
          <p:cNvSpPr>
            <a:spLocks noGrp="1"/>
          </p:cNvSpPr>
          <p:nvPr>
            <p:ph type="ftr" sz="quarter" idx="19"/>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FD33CF2B-9E35-4547-8232-5DE4CC57C302}"/>
              </a:ext>
            </a:extLst>
          </p:cNvPr>
          <p:cNvSpPr>
            <a:spLocks noGrp="1"/>
          </p:cNvSpPr>
          <p:nvPr>
            <p:ph type="sldNum" sz="quarter" idx="2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212601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ight - Title 1 Column">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14698CB0-77BC-6148-8112-EFC83C0F580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7" name="Content Placeholder 6">
            <a:extLst>
              <a:ext uri="{FF2B5EF4-FFF2-40B4-BE49-F238E27FC236}">
                <a16:creationId xmlns:a16="http://schemas.microsoft.com/office/drawing/2014/main" id="{07A30E9B-4EB7-4882-9E42-67210E9CC0B4}"/>
              </a:ext>
            </a:extLst>
          </p:cNvPr>
          <p:cNvSpPr>
            <a:spLocks noGrp="1"/>
          </p:cNvSpPr>
          <p:nvPr>
            <p:ph sz="quarter" idx="13"/>
          </p:nvPr>
        </p:nvSpPr>
        <p:spPr>
          <a:xfrm>
            <a:off x="771525" y="1600200"/>
            <a:ext cx="10677525" cy="4507992"/>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a:extLst>
              <a:ext uri="{FF2B5EF4-FFF2-40B4-BE49-F238E27FC236}">
                <a16:creationId xmlns:a16="http://schemas.microsoft.com/office/drawing/2014/main" id="{35CB6F3B-CCE4-4193-8EAA-C4A6D27C7DAD}"/>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2131DBF8-F618-4198-88BA-FD1569B2979A}"/>
              </a:ext>
            </a:extLst>
          </p:cNvPr>
          <p:cNvSpPr>
            <a:spLocks noGrp="1"/>
          </p:cNvSpPr>
          <p:nvPr>
            <p:ph type="dt" sz="half" idx="14"/>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158AA26E-E9A4-4CE1-9157-28062D2322ED}"/>
              </a:ext>
            </a:extLst>
          </p:cNvPr>
          <p:cNvSpPr>
            <a:spLocks noGrp="1"/>
          </p:cNvSpPr>
          <p:nvPr>
            <p:ph type="ftr" sz="quarter" idx="15"/>
          </p:nvPr>
        </p:nvSpPr>
        <p:spPr/>
        <p:txBody>
          <a:bodyPr/>
          <a:lstStyle/>
          <a:p>
            <a:r>
              <a:rPr lang="en-US" dirty="0"/>
              <a:t>Copyright © 2021, Oracle and/or its affiliates | Confidential: Restricted</a:t>
            </a:r>
          </a:p>
        </p:txBody>
      </p:sp>
      <p:sp>
        <p:nvSpPr>
          <p:cNvPr id="4" name="Slide Number Placeholder 3">
            <a:extLst>
              <a:ext uri="{FF2B5EF4-FFF2-40B4-BE49-F238E27FC236}">
                <a16:creationId xmlns:a16="http://schemas.microsoft.com/office/drawing/2014/main" id="{0FB3DA01-00EF-4B14-8325-24C1135260F9}"/>
              </a:ext>
            </a:extLst>
          </p:cNvPr>
          <p:cNvSpPr>
            <a:spLocks noGrp="1"/>
          </p:cNvSpPr>
          <p:nvPr>
            <p:ph type="sldNum" sz="quarter" idx="16"/>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57756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 Title Quad Infographic">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A646CDE3-61DE-5F4A-A6EA-E5FECEFF07E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609209"/>
            <a:ext cx="1618488" cy="1618488"/>
          </a:xfrm>
          <a:prstGeom prst="rect">
            <a:avLst/>
          </a:prstGeom>
        </p:spPr>
        <p:txBody>
          <a:bodyPr/>
          <a:lstStyle/>
          <a:p>
            <a:r>
              <a:rPr lang="en-US"/>
              <a:t>Click icon to add picture</a:t>
            </a:r>
            <a:endParaRPr lang="en-US" dirty="0"/>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209"/>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209"/>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209"/>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40646"/>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0646"/>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0646"/>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0646"/>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E3EED3DC-3691-46BD-9B48-E2C270C741F9}"/>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28BE0263-5FD6-4DE6-B9D0-79EF81804AF3}"/>
              </a:ext>
            </a:extLst>
          </p:cNvPr>
          <p:cNvSpPr>
            <a:spLocks noGrp="1"/>
          </p:cNvSpPr>
          <p:nvPr>
            <p:ph type="dt" sz="half" idx="27"/>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FC6C050F-728D-4BEF-B207-F42452F3527D}"/>
              </a:ext>
            </a:extLst>
          </p:cNvPr>
          <p:cNvSpPr>
            <a:spLocks noGrp="1"/>
          </p:cNvSpPr>
          <p:nvPr>
            <p:ph type="ftr" sz="quarter" idx="28"/>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BD446726-6BED-4C16-B2F2-97FDB0765DB8}"/>
              </a:ext>
            </a:extLst>
          </p:cNvPr>
          <p:cNvSpPr>
            <a:spLocks noGrp="1"/>
          </p:cNvSpPr>
          <p:nvPr>
            <p:ph type="sldNum" sz="quarter" idx="2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6113270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 Title Quad Infographic">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307F0167-116B-4B46-AC07-0CF33541BDB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609209"/>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209"/>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209"/>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209"/>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40646"/>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0646"/>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0646"/>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0646"/>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083207C4-681D-4388-B80E-EE2FA349AF02}"/>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EC3EB1D7-DB39-4B87-83A2-C41A68F7435E}"/>
              </a:ext>
            </a:extLst>
          </p:cNvPr>
          <p:cNvSpPr>
            <a:spLocks noGrp="1"/>
          </p:cNvSpPr>
          <p:nvPr>
            <p:ph type="dt" sz="half" idx="27"/>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ABD1DB1E-E699-4B1A-BFD3-5F9D0BCDB864}"/>
              </a:ext>
            </a:extLst>
          </p:cNvPr>
          <p:cNvSpPr>
            <a:spLocks noGrp="1"/>
          </p:cNvSpPr>
          <p:nvPr>
            <p:ph type="ftr" sz="quarter" idx="28"/>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6CF2DF93-F6AF-4392-A308-BFC8349686D0}"/>
              </a:ext>
            </a:extLst>
          </p:cNvPr>
          <p:cNvSpPr>
            <a:spLocks noGrp="1"/>
          </p:cNvSpPr>
          <p:nvPr>
            <p:ph type="sldNum" sz="quarter" idx="2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754803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 Numbered Outline">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3CFD71AD-DED9-6542-9425-0CD364D0453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552282" y="4403039"/>
            <a:ext cx="6133750" cy="1695012"/>
          </a:xfrm>
          <a:prstGeom prst="rect">
            <a:avLst/>
          </a:prstGeom>
        </p:spPr>
      </p:pic>
      <p:sp>
        <p:nvSpPr>
          <p:cNvPr id="4" name="Text Placeholder 3">
            <a:extLst>
              <a:ext uri="{FF2B5EF4-FFF2-40B4-BE49-F238E27FC236}">
                <a16:creationId xmlns:a16="http://schemas.microsoft.com/office/drawing/2014/main" id="{0CACCDE9-9415-4B6A-88C5-02BDAA76AAC8}"/>
              </a:ext>
            </a:extLst>
          </p:cNvPr>
          <p:cNvSpPr>
            <a:spLocks noGrp="1"/>
          </p:cNvSpPr>
          <p:nvPr>
            <p:ph type="body" sz="quarter" idx="43"/>
          </p:nvPr>
        </p:nvSpPr>
        <p:spPr>
          <a:xfrm>
            <a:off x="762000" y="1609724"/>
            <a:ext cx="10687050" cy="4505325"/>
          </a:xfrm>
          <a:noFill/>
        </p:spPr>
        <p:txBody>
          <a:bodyPr vert="horz" lIns="0" tIns="0" rIns="0" bIns="0" rtlCol="0">
            <a:noAutofit/>
          </a:bodyPr>
          <a:lstStyle>
            <a:lvl1pPr marL="365125" indent="-365125">
              <a:buClr>
                <a:schemeClr val="accent5"/>
              </a:buClr>
              <a:buFont typeface="+mj-lt"/>
              <a:buAutoNum type="arabicPeriod"/>
              <a:defRPr lang="en-US" dirty="0"/>
            </a:lvl1pPr>
            <a:lvl2pPr marL="548640">
              <a:defRPr lang="en-US" dirty="0"/>
            </a:lvl2pPr>
            <a:lvl3pPr marL="731520">
              <a:defRPr lang="en-US" dirty="0"/>
            </a:lvl3pPr>
            <a:lvl4pPr marL="914400">
              <a:defRPr lang="en-US" dirty="0"/>
            </a:lvl4pPr>
            <a:lvl5pPr marL="1097280">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9C807732-3520-4DBF-9B75-86BA2E562DF0}"/>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2BF46362-5F33-4F04-9B32-535D333E29C7}"/>
              </a:ext>
            </a:extLst>
          </p:cNvPr>
          <p:cNvSpPr>
            <a:spLocks noGrp="1"/>
          </p:cNvSpPr>
          <p:nvPr>
            <p:ph type="dt" sz="half" idx="45"/>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D4561260-593D-4AD6-A0E4-834F8BAAC63D}"/>
              </a:ext>
            </a:extLst>
          </p:cNvPr>
          <p:cNvSpPr>
            <a:spLocks noGrp="1"/>
          </p:cNvSpPr>
          <p:nvPr>
            <p:ph type="ftr" sz="quarter" idx="46"/>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B9B71F68-88E7-48F0-B084-32D91B0A0BEB}"/>
              </a:ext>
            </a:extLst>
          </p:cNvPr>
          <p:cNvSpPr>
            <a:spLocks noGrp="1"/>
          </p:cNvSpPr>
          <p:nvPr>
            <p:ph type="sldNum" sz="quarter" idx="47"/>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93137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ark - Numbered Outline">
    <p:bg>
      <p:bgPr>
        <a:solidFill>
          <a:schemeClr val="tx1"/>
        </a:solidFill>
        <a:effectLst/>
      </p:bgPr>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EFF16796-4E17-4FE8-979C-14D94935366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552283" y="4403039"/>
            <a:ext cx="6133748" cy="1695012"/>
          </a:xfrm>
          <a:prstGeom prst="rect">
            <a:avLst/>
          </a:prstGeom>
        </p:spPr>
      </p:pic>
      <p:sp>
        <p:nvSpPr>
          <p:cNvPr id="4" name="Text Placeholder 3">
            <a:extLst>
              <a:ext uri="{FF2B5EF4-FFF2-40B4-BE49-F238E27FC236}">
                <a16:creationId xmlns:a16="http://schemas.microsoft.com/office/drawing/2014/main" id="{0CACCDE9-9415-4B6A-88C5-02BDAA76AAC8}"/>
              </a:ext>
            </a:extLst>
          </p:cNvPr>
          <p:cNvSpPr>
            <a:spLocks noGrp="1"/>
          </p:cNvSpPr>
          <p:nvPr>
            <p:ph type="body" sz="quarter" idx="43"/>
          </p:nvPr>
        </p:nvSpPr>
        <p:spPr>
          <a:xfrm>
            <a:off x="762000" y="1609724"/>
            <a:ext cx="10687050" cy="4505325"/>
          </a:xfrm>
          <a:noFill/>
        </p:spPr>
        <p:txBody>
          <a:bodyPr vert="horz" lIns="0" tIns="0" rIns="0" bIns="0" rtlCol="0">
            <a:noAutofit/>
          </a:bodyPr>
          <a:lstStyle>
            <a:lvl1pPr marL="0" indent="-365760">
              <a:buClr>
                <a:schemeClr val="accent6"/>
              </a:buClr>
              <a:buFont typeface="+mj-lt"/>
              <a:buAutoNum type="arabicPeriod"/>
              <a:defRPr lang="en-US" dirty="0">
                <a:solidFill>
                  <a:schemeClr val="bg1"/>
                </a:solidFill>
              </a:defRPr>
            </a:lvl1pPr>
            <a:lvl2pPr marL="548640">
              <a:defRPr lang="en-US" dirty="0">
                <a:solidFill>
                  <a:schemeClr val="bg1"/>
                </a:solidFill>
              </a:defRPr>
            </a:lvl2pPr>
            <a:lvl3pPr marL="731520">
              <a:defRPr lang="en-US" dirty="0">
                <a:solidFill>
                  <a:schemeClr val="bg1"/>
                </a:solidFill>
              </a:defRPr>
            </a:lvl3pPr>
            <a:lvl4pPr marL="914400">
              <a:defRPr lang="en-US" dirty="0">
                <a:solidFill>
                  <a:schemeClr val="bg1"/>
                </a:solidFill>
              </a:defRPr>
            </a:lvl4pPr>
            <a:lvl5pPr marL="1097280">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9C807732-3520-4DBF-9B75-86BA2E562DF0}"/>
              </a:ext>
            </a:extLst>
          </p:cNvPr>
          <p:cNvSpPr>
            <a:spLocks noGrp="1"/>
          </p:cNvSpPr>
          <p:nvPr>
            <p:ph type="title" hasCustomPrompt="1"/>
          </p:nvPr>
        </p:nvSpPr>
        <p:spPr/>
        <p:txBody>
          <a:bodyPr/>
          <a:lstStyle>
            <a:lvl1pPr>
              <a:defRPr>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2BF46362-5F33-4F04-9B32-535D333E29C7}"/>
              </a:ext>
            </a:extLst>
          </p:cNvPr>
          <p:cNvSpPr>
            <a:spLocks noGrp="1"/>
          </p:cNvSpPr>
          <p:nvPr>
            <p:ph type="dt" sz="half" idx="45"/>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D4561260-593D-4AD6-A0E4-834F8BAAC63D}"/>
              </a:ext>
            </a:extLst>
          </p:cNvPr>
          <p:cNvSpPr>
            <a:spLocks noGrp="1"/>
          </p:cNvSpPr>
          <p:nvPr>
            <p:ph type="ftr" sz="quarter" idx="46"/>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B9B71F68-88E7-48F0-B084-32D91B0A0BEB}"/>
              </a:ext>
            </a:extLst>
          </p:cNvPr>
          <p:cNvSpPr>
            <a:spLocks noGrp="1"/>
          </p:cNvSpPr>
          <p:nvPr>
            <p:ph type="sldNum" sz="quarter" idx="47"/>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30418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ight - Numbered Outline 2 Column">
    <p:bg>
      <p:bgPr>
        <a:solidFill>
          <a:schemeClr val="bg1"/>
        </a:solidFill>
        <a:effectLst/>
      </p:bgPr>
    </p:bg>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3CFD71AD-DED9-6542-9425-0CD364D0453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552282" y="4403039"/>
            <a:ext cx="6133750" cy="1695012"/>
          </a:xfrm>
          <a:prstGeom prst="rect">
            <a:avLst/>
          </a:prstGeom>
        </p:spPr>
      </p:pic>
      <p:sp>
        <p:nvSpPr>
          <p:cNvPr id="4" name="Text Placeholder 3">
            <a:extLst>
              <a:ext uri="{FF2B5EF4-FFF2-40B4-BE49-F238E27FC236}">
                <a16:creationId xmlns:a16="http://schemas.microsoft.com/office/drawing/2014/main" id="{0CACCDE9-9415-4B6A-88C5-02BDAA76AAC8}"/>
              </a:ext>
            </a:extLst>
          </p:cNvPr>
          <p:cNvSpPr>
            <a:spLocks noGrp="1"/>
          </p:cNvSpPr>
          <p:nvPr>
            <p:ph type="body" sz="quarter" idx="43"/>
          </p:nvPr>
        </p:nvSpPr>
        <p:spPr>
          <a:xfrm>
            <a:off x="762000" y="1609724"/>
            <a:ext cx="5084064" cy="4505325"/>
          </a:xfrm>
          <a:noFill/>
        </p:spPr>
        <p:txBody>
          <a:bodyPr vert="horz" lIns="0" tIns="0" rIns="0" bIns="0" rtlCol="0">
            <a:noAutofit/>
          </a:bodyPr>
          <a:lstStyle>
            <a:lvl1pPr marL="365125" indent="-365125">
              <a:buClr>
                <a:schemeClr val="accent5"/>
              </a:buClr>
              <a:buFont typeface="+mj-lt"/>
              <a:buAutoNum type="arabicPeriod"/>
              <a:defRPr lang="en-US" dirty="0"/>
            </a:lvl1pPr>
            <a:lvl2pPr marL="548640">
              <a:defRPr lang="en-US" dirty="0"/>
            </a:lvl2pPr>
            <a:lvl3pPr marL="731520">
              <a:defRPr lang="en-US" dirty="0"/>
            </a:lvl3pPr>
            <a:lvl4pPr marL="914400">
              <a:defRPr lang="en-US" dirty="0"/>
            </a:lvl4pPr>
            <a:lvl5pPr marL="1097280">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9C807732-3520-4DBF-9B75-86BA2E562DF0}"/>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2BF46362-5F33-4F04-9B32-535D333E29C7}"/>
              </a:ext>
            </a:extLst>
          </p:cNvPr>
          <p:cNvSpPr>
            <a:spLocks noGrp="1"/>
          </p:cNvSpPr>
          <p:nvPr>
            <p:ph type="dt" sz="half" idx="45"/>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D4561260-593D-4AD6-A0E4-834F8BAAC63D}"/>
              </a:ext>
            </a:extLst>
          </p:cNvPr>
          <p:cNvSpPr>
            <a:spLocks noGrp="1"/>
          </p:cNvSpPr>
          <p:nvPr>
            <p:ph type="ftr" sz="quarter" idx="46"/>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B9B71F68-88E7-48F0-B084-32D91B0A0BEB}"/>
              </a:ext>
            </a:extLst>
          </p:cNvPr>
          <p:cNvSpPr>
            <a:spLocks noGrp="1"/>
          </p:cNvSpPr>
          <p:nvPr>
            <p:ph type="sldNum" sz="quarter" idx="47"/>
          </p:nvPr>
        </p:nvSpPr>
        <p:spPr/>
        <p:txBody>
          <a:bodyPr/>
          <a:lstStyle/>
          <a:p>
            <a:fld id="{345D60D9-5372-5F40-9443-0F9AE5BDC3C8}" type="slidenum">
              <a:rPr lang="en-US" smtClean="0"/>
              <a:pPr/>
              <a:t>‹#›</a:t>
            </a:fld>
            <a:endParaRPr lang="en-US" dirty="0"/>
          </a:p>
        </p:txBody>
      </p:sp>
      <p:sp>
        <p:nvSpPr>
          <p:cNvPr id="9" name="Text Placeholder 3">
            <a:extLst>
              <a:ext uri="{FF2B5EF4-FFF2-40B4-BE49-F238E27FC236}">
                <a16:creationId xmlns:a16="http://schemas.microsoft.com/office/drawing/2014/main" id="{93AB42C3-C7C2-47CD-8E87-C5D5963E7A0E}"/>
              </a:ext>
            </a:extLst>
          </p:cNvPr>
          <p:cNvSpPr>
            <a:spLocks noGrp="1"/>
          </p:cNvSpPr>
          <p:nvPr>
            <p:ph type="body" sz="quarter" idx="48"/>
          </p:nvPr>
        </p:nvSpPr>
        <p:spPr>
          <a:xfrm>
            <a:off x="6364986" y="1609724"/>
            <a:ext cx="5084064" cy="4505325"/>
          </a:xfrm>
          <a:noFill/>
        </p:spPr>
        <p:txBody>
          <a:bodyPr vert="horz" lIns="0" tIns="0" rIns="0" bIns="0" rtlCol="0">
            <a:noAutofit/>
          </a:bodyPr>
          <a:lstStyle>
            <a:lvl1pPr marL="365125" indent="-365125">
              <a:buClr>
                <a:schemeClr val="accent5"/>
              </a:buClr>
              <a:buFont typeface="+mj-lt"/>
              <a:buAutoNum type="arabicPeriod"/>
              <a:defRPr lang="en-US" dirty="0"/>
            </a:lvl1pPr>
            <a:lvl2pPr marL="548640">
              <a:defRPr lang="en-US" dirty="0"/>
            </a:lvl2pPr>
            <a:lvl3pPr marL="731520">
              <a:defRPr lang="en-US" dirty="0"/>
            </a:lvl3pPr>
            <a:lvl4pPr marL="914400">
              <a:defRPr lang="en-US" dirty="0"/>
            </a:lvl4pPr>
            <a:lvl5pPr marL="1097280">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20599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ark - Numbered Outline 2 Column">
    <p:bg>
      <p:bgPr>
        <a:solidFill>
          <a:schemeClr val="tx1"/>
        </a:solidFill>
        <a:effectLst/>
      </p:bgPr>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EFF16796-4E17-4FE8-979C-14D94935366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552283" y="4403039"/>
            <a:ext cx="6133748" cy="1695012"/>
          </a:xfrm>
          <a:prstGeom prst="rect">
            <a:avLst/>
          </a:prstGeom>
        </p:spPr>
      </p:pic>
      <p:sp>
        <p:nvSpPr>
          <p:cNvPr id="4" name="Text Placeholder 3">
            <a:extLst>
              <a:ext uri="{FF2B5EF4-FFF2-40B4-BE49-F238E27FC236}">
                <a16:creationId xmlns:a16="http://schemas.microsoft.com/office/drawing/2014/main" id="{0CACCDE9-9415-4B6A-88C5-02BDAA76AAC8}"/>
              </a:ext>
            </a:extLst>
          </p:cNvPr>
          <p:cNvSpPr>
            <a:spLocks noGrp="1"/>
          </p:cNvSpPr>
          <p:nvPr>
            <p:ph type="body" sz="quarter" idx="43"/>
          </p:nvPr>
        </p:nvSpPr>
        <p:spPr>
          <a:xfrm>
            <a:off x="762000" y="1609724"/>
            <a:ext cx="5084064" cy="4505325"/>
          </a:xfrm>
          <a:noFill/>
        </p:spPr>
        <p:txBody>
          <a:bodyPr vert="horz" lIns="0" tIns="0" rIns="0" bIns="0" rtlCol="0">
            <a:noAutofit/>
          </a:bodyPr>
          <a:lstStyle>
            <a:lvl1pPr marL="0" indent="-365760">
              <a:buClr>
                <a:schemeClr val="accent6"/>
              </a:buClr>
              <a:buFont typeface="+mj-lt"/>
              <a:buAutoNum type="arabicPeriod"/>
              <a:defRPr lang="en-US" dirty="0">
                <a:solidFill>
                  <a:schemeClr val="bg1"/>
                </a:solidFill>
              </a:defRPr>
            </a:lvl1pPr>
            <a:lvl2pPr marL="548640">
              <a:defRPr lang="en-US" dirty="0">
                <a:solidFill>
                  <a:schemeClr val="bg1"/>
                </a:solidFill>
              </a:defRPr>
            </a:lvl2pPr>
            <a:lvl3pPr marL="731520">
              <a:defRPr lang="en-US" dirty="0">
                <a:solidFill>
                  <a:schemeClr val="bg1"/>
                </a:solidFill>
              </a:defRPr>
            </a:lvl3pPr>
            <a:lvl4pPr marL="914400">
              <a:defRPr lang="en-US" dirty="0">
                <a:solidFill>
                  <a:schemeClr val="bg1"/>
                </a:solidFill>
              </a:defRPr>
            </a:lvl4pPr>
            <a:lvl5pPr marL="1097280">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9C807732-3520-4DBF-9B75-86BA2E562DF0}"/>
              </a:ext>
            </a:extLst>
          </p:cNvPr>
          <p:cNvSpPr>
            <a:spLocks noGrp="1"/>
          </p:cNvSpPr>
          <p:nvPr>
            <p:ph type="title" hasCustomPrompt="1"/>
          </p:nvPr>
        </p:nvSpPr>
        <p:spPr/>
        <p:txBody>
          <a:bodyPr/>
          <a:lstStyle>
            <a:lvl1pPr>
              <a:defRPr>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2BF46362-5F33-4F04-9B32-535D333E29C7}"/>
              </a:ext>
            </a:extLst>
          </p:cNvPr>
          <p:cNvSpPr>
            <a:spLocks noGrp="1"/>
          </p:cNvSpPr>
          <p:nvPr>
            <p:ph type="dt" sz="half" idx="45"/>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D4561260-593D-4AD6-A0E4-834F8BAAC63D}"/>
              </a:ext>
            </a:extLst>
          </p:cNvPr>
          <p:cNvSpPr>
            <a:spLocks noGrp="1"/>
          </p:cNvSpPr>
          <p:nvPr>
            <p:ph type="ftr" sz="quarter" idx="46"/>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B9B71F68-88E7-48F0-B084-32D91B0A0BEB}"/>
              </a:ext>
            </a:extLst>
          </p:cNvPr>
          <p:cNvSpPr>
            <a:spLocks noGrp="1"/>
          </p:cNvSpPr>
          <p:nvPr>
            <p:ph type="sldNum" sz="quarter" idx="47"/>
          </p:nvPr>
        </p:nvSpPr>
        <p:spPr/>
        <p:txBody>
          <a:bodyPr/>
          <a:lstStyle/>
          <a:p>
            <a:fld id="{345D60D9-5372-5F40-9443-0F9AE5BDC3C8}" type="slidenum">
              <a:rPr lang="en-US" smtClean="0"/>
              <a:pPr/>
              <a:t>‹#›</a:t>
            </a:fld>
            <a:endParaRPr lang="en-US" dirty="0"/>
          </a:p>
        </p:txBody>
      </p:sp>
      <p:sp>
        <p:nvSpPr>
          <p:cNvPr id="9" name="Text Placeholder 3">
            <a:extLst>
              <a:ext uri="{FF2B5EF4-FFF2-40B4-BE49-F238E27FC236}">
                <a16:creationId xmlns:a16="http://schemas.microsoft.com/office/drawing/2014/main" id="{65B0AED4-660C-4741-9A22-50FB3CA4ABA7}"/>
              </a:ext>
            </a:extLst>
          </p:cNvPr>
          <p:cNvSpPr>
            <a:spLocks noGrp="1"/>
          </p:cNvSpPr>
          <p:nvPr>
            <p:ph type="body" sz="quarter" idx="48"/>
          </p:nvPr>
        </p:nvSpPr>
        <p:spPr>
          <a:xfrm>
            <a:off x="6366095" y="1609724"/>
            <a:ext cx="5084064" cy="4505325"/>
          </a:xfrm>
          <a:noFill/>
        </p:spPr>
        <p:txBody>
          <a:bodyPr vert="horz" lIns="0" tIns="0" rIns="0" bIns="0" rtlCol="0">
            <a:noAutofit/>
          </a:bodyPr>
          <a:lstStyle>
            <a:lvl1pPr marL="0" indent="-365760">
              <a:buClr>
                <a:schemeClr val="accent6"/>
              </a:buClr>
              <a:buFont typeface="+mj-lt"/>
              <a:buAutoNum type="arabicPeriod"/>
              <a:defRPr lang="en-US" dirty="0">
                <a:solidFill>
                  <a:schemeClr val="bg1"/>
                </a:solidFill>
              </a:defRPr>
            </a:lvl1pPr>
            <a:lvl2pPr marL="548640">
              <a:defRPr lang="en-US" dirty="0">
                <a:solidFill>
                  <a:schemeClr val="bg1"/>
                </a:solidFill>
              </a:defRPr>
            </a:lvl2pPr>
            <a:lvl3pPr marL="731520">
              <a:defRPr lang="en-US" dirty="0">
                <a:solidFill>
                  <a:schemeClr val="bg1"/>
                </a:solidFill>
              </a:defRPr>
            </a:lvl3pPr>
            <a:lvl4pPr marL="914400">
              <a:defRPr lang="en-US" dirty="0">
                <a:solidFill>
                  <a:schemeClr val="bg1"/>
                </a:solidFill>
              </a:defRPr>
            </a:lvl4pPr>
            <a:lvl5pPr marL="1097280">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36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ight - Title/Subtitle Quad Infographic">
    <p:bg>
      <p:bgRef idx="1001">
        <a:schemeClr val="bg1"/>
      </p:bgRef>
    </p:bg>
    <p:spTree>
      <p:nvGrpSpPr>
        <p:cNvPr id="1" name=""/>
        <p:cNvGrpSpPr/>
        <p:nvPr/>
      </p:nvGrpSpPr>
      <p:grpSpPr>
        <a:xfrm>
          <a:off x="0" y="0"/>
          <a:ext cx="0" cy="0"/>
          <a:chOff x="0" y="0"/>
          <a:chExt cx="0" cy="0"/>
        </a:xfrm>
      </p:grpSpPr>
      <p:pic>
        <p:nvPicPr>
          <p:cNvPr id="16" name="Cloud">
            <a:extLst>
              <a:ext uri="{FF2B5EF4-FFF2-40B4-BE49-F238E27FC236}">
                <a16:creationId xmlns:a16="http://schemas.microsoft.com/office/drawing/2014/main" id="{2836A0A9-B46B-8E44-BD88-E6FFEC5F942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609725"/>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725"/>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725"/>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725"/>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4116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1162"/>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116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1162"/>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EA56FC21-9E73-4F6F-9512-715B2F6AE707}"/>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80A4CAAD-4985-4FFF-BE24-1873DC385CA6}"/>
              </a:ext>
            </a:extLst>
          </p:cNvPr>
          <p:cNvSpPr>
            <a:spLocks noGrp="1"/>
          </p:cNvSpPr>
          <p:nvPr>
            <p:ph type="dt" sz="half" idx="2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9DD6AD3B-D115-41B9-A024-91B560E170AD}"/>
              </a:ext>
            </a:extLst>
          </p:cNvPr>
          <p:cNvSpPr>
            <a:spLocks noGrp="1"/>
          </p:cNvSpPr>
          <p:nvPr>
            <p:ph type="ftr" sz="quarter" idx="29"/>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D5F57306-2538-4D77-8134-400C30C727EE}"/>
              </a:ext>
            </a:extLst>
          </p:cNvPr>
          <p:cNvSpPr>
            <a:spLocks noGrp="1"/>
          </p:cNvSpPr>
          <p:nvPr>
            <p:ph type="sldNum" sz="quarter" idx="3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99446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ark - Title/Subtitle Quad Infographic">
    <p:bg>
      <p:bgRef idx="1001">
        <a:schemeClr val="bg1"/>
      </p:bgRef>
    </p:bg>
    <p:spTree>
      <p:nvGrpSpPr>
        <p:cNvPr id="1" name=""/>
        <p:cNvGrpSpPr/>
        <p:nvPr/>
      </p:nvGrpSpPr>
      <p:grpSpPr>
        <a:xfrm>
          <a:off x="0" y="0"/>
          <a:ext cx="0" cy="0"/>
          <a:chOff x="0" y="0"/>
          <a:chExt cx="0" cy="0"/>
        </a:xfrm>
      </p:grpSpPr>
      <p:pic>
        <p:nvPicPr>
          <p:cNvPr id="16" name="Cloud">
            <a:extLst>
              <a:ext uri="{FF2B5EF4-FFF2-40B4-BE49-F238E27FC236}">
                <a16:creationId xmlns:a16="http://schemas.microsoft.com/office/drawing/2014/main" id="{A59691D8-12D1-8E4C-8346-D9FD6743C1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609725"/>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725"/>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725"/>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725"/>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4116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1162"/>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116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1162"/>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D3F5A0DB-77B7-43EC-848A-C3EEA5F4DC8F}"/>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1A2928A2-36B1-4B61-82B8-0724A988B968}"/>
              </a:ext>
            </a:extLst>
          </p:cNvPr>
          <p:cNvSpPr>
            <a:spLocks noGrp="1"/>
          </p:cNvSpPr>
          <p:nvPr>
            <p:ph type="dt" sz="half" idx="2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898365B2-9A7D-4291-A052-A65B0C767BBE}"/>
              </a:ext>
            </a:extLst>
          </p:cNvPr>
          <p:cNvSpPr>
            <a:spLocks noGrp="1"/>
          </p:cNvSpPr>
          <p:nvPr>
            <p:ph type="ftr" sz="quarter" idx="29"/>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6761CBF8-87F2-4E8D-9C05-48F5D29D5D78}"/>
              </a:ext>
            </a:extLst>
          </p:cNvPr>
          <p:cNvSpPr>
            <a:spLocks noGrp="1"/>
          </p:cNvSpPr>
          <p:nvPr>
            <p:ph type="sldNum" sz="quarter" idx="3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892348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ight - Blank">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8BD8F955-3E3E-4E6E-A650-C4E0C80495A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pic>
        <p:nvPicPr>
          <p:cNvPr id="6" name="OTag">
            <a:extLst>
              <a:ext uri="{FF2B5EF4-FFF2-40B4-BE49-F238E27FC236}">
                <a16:creationId xmlns:a16="http://schemas.microsoft.com/office/drawing/2014/main" id="{0F682282-A332-4D5C-89F4-38480EC33F4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Tag">
            <a:extLst>
              <a:ext uri="{FF2B5EF4-FFF2-40B4-BE49-F238E27FC236}">
                <a16:creationId xmlns:a16="http://schemas.microsoft.com/office/drawing/2014/main" id="{00F1077A-D301-437A-8CE7-A0EA6CDECB5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B6E29D2F-E9BE-442D-8048-30D82B0FA2D2}"/>
              </a:ext>
            </a:extLst>
          </p:cNvPr>
          <p:cNvSpPr>
            <a:spLocks noGrp="1"/>
          </p:cNvSpPr>
          <p:nvPr>
            <p:ph type="dt" sz="half" idx="10"/>
          </p:nvPr>
        </p:nvSpPr>
        <p:spPr/>
        <p:txBody>
          <a:bodyPr/>
          <a:lstStyle/>
          <a:p>
            <a:r>
              <a:rPr lang="en-US"/>
              <a:t>[Date]</a:t>
            </a:r>
            <a:endParaRPr lang="en-US" dirty="0"/>
          </a:p>
        </p:txBody>
      </p:sp>
      <p:sp>
        <p:nvSpPr>
          <p:cNvPr id="4" name="Footer Placeholder 3">
            <a:extLst>
              <a:ext uri="{FF2B5EF4-FFF2-40B4-BE49-F238E27FC236}">
                <a16:creationId xmlns:a16="http://schemas.microsoft.com/office/drawing/2014/main" id="{4249E66D-873C-4E3D-B665-952DA3AD6CCF}"/>
              </a:ext>
            </a:extLst>
          </p:cNvPr>
          <p:cNvSpPr>
            <a:spLocks noGrp="1"/>
          </p:cNvSpPr>
          <p:nvPr>
            <p:ph type="ftr" sz="quarter" idx="11"/>
          </p:nvPr>
        </p:nvSpPr>
        <p:spPr/>
        <p:txBody>
          <a:bodyPr/>
          <a:lstStyle/>
          <a:p>
            <a:r>
              <a:rPr lang="en-US" dirty="0"/>
              <a:t>Copyright © 2021, Oracle and/or its affiliates | Confidential: Restricted</a:t>
            </a:r>
          </a:p>
        </p:txBody>
      </p:sp>
      <p:sp>
        <p:nvSpPr>
          <p:cNvPr id="5" name="Slide Number Placeholder 4">
            <a:extLst>
              <a:ext uri="{FF2B5EF4-FFF2-40B4-BE49-F238E27FC236}">
                <a16:creationId xmlns:a16="http://schemas.microsoft.com/office/drawing/2014/main" id="{B52D4C26-D77F-4F76-BA95-32055FEC61F8}"/>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ark - Blank">
    <p:bg>
      <p:bgPr>
        <a:solidFill>
          <a:schemeClr val="bg1"/>
        </a:solidFill>
        <a:effectLst/>
      </p:bgPr>
    </p:bg>
    <p:spTree>
      <p:nvGrpSpPr>
        <p:cNvPr id="1" name=""/>
        <p:cNvGrpSpPr/>
        <p:nvPr/>
      </p:nvGrpSpPr>
      <p:grpSpPr>
        <a:xfrm>
          <a:off x="0" y="0"/>
          <a:ext cx="0" cy="0"/>
          <a:chOff x="0" y="0"/>
          <a:chExt cx="0" cy="0"/>
        </a:xfrm>
      </p:grpSpPr>
      <p:pic>
        <p:nvPicPr>
          <p:cNvPr id="7" name="OTag">
            <a:extLst>
              <a:ext uri="{FF2B5EF4-FFF2-40B4-BE49-F238E27FC236}">
                <a16:creationId xmlns:a16="http://schemas.microsoft.com/office/drawing/2014/main" id="{1CFFF60E-C73F-41DD-B4B9-8792F4C0D80D}"/>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1" name="Cloud">
            <a:extLst>
              <a:ext uri="{FF2B5EF4-FFF2-40B4-BE49-F238E27FC236}">
                <a16:creationId xmlns:a16="http://schemas.microsoft.com/office/drawing/2014/main" id="{A2A0E6A0-6580-9B4E-8437-9949DBFBF2B6}"/>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Date Placeholder 2">
            <a:extLst>
              <a:ext uri="{FF2B5EF4-FFF2-40B4-BE49-F238E27FC236}">
                <a16:creationId xmlns:a16="http://schemas.microsoft.com/office/drawing/2014/main" id="{1DEECACB-46C4-4A42-8159-4ABC00F85DC7}"/>
              </a:ext>
            </a:extLst>
          </p:cNvPr>
          <p:cNvSpPr>
            <a:spLocks noGrp="1"/>
          </p:cNvSpPr>
          <p:nvPr>
            <p:ph type="dt" sz="half" idx="10"/>
          </p:nvPr>
        </p:nvSpPr>
        <p:spPr/>
        <p:txBody>
          <a:bodyPr/>
          <a:lstStyle/>
          <a:p>
            <a:r>
              <a:rPr lang="en-US"/>
              <a:t>[Date]</a:t>
            </a:r>
            <a:endParaRPr lang="en-US" dirty="0"/>
          </a:p>
        </p:txBody>
      </p:sp>
      <p:sp>
        <p:nvSpPr>
          <p:cNvPr id="4" name="Footer Placeholder 3">
            <a:extLst>
              <a:ext uri="{FF2B5EF4-FFF2-40B4-BE49-F238E27FC236}">
                <a16:creationId xmlns:a16="http://schemas.microsoft.com/office/drawing/2014/main" id="{21AED7B6-E930-4B73-845F-99262175EA18}"/>
              </a:ext>
            </a:extLst>
          </p:cNvPr>
          <p:cNvSpPr>
            <a:spLocks noGrp="1"/>
          </p:cNvSpPr>
          <p:nvPr>
            <p:ph type="ftr" sz="quarter" idx="11"/>
          </p:nvPr>
        </p:nvSpPr>
        <p:spPr/>
        <p:txBody>
          <a:bodyPr/>
          <a:lstStyle/>
          <a:p>
            <a:r>
              <a:rPr lang="en-US" dirty="0"/>
              <a:t>Copyright © 2021, Oracle and/or its affiliates | Confidential: Restricted</a:t>
            </a:r>
          </a:p>
        </p:txBody>
      </p:sp>
      <p:sp>
        <p:nvSpPr>
          <p:cNvPr id="5" name="Slide Number Placeholder 4">
            <a:extLst>
              <a:ext uri="{FF2B5EF4-FFF2-40B4-BE49-F238E27FC236}">
                <a16:creationId xmlns:a16="http://schemas.microsoft.com/office/drawing/2014/main" id="{83691DFD-B788-4684-96F9-4DD21020B309}"/>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97976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rk - Title 1 Column">
    <p:bg>
      <p:bgRef idx="1001">
        <a:schemeClr val="bg1"/>
      </p:bgRef>
    </p:bg>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6D6FFA39-C5A8-964A-B2FE-D6F8EB7EB96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4" name="Content Placeholder 3">
            <a:extLst>
              <a:ext uri="{FF2B5EF4-FFF2-40B4-BE49-F238E27FC236}">
                <a16:creationId xmlns:a16="http://schemas.microsoft.com/office/drawing/2014/main" id="{48DE7315-8D61-4C6A-B9C0-F07567A04CC5}"/>
              </a:ext>
            </a:extLst>
          </p:cNvPr>
          <p:cNvSpPr>
            <a:spLocks noGrp="1"/>
          </p:cNvSpPr>
          <p:nvPr>
            <p:ph sz="quarter" idx="13"/>
          </p:nvPr>
        </p:nvSpPr>
        <p:spPr>
          <a:xfrm>
            <a:off x="771525" y="1600200"/>
            <a:ext cx="10671175"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B97CAD67-FAD1-46CA-BDA2-0A0141647918}"/>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B13D7001-FB5A-4601-97ED-F7B118AEEF1B}"/>
              </a:ext>
            </a:extLst>
          </p:cNvPr>
          <p:cNvSpPr>
            <a:spLocks noGrp="1"/>
          </p:cNvSpPr>
          <p:nvPr>
            <p:ph type="dt" sz="half" idx="14"/>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9A8561F1-3666-4956-BFDC-75350F74460E}"/>
              </a:ext>
            </a:extLst>
          </p:cNvPr>
          <p:cNvSpPr>
            <a:spLocks noGrp="1"/>
          </p:cNvSpPr>
          <p:nvPr>
            <p:ph type="ftr" sz="quarter" idx="15"/>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2D11022C-732A-4A28-8D73-4FE28C0CA3B0}"/>
              </a:ext>
            </a:extLst>
          </p:cNvPr>
          <p:cNvSpPr>
            <a:spLocks noGrp="1"/>
          </p:cNvSpPr>
          <p:nvPr>
            <p:ph type="sldNum" sz="quarter" idx="16"/>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8904221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ight - Title Only">
    <p:spTree>
      <p:nvGrpSpPr>
        <p:cNvPr id="1" name=""/>
        <p:cNvGrpSpPr/>
        <p:nvPr/>
      </p:nvGrpSpPr>
      <p:grpSpPr>
        <a:xfrm>
          <a:off x="0" y="0"/>
          <a:ext cx="0" cy="0"/>
          <a:chOff x="0" y="0"/>
          <a:chExt cx="0" cy="0"/>
        </a:xfrm>
      </p:grpSpPr>
      <p:pic>
        <p:nvPicPr>
          <p:cNvPr id="7" name="Cloud">
            <a:extLst>
              <a:ext uri="{FF2B5EF4-FFF2-40B4-BE49-F238E27FC236}">
                <a16:creationId xmlns:a16="http://schemas.microsoft.com/office/drawing/2014/main" id="{A52109B5-4152-894B-9BF6-17B5458CC9C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4" name="Title 3">
            <a:extLst>
              <a:ext uri="{FF2B5EF4-FFF2-40B4-BE49-F238E27FC236}">
                <a16:creationId xmlns:a16="http://schemas.microsoft.com/office/drawing/2014/main" id="{F5090641-BB3E-479D-A754-1B2B6F37AEB9}"/>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1153D77D-CD9E-445C-8F26-904F65B519A3}"/>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50DAEFA0-C12C-4365-A532-D29F819542E1}"/>
              </a:ext>
            </a:extLst>
          </p:cNvPr>
          <p:cNvSpPr>
            <a:spLocks noGrp="1"/>
          </p:cNvSpPr>
          <p:nvPr>
            <p:ph type="ftr" sz="quarter" idx="11"/>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9E6038FD-33E0-4C25-AC00-13FEB177A45C}"/>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ark - Title Only">
    <p:spTree>
      <p:nvGrpSpPr>
        <p:cNvPr id="1" name=""/>
        <p:cNvGrpSpPr/>
        <p:nvPr/>
      </p:nvGrpSpPr>
      <p:grpSpPr>
        <a:xfrm>
          <a:off x="0" y="0"/>
          <a:ext cx="0" cy="0"/>
          <a:chOff x="0" y="0"/>
          <a:chExt cx="0" cy="0"/>
        </a:xfrm>
      </p:grpSpPr>
      <p:pic>
        <p:nvPicPr>
          <p:cNvPr id="7" name="Cloud">
            <a:extLst>
              <a:ext uri="{FF2B5EF4-FFF2-40B4-BE49-F238E27FC236}">
                <a16:creationId xmlns:a16="http://schemas.microsoft.com/office/drawing/2014/main" id="{05859F96-E4B3-8747-B027-10CA6EDB3EE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4" name="Title 3">
            <a:extLst>
              <a:ext uri="{FF2B5EF4-FFF2-40B4-BE49-F238E27FC236}">
                <a16:creationId xmlns:a16="http://schemas.microsoft.com/office/drawing/2014/main" id="{F495A570-6FAE-4393-89B0-E6BA7AC6B3F9}"/>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10792EEA-DB03-4E8E-B6AB-1122F317F95A}"/>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0EBB5D96-D6C9-4E8C-9D41-A28C7CED92F8}"/>
              </a:ext>
            </a:extLst>
          </p:cNvPr>
          <p:cNvSpPr>
            <a:spLocks noGrp="1"/>
          </p:cNvSpPr>
          <p:nvPr>
            <p:ph type="ftr" sz="quarter" idx="11"/>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D760D253-6DDA-4486-89F6-5D5732868115}"/>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817698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ght - Title/Subtitle">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EE127CFA-8D5C-584E-9C61-6685B547993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70238" y="1024235"/>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4" name="Title 3">
            <a:extLst>
              <a:ext uri="{FF2B5EF4-FFF2-40B4-BE49-F238E27FC236}">
                <a16:creationId xmlns:a16="http://schemas.microsoft.com/office/drawing/2014/main" id="{AC6A8D35-C90D-428D-8E15-6F958679D947}"/>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56526A55-50C7-43D1-9A4E-DE6E31578685}"/>
              </a:ext>
            </a:extLst>
          </p:cNvPr>
          <p:cNvSpPr>
            <a:spLocks noGrp="1"/>
          </p:cNvSpPr>
          <p:nvPr>
            <p:ph type="dt" sz="half" idx="12"/>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947ED885-1287-4046-BFFE-E5DEC702C7AE}"/>
              </a:ext>
            </a:extLst>
          </p:cNvPr>
          <p:cNvSpPr>
            <a:spLocks noGrp="1"/>
          </p:cNvSpPr>
          <p:nvPr>
            <p:ph type="ftr" sz="quarter" idx="13"/>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0A9C1380-E61D-4D70-B7A9-EA2CA56D1441}"/>
              </a:ext>
            </a:extLst>
          </p:cNvPr>
          <p:cNvSpPr>
            <a:spLocks noGrp="1"/>
          </p:cNvSpPr>
          <p:nvPr>
            <p:ph type="sldNum" sz="quarter" idx="14"/>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ark - Title/Subtitle">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93BCC98D-F462-9844-9660-2EA01F13EFA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70238"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4" name="Title 3">
            <a:extLst>
              <a:ext uri="{FF2B5EF4-FFF2-40B4-BE49-F238E27FC236}">
                <a16:creationId xmlns:a16="http://schemas.microsoft.com/office/drawing/2014/main" id="{C471FF06-338B-46FE-B4FE-F72B7ABAED7F}"/>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5159E3D4-8DE9-4EE7-AF46-396CA0361B33}"/>
              </a:ext>
            </a:extLst>
          </p:cNvPr>
          <p:cNvSpPr>
            <a:spLocks noGrp="1"/>
          </p:cNvSpPr>
          <p:nvPr>
            <p:ph type="dt" sz="half" idx="12"/>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A47ABD9F-CF7B-4739-A09B-21C74EE3D7DA}"/>
              </a:ext>
            </a:extLst>
          </p:cNvPr>
          <p:cNvSpPr>
            <a:spLocks noGrp="1"/>
          </p:cNvSpPr>
          <p:nvPr>
            <p:ph type="ftr" sz="quarter" idx="13"/>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2C1326A2-CE99-456C-A450-2DC676458CDB}"/>
              </a:ext>
            </a:extLst>
          </p:cNvPr>
          <p:cNvSpPr>
            <a:spLocks noGrp="1"/>
          </p:cNvSpPr>
          <p:nvPr>
            <p:ph type="sldNum" sz="quarter" idx="14"/>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845522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ight - Metr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90C14E-647D-DE45-A3FE-3E841253B48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9997" r="-1"/>
          <a:stretch/>
        </p:blipFill>
        <p:spPr>
          <a:xfrm>
            <a:off x="6095574" y="0"/>
            <a:ext cx="6096425" cy="6858000"/>
          </a:xfrm>
          <a:prstGeom prst="rect">
            <a:avLst/>
          </a:prstGeom>
        </p:spPr>
      </p:pic>
      <p:pic>
        <p:nvPicPr>
          <p:cNvPr id="23" name="OTag">
            <a:extLst>
              <a:ext uri="{FF2B5EF4-FFF2-40B4-BE49-F238E27FC236}">
                <a16:creationId xmlns:a16="http://schemas.microsoft.com/office/drawing/2014/main" id="{000C5F04-372F-427E-81C5-11434B35699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71217" y="6355080"/>
            <a:ext cx="502920" cy="502920"/>
          </a:xfrm>
          <a:prstGeom prst="rect">
            <a:avLst/>
          </a:prstGeom>
        </p:spPr>
      </p:pic>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3AB0E-EC5F-476F-B6A9-E6F9CE84E95A}"/>
              </a:ext>
            </a:extLst>
          </p:cNvPr>
          <p:cNvSpPr>
            <a:spLocks noGrp="1"/>
          </p:cNvSpPr>
          <p:nvPr>
            <p:ph type="body" sz="quarter" idx="15" hasCustomPrompt="1"/>
          </p:nvPr>
        </p:nvSpPr>
        <p:spPr>
          <a:xfrm>
            <a:off x="723900" y="1600200"/>
            <a:ext cx="5072063" cy="2415700"/>
          </a:xfrm>
        </p:spPr>
        <p:txBody>
          <a:bodyPr anchor="b" anchorCtr="0"/>
          <a:lstStyle>
            <a:lvl1pPr>
              <a:defRPr sz="8000" b="1">
                <a:solidFill>
                  <a:srgbClr val="AE562C"/>
                </a:solidFill>
              </a:defRPr>
            </a:lvl1pPr>
          </a:lstStyle>
          <a:p>
            <a:pPr lvl="0"/>
            <a:r>
              <a:rPr lang="en-US" dirty="0"/>
              <a:t>00%</a:t>
            </a:r>
          </a:p>
        </p:txBody>
      </p:sp>
      <p:sp>
        <p:nvSpPr>
          <p:cNvPr id="3" name="Date Placeholder 2">
            <a:extLst>
              <a:ext uri="{FF2B5EF4-FFF2-40B4-BE49-F238E27FC236}">
                <a16:creationId xmlns:a16="http://schemas.microsoft.com/office/drawing/2014/main" id="{14EF74DF-FD68-4CDF-B4CE-342E7A165BCB}"/>
              </a:ext>
            </a:extLst>
          </p:cNvPr>
          <p:cNvSpPr>
            <a:spLocks noGrp="1"/>
          </p:cNvSpPr>
          <p:nvPr>
            <p:ph type="dt" sz="half" idx="16"/>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89C4B030-1E0B-4CB0-87B4-DF607257368B}"/>
              </a:ext>
            </a:extLst>
          </p:cNvPr>
          <p:cNvSpPr>
            <a:spLocks noGrp="1"/>
          </p:cNvSpPr>
          <p:nvPr>
            <p:ph type="ftr" sz="quarter" idx="17"/>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CBADD7B5-9676-40DE-A88A-5EC3D33A6577}"/>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ark - Metric">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B54DF6-D8D9-3E4B-A5D4-8DB1B36A211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9997"/>
          <a:stretch/>
        </p:blipFill>
        <p:spPr>
          <a:xfrm>
            <a:off x="6096000" y="0"/>
            <a:ext cx="6096348" cy="6858000"/>
          </a:xfrm>
          <a:prstGeom prst="rect">
            <a:avLst/>
          </a:prstGeom>
        </p:spPr>
      </p:pic>
      <p:pic>
        <p:nvPicPr>
          <p:cNvPr id="12" name="OTag">
            <a:extLst>
              <a:ext uri="{FF2B5EF4-FFF2-40B4-BE49-F238E27FC236}">
                <a16:creationId xmlns:a16="http://schemas.microsoft.com/office/drawing/2014/main" id="{E8A7F756-6885-FD4D-8CAC-01911AF996C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52A6D6F1-EBC4-4335-819B-433720EB173D}"/>
              </a:ext>
            </a:extLst>
          </p:cNvPr>
          <p:cNvSpPr>
            <a:spLocks noGrp="1"/>
          </p:cNvSpPr>
          <p:nvPr>
            <p:ph type="body" sz="quarter" idx="15" hasCustomPrompt="1"/>
          </p:nvPr>
        </p:nvSpPr>
        <p:spPr>
          <a:xfrm>
            <a:off x="723900" y="1600200"/>
            <a:ext cx="5085287" cy="2415700"/>
          </a:xfrm>
        </p:spPr>
        <p:txBody>
          <a:bodyPr anchor="b" anchorCtr="0"/>
          <a:lstStyle>
            <a:lvl1pPr>
              <a:defRPr sz="8000" b="1">
                <a:solidFill>
                  <a:srgbClr val="759C6C"/>
                </a:solidFill>
              </a:defRPr>
            </a:lvl1pPr>
          </a:lstStyle>
          <a:p>
            <a:pPr lvl="0"/>
            <a:r>
              <a:rPr lang="en-US" dirty="0"/>
              <a:t>00%</a:t>
            </a:r>
          </a:p>
        </p:txBody>
      </p:sp>
      <p:sp>
        <p:nvSpPr>
          <p:cNvPr id="3" name="Date Placeholder 2">
            <a:extLst>
              <a:ext uri="{FF2B5EF4-FFF2-40B4-BE49-F238E27FC236}">
                <a16:creationId xmlns:a16="http://schemas.microsoft.com/office/drawing/2014/main" id="{A558375C-46BC-48EA-9DFC-3DF06967D7C3}"/>
              </a:ext>
            </a:extLst>
          </p:cNvPr>
          <p:cNvSpPr>
            <a:spLocks noGrp="1"/>
          </p:cNvSpPr>
          <p:nvPr>
            <p:ph type="dt" sz="half" idx="16"/>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84B2DF6E-494A-4D98-888D-68B724E489C5}"/>
              </a:ext>
            </a:extLst>
          </p:cNvPr>
          <p:cNvSpPr>
            <a:spLocks noGrp="1"/>
          </p:cNvSpPr>
          <p:nvPr>
            <p:ph type="ftr" sz="quarter" idx="17"/>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9BDC2851-E9BE-4691-AE94-635936A66775}"/>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415240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681203-42C6-B54E-A5F8-FE2DAE3C0E0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OTag">
            <a:extLst>
              <a:ext uri="{FF2B5EF4-FFF2-40B4-BE49-F238E27FC236}">
                <a16:creationId xmlns:a16="http://schemas.microsoft.com/office/drawing/2014/main" id="{B620A016-1EBE-426A-BB19-9671229484AF}"/>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Date Placeholder 1">
            <a:extLst>
              <a:ext uri="{FF2B5EF4-FFF2-40B4-BE49-F238E27FC236}">
                <a16:creationId xmlns:a16="http://schemas.microsoft.com/office/drawing/2014/main" id="{AADFA4C3-C577-4944-B23B-0E8CEECA00FE}"/>
              </a:ext>
            </a:extLst>
          </p:cNvPr>
          <p:cNvSpPr>
            <a:spLocks noGrp="1"/>
          </p:cNvSpPr>
          <p:nvPr>
            <p:ph type="dt" sz="half" idx="10"/>
          </p:nvPr>
        </p:nvSpPr>
        <p:spPr/>
        <p:txBody>
          <a:bodyPr/>
          <a:lstStyle/>
          <a:p>
            <a:r>
              <a:rPr lang="en-US"/>
              <a:t>[Date]</a:t>
            </a:r>
            <a:endParaRPr lang="en-US" dirty="0"/>
          </a:p>
        </p:txBody>
      </p:sp>
      <p:sp>
        <p:nvSpPr>
          <p:cNvPr id="6" name="Footer Placeholder 5">
            <a:extLst>
              <a:ext uri="{FF2B5EF4-FFF2-40B4-BE49-F238E27FC236}">
                <a16:creationId xmlns:a16="http://schemas.microsoft.com/office/drawing/2014/main" id="{EE548FBC-C180-4348-924F-1AD0DE33EC94}"/>
              </a:ext>
            </a:extLst>
          </p:cNvPr>
          <p:cNvSpPr>
            <a:spLocks noGrp="1"/>
          </p:cNvSpPr>
          <p:nvPr>
            <p:ph type="ftr" sz="quarter" idx="11"/>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C2993164-8F12-4A57-BCB2-ECAB88B102D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99911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Dark - Data Texture 07 Blank">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8B6F3C-673A-2C4F-BDD8-A174DA9D4B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Date Placeholder 1">
            <a:extLst>
              <a:ext uri="{FF2B5EF4-FFF2-40B4-BE49-F238E27FC236}">
                <a16:creationId xmlns:a16="http://schemas.microsoft.com/office/drawing/2014/main" id="{A2DF2B49-8199-43EF-9C31-2EE3E2278A8F}"/>
              </a:ext>
            </a:extLst>
          </p:cNvPr>
          <p:cNvSpPr>
            <a:spLocks noGrp="1"/>
          </p:cNvSpPr>
          <p:nvPr>
            <p:ph type="dt" sz="half" idx="10"/>
          </p:nvPr>
        </p:nvSpPr>
        <p:spPr/>
        <p:txBody>
          <a:bodyPr/>
          <a:lstStyle/>
          <a:p>
            <a:r>
              <a:rPr lang="en-US"/>
              <a:t>[Date]</a:t>
            </a:r>
            <a:endParaRPr lang="en-US" dirty="0"/>
          </a:p>
        </p:txBody>
      </p:sp>
      <p:sp>
        <p:nvSpPr>
          <p:cNvPr id="6" name="Footer Placeholder 5">
            <a:extLst>
              <a:ext uri="{FF2B5EF4-FFF2-40B4-BE49-F238E27FC236}">
                <a16:creationId xmlns:a16="http://schemas.microsoft.com/office/drawing/2014/main" id="{C290A680-202A-4EB8-8426-F81FE6C12DD2}"/>
              </a:ext>
            </a:extLst>
          </p:cNvPr>
          <p:cNvSpPr>
            <a:spLocks noGrp="1"/>
          </p:cNvSpPr>
          <p:nvPr>
            <p:ph type="ftr" sz="quarter" idx="11"/>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81D7B772-BB21-406A-A2FE-5A71474672A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12663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8A9AF7-F5CE-844F-BBE4-0C983CB99B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F89127AD-303E-4148-925B-F8D854942DC9}"/>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6077CD67-74FC-43EC-912B-8B74B34E5B81}"/>
              </a:ext>
            </a:extLst>
          </p:cNvPr>
          <p:cNvSpPr>
            <a:spLocks noGrp="1"/>
          </p:cNvSpPr>
          <p:nvPr>
            <p:ph type="ftr" sz="quarter" idx="11"/>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AC119101-EC6A-4B95-9940-BAB31432AD02}"/>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999360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Dark - Data Texture 16 Blank">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CF9FCE-AE1C-564C-8F89-B5CD38A47D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DBAE7266-CBC0-47D9-85A0-91E011093819}"/>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E8638588-07BC-4F98-97FA-975AE1443B66}"/>
              </a:ext>
            </a:extLst>
          </p:cNvPr>
          <p:cNvSpPr>
            <a:spLocks noGrp="1"/>
          </p:cNvSpPr>
          <p:nvPr>
            <p:ph type="ftr" sz="quarter" idx="11"/>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848B57A4-1EA3-47FA-AD37-31BB82676BA8}"/>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961514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Usage Directions">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8DE7315-8D61-4C6A-B9C0-F07567A04CC5}"/>
              </a:ext>
            </a:extLst>
          </p:cNvPr>
          <p:cNvSpPr>
            <a:spLocks noGrp="1"/>
          </p:cNvSpPr>
          <p:nvPr>
            <p:ph sz="quarter" idx="13"/>
          </p:nvPr>
        </p:nvSpPr>
        <p:spPr>
          <a:xfrm>
            <a:off x="771525" y="1600200"/>
            <a:ext cx="10671175" cy="4507992"/>
          </a:xfrm>
        </p:spPr>
        <p:txBody>
          <a:bodyPr/>
          <a:lstStyle>
            <a:lvl1pPr marL="285750" indent="-28575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a:extLst>
              <a:ext uri="{FF2B5EF4-FFF2-40B4-BE49-F238E27FC236}">
                <a16:creationId xmlns:a16="http://schemas.microsoft.com/office/drawing/2014/main" id="{B97CAD67-FAD1-46CA-BDA2-0A0141647918}"/>
              </a:ext>
            </a:extLst>
          </p:cNvPr>
          <p:cNvSpPr>
            <a:spLocks noGrp="1"/>
          </p:cNvSpPr>
          <p:nvPr>
            <p:ph type="title" hasCustomPrompt="1"/>
          </p:nvPr>
        </p:nvSpPr>
        <p:spPr/>
        <p:txBody>
          <a:bodyPr/>
          <a:lstStyle>
            <a:lvl1pPr>
              <a:defRPr>
                <a:solidFill>
                  <a:srgbClr val="ABFC8A"/>
                </a:solidFill>
              </a:defRPr>
            </a:lvl1pPr>
          </a:lstStyle>
          <a:p>
            <a:r>
              <a:rPr lang="en-US" dirty="0"/>
              <a:t>Title</a:t>
            </a:r>
          </a:p>
        </p:txBody>
      </p:sp>
      <p:sp>
        <p:nvSpPr>
          <p:cNvPr id="7" name="TextBox 6"/>
          <p:cNvSpPr txBox="1"/>
          <p:nvPr userDrawn="1"/>
        </p:nvSpPr>
        <p:spPr>
          <a:xfrm>
            <a:off x="768875" y="1073020"/>
            <a:ext cx="10671048" cy="369332"/>
          </a:xfrm>
          <a:prstGeom prst="rect">
            <a:avLst/>
          </a:prstGeom>
          <a:noFill/>
        </p:spPr>
        <p:txBody>
          <a:bodyPr wrap="square" rtlCol="0">
            <a:spAutoFit/>
          </a:bodyPr>
          <a:lstStyle/>
          <a:p>
            <a:pPr algn="r"/>
            <a:r>
              <a:rPr lang="en-US" b="1" dirty="0">
                <a:solidFill>
                  <a:srgbClr val="FF0000"/>
                </a:solidFill>
              </a:rPr>
              <a:t>! ! ! Slide</a:t>
            </a:r>
            <a:r>
              <a:rPr lang="en-US" b="1" baseline="0" dirty="0">
                <a:solidFill>
                  <a:srgbClr val="FF0000"/>
                </a:solidFill>
              </a:rPr>
              <a:t> deck usage instructions - delete before presenting ! ! !</a:t>
            </a:r>
            <a:endParaRPr lang="en-US" b="1" dirty="0">
              <a:solidFill>
                <a:srgbClr val="FF0000"/>
              </a:solidFill>
            </a:endParaRPr>
          </a:p>
        </p:txBody>
      </p:sp>
    </p:spTree>
    <p:extLst>
      <p:ext uri="{BB962C8B-B14F-4D97-AF65-F5344CB8AC3E}">
        <p14:creationId xmlns:p14="http://schemas.microsoft.com/office/powerpoint/2010/main" val="2679573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7712D2-1637-4940-A323-42EBA61AD5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34BA956C-AFD4-4D95-9304-BB81E2E12CC5}"/>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C49782E6-C6D7-4588-8CDE-8BB252C535B1}"/>
              </a:ext>
            </a:extLst>
          </p:cNvPr>
          <p:cNvSpPr>
            <a:spLocks noGrp="1"/>
          </p:cNvSpPr>
          <p:nvPr>
            <p:ph type="ftr" sz="quarter" idx="11"/>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7AD6286E-40B3-4954-877E-F88E2191B41D}"/>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1118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Dark - Data Texture 19 Blank">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D5B665-2B39-6645-BF1F-C5F9BD830A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8A7CFD62-A920-45CB-9691-083BA5642432}"/>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8C4B8371-BFE0-4C4C-9EC8-651A59790856}"/>
              </a:ext>
            </a:extLst>
          </p:cNvPr>
          <p:cNvSpPr>
            <a:spLocks noGrp="1"/>
          </p:cNvSpPr>
          <p:nvPr>
            <p:ph type="ftr" sz="quarter" idx="11"/>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BBC47787-CD64-4386-A100-73FB94F88CFA}"/>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101202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ght - Title and Content">
    <p:spTree>
      <p:nvGrpSpPr>
        <p:cNvPr id="1" name=""/>
        <p:cNvGrpSpPr/>
        <p:nvPr/>
      </p:nvGrpSpPr>
      <p:grpSpPr>
        <a:xfrm>
          <a:off x="0" y="0"/>
          <a:ext cx="0" cy="0"/>
          <a:chOff x="0" y="0"/>
          <a:chExt cx="0" cy="0"/>
        </a:xfrm>
      </p:grpSpPr>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2021, Oracle and/or its affiliates | Confidential: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
        <p:nvSpPr>
          <p:cNvPr id="4" name="Title 3">
            <a:extLst>
              <a:ext uri="{FF2B5EF4-FFF2-40B4-BE49-F238E27FC236}">
                <a16:creationId xmlns:a16="http://schemas.microsoft.com/office/drawing/2014/main" id="{2F13852C-D243-4D5A-B7E1-09812A4D6444}"/>
              </a:ext>
            </a:extLst>
          </p:cNvPr>
          <p:cNvSpPr>
            <a:spLocks noGrp="1"/>
          </p:cNvSpPr>
          <p:nvPr>
            <p:ph type="title" hasCustomPrompt="1"/>
          </p:nvPr>
        </p:nvSpPr>
        <p:spPr/>
        <p:txBody>
          <a:bodyPr/>
          <a:lstStyle>
            <a:lvl1pPr>
              <a:defRPr/>
            </a:lvl1pPr>
          </a:lstStyle>
          <a:p>
            <a:r>
              <a:rPr lang="en-US" dirty="0"/>
              <a:t>Title</a:t>
            </a:r>
          </a:p>
        </p:txBody>
      </p:sp>
      <p:sp>
        <p:nvSpPr>
          <p:cNvPr id="6" name="Content Placeholder 5">
            <a:extLst>
              <a:ext uri="{FF2B5EF4-FFF2-40B4-BE49-F238E27FC236}">
                <a16:creationId xmlns:a16="http://schemas.microsoft.com/office/drawing/2014/main" id="{5C7F3825-1D38-4C39-8F70-C060E9BEE3D2}"/>
              </a:ext>
            </a:extLst>
          </p:cNvPr>
          <p:cNvSpPr>
            <a:spLocks noGrp="1"/>
          </p:cNvSpPr>
          <p:nvPr>
            <p:ph sz="quarter" idx="13"/>
          </p:nvPr>
        </p:nvSpPr>
        <p:spPr>
          <a:xfrm>
            <a:off x="762000" y="1609725"/>
            <a:ext cx="10687050"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479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8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ark - Title and Content">
    <p:spTree>
      <p:nvGrpSpPr>
        <p:cNvPr id="1" name=""/>
        <p:cNvGrpSpPr/>
        <p:nvPr/>
      </p:nvGrpSpPr>
      <p:grpSpPr>
        <a:xfrm>
          <a:off x="0" y="0"/>
          <a:ext cx="0" cy="0"/>
          <a:chOff x="0" y="0"/>
          <a:chExt cx="0" cy="0"/>
        </a:xfrm>
      </p:grpSpPr>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2021, Oracle and/or its affiliates | Confidential: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
        <p:nvSpPr>
          <p:cNvPr id="2" name="Title 1">
            <a:extLst>
              <a:ext uri="{FF2B5EF4-FFF2-40B4-BE49-F238E27FC236}">
                <a16:creationId xmlns:a16="http://schemas.microsoft.com/office/drawing/2014/main" id="{12612D05-859A-4FDE-924B-FB91696215EA}"/>
              </a:ext>
            </a:extLst>
          </p:cNvPr>
          <p:cNvSpPr>
            <a:spLocks noGrp="1"/>
          </p:cNvSpPr>
          <p:nvPr>
            <p:ph type="title" hasCustomPrompt="1"/>
          </p:nvPr>
        </p:nvSpPr>
        <p:spPr/>
        <p:txBody>
          <a:bodyPr/>
          <a:lstStyle>
            <a:lvl1pPr>
              <a:defRPr/>
            </a:lvl1pPr>
          </a:lstStyle>
          <a:p>
            <a:r>
              <a:rPr lang="en-US" dirty="0"/>
              <a:t>Title</a:t>
            </a:r>
          </a:p>
        </p:txBody>
      </p:sp>
      <p:sp>
        <p:nvSpPr>
          <p:cNvPr id="6" name="Content Placeholder 5">
            <a:extLst>
              <a:ext uri="{FF2B5EF4-FFF2-40B4-BE49-F238E27FC236}">
                <a16:creationId xmlns:a16="http://schemas.microsoft.com/office/drawing/2014/main" id="{437BB3CE-1E42-4557-A754-EAB09439D6F8}"/>
              </a:ext>
            </a:extLst>
          </p:cNvPr>
          <p:cNvSpPr>
            <a:spLocks noGrp="1"/>
          </p:cNvSpPr>
          <p:nvPr>
            <p:ph sz="quarter" idx="13"/>
          </p:nvPr>
        </p:nvSpPr>
        <p:spPr>
          <a:xfrm>
            <a:off x="762000" y="1609725"/>
            <a:ext cx="10677525"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279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ight - Safe Harbor">
    <p:spTree>
      <p:nvGrpSpPr>
        <p:cNvPr id="1" name=""/>
        <p:cNvGrpSpPr/>
        <p:nvPr/>
      </p:nvGrpSpPr>
      <p:grpSpPr>
        <a:xfrm>
          <a:off x="0" y="0"/>
          <a:ext cx="0" cy="0"/>
          <a:chOff x="0" y="0"/>
          <a:chExt cx="0" cy="0"/>
        </a:xfrm>
      </p:grpSpPr>
      <p:sp>
        <p:nvSpPr>
          <p:cNvPr id="13" name="Title">
            <a:extLst>
              <a:ext uri="{FF2B5EF4-FFF2-40B4-BE49-F238E27FC236}">
                <a16:creationId xmlns:a16="http://schemas.microsoft.com/office/drawing/2014/main" id="{F7C5FACA-CB69-F341-96EC-260102929140}"/>
              </a:ext>
            </a:extLst>
          </p:cNvPr>
          <p:cNvSpPr txBox="1"/>
          <p:nvPr userDrawn="1"/>
        </p:nvSpPr>
        <p:spPr>
          <a:xfrm>
            <a:off x="766762" y="18415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cs typeface="Oracle Sans Tab" panose="020B0503020204020204" pitchFamily="34" charset="0"/>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66762" y="1608421"/>
            <a:ext cx="7987939" cy="2492990"/>
          </a:xfrm>
          <a:prstGeom prst="rect">
            <a:avLst/>
          </a:prstGeom>
          <a:noFill/>
        </p:spPr>
        <p:txBody>
          <a:bodyPr wrap="square" lIns="0" tIns="0" rIns="0" bIns="0" rtlCol="0">
            <a:spAutoFit/>
          </a:bodyPr>
          <a:lstStyle/>
          <a:p>
            <a:r>
              <a:rPr lang="en-US" sz="1800" b="0" i="0" u="none" strike="noStrike" kern="1200" dirty="0">
                <a:solidFill>
                  <a:schemeClr val="tx1"/>
                </a:solidFill>
                <a:effectLst/>
                <a:latin typeface="+mn-lt"/>
                <a:ea typeface="+mn-ea"/>
                <a:cs typeface="+mn-cs"/>
              </a:rPr>
              <a:t>As of August 2020, for most presentations, a safe harbor statement is no longer required, and you will not need to use this slide.</a:t>
            </a:r>
            <a:br>
              <a:rPr lang="en-US" sz="1800" b="0" i="0" u="none" strike="noStrike" kern="1200" dirty="0">
                <a:solidFill>
                  <a:schemeClr val="tx1"/>
                </a:solidFill>
                <a:effectLst/>
                <a:latin typeface="+mn-lt"/>
                <a:ea typeface="+mn-ea"/>
                <a:cs typeface="+mn-cs"/>
              </a:rPr>
            </a:br>
            <a:endParaRPr lang="en-US"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The forward looking statement safe harbor slide is required ONLY for external presentations that pertain to: product launches, executive presentations and keynotes at major events, and any event attended by financial analysts.</a:t>
            </a:r>
          </a:p>
          <a:p>
            <a:endParaRPr lang="en-US" sz="1800" b="0" i="0" u="none" strike="noStrike" kern="1200" dirty="0">
              <a:solidFill>
                <a:schemeClr val="tx1"/>
              </a:solidFill>
              <a:effectLst/>
              <a:latin typeface="+mn-lt"/>
              <a:ea typeface="+mn-ea"/>
              <a:cs typeface="+mn-cs"/>
            </a:endParaRPr>
          </a:p>
          <a:p>
            <a:r>
              <a:rPr lang="en-US" dirty="0"/>
              <a:t>The notice is available at the </a:t>
            </a:r>
            <a:r>
              <a:rPr lang="en-US" u="sng" dirty="0">
                <a:solidFill>
                  <a:srgbClr val="00688C"/>
                </a:solidFill>
                <a:hlinkClick r:id="rId2">
                  <a:extLst>
                    <a:ext uri="{A12FA001-AC4F-418D-AE19-62706E023703}">
                      <ahyp:hlinkClr xmlns:ahyp="http://schemas.microsoft.com/office/drawing/2018/hyperlinkcolor" val="tx"/>
                    </a:ext>
                  </a:extLst>
                </a:hlinkClick>
              </a:rPr>
              <a:t>Safe Harbor Confluence Page</a:t>
            </a:r>
            <a:endParaRPr lang="en-US" dirty="0">
              <a:solidFill>
                <a:srgbClr val="00688C"/>
              </a:solidFill>
            </a:endParaRPr>
          </a:p>
          <a:p>
            <a:r>
              <a:rPr lang="en-US" dirty="0"/>
              <a:t>Contact for Forward Looking Statement: </a:t>
            </a:r>
            <a:r>
              <a:rPr lang="en-US" u="sng" dirty="0">
                <a:solidFill>
                  <a:srgbClr val="00688C"/>
                </a:solidFill>
                <a:hlinkClick r:id="rId3">
                  <a:extLst>
                    <a:ext uri="{A12FA001-AC4F-418D-AE19-62706E023703}">
                      <ahyp:hlinkClr xmlns:ahyp="http://schemas.microsoft.com/office/drawing/2018/hyperlinkcolor" val="tx"/>
                    </a:ext>
                  </a:extLst>
                </a:hlinkClick>
              </a:rPr>
              <a:t>quietperiod_ww_grp@oracle.com</a:t>
            </a:r>
            <a:endParaRPr lang="en-US" dirty="0">
              <a:solidFill>
                <a:srgbClr val="00688C"/>
              </a:solidFill>
            </a:endParaRPr>
          </a:p>
        </p:txBody>
      </p:sp>
      <p:pic>
        <p:nvPicPr>
          <p:cNvPr id="10" name="Cloud">
            <a:extLst>
              <a:ext uri="{FF2B5EF4-FFF2-40B4-BE49-F238E27FC236}">
                <a16:creationId xmlns:a16="http://schemas.microsoft.com/office/drawing/2014/main" id="{2FCEE6FC-E7A1-9745-9FBA-161384F6B86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invGray">
          <a:xfrm>
            <a:off x="6204017" y="3432466"/>
            <a:ext cx="5987981" cy="2780569"/>
          </a:xfrm>
          <a:prstGeom prst="rect">
            <a:avLst/>
          </a:prstGeom>
        </p:spPr>
      </p:pic>
      <p:sp>
        <p:nvSpPr>
          <p:cNvPr id="2" name="Date Placeholder 1">
            <a:extLst>
              <a:ext uri="{FF2B5EF4-FFF2-40B4-BE49-F238E27FC236}">
                <a16:creationId xmlns:a16="http://schemas.microsoft.com/office/drawing/2014/main" id="{7D96628B-0EF0-416B-9E8E-3931DFCB9120}"/>
              </a:ext>
            </a:extLst>
          </p:cNvPr>
          <p:cNvSpPr>
            <a:spLocks noGrp="1"/>
          </p:cNvSpPr>
          <p:nvPr>
            <p:ph type="dt" sz="half" idx="10"/>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72B72738-3834-418C-9636-B18B1A1825FD}"/>
              </a:ext>
            </a:extLst>
          </p:cNvPr>
          <p:cNvSpPr>
            <a:spLocks noGrp="1"/>
          </p:cNvSpPr>
          <p:nvPr>
            <p:ph type="ftr" sz="quarter" idx="11"/>
          </p:nvPr>
        </p:nvSpPr>
        <p:spPr/>
        <p:txBody>
          <a:bodyPr/>
          <a:lstStyle/>
          <a:p>
            <a:r>
              <a:rPr lang="en-US" dirty="0"/>
              <a:t>Copyright © 2021, Oracle and/or its affiliates | Confidential: Restricted</a:t>
            </a:r>
          </a:p>
        </p:txBody>
      </p:sp>
      <p:sp>
        <p:nvSpPr>
          <p:cNvPr id="4" name="Slide Number Placeholder 3">
            <a:extLst>
              <a:ext uri="{FF2B5EF4-FFF2-40B4-BE49-F238E27FC236}">
                <a16:creationId xmlns:a16="http://schemas.microsoft.com/office/drawing/2014/main" id="{95C840CC-B289-4EEE-9D6C-A6440E6863B5}"/>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ark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3BD55515-3A50-4D53-9758-E4F305E6BEB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6204017" y="3432466"/>
            <a:ext cx="5987981" cy="2780570"/>
          </a:xfrm>
          <a:prstGeom prst="rect">
            <a:avLst/>
          </a:prstGeom>
        </p:spPr>
      </p:pic>
      <p:sp>
        <p:nvSpPr>
          <p:cNvPr id="9" name="Title">
            <a:extLst>
              <a:ext uri="{FF2B5EF4-FFF2-40B4-BE49-F238E27FC236}">
                <a16:creationId xmlns:a16="http://schemas.microsoft.com/office/drawing/2014/main" id="{6F52D25E-1040-40B8-8DE7-5AFF601E5501}"/>
              </a:ext>
            </a:extLst>
          </p:cNvPr>
          <p:cNvSpPr txBox="1"/>
          <p:nvPr userDrawn="1"/>
        </p:nvSpPr>
        <p:spPr>
          <a:xfrm>
            <a:off x="766762" y="18415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cs typeface="Oracle Sans Tab" panose="020B0503020204020204" pitchFamily="34" charset="0"/>
              </a:rPr>
              <a:t>Safe harbor statement</a:t>
            </a:r>
          </a:p>
        </p:txBody>
      </p:sp>
      <p:sp>
        <p:nvSpPr>
          <p:cNvPr id="2" name="Date Placeholder 1">
            <a:extLst>
              <a:ext uri="{FF2B5EF4-FFF2-40B4-BE49-F238E27FC236}">
                <a16:creationId xmlns:a16="http://schemas.microsoft.com/office/drawing/2014/main" id="{34E5158B-9671-4B44-944A-98679C6CF86D}"/>
              </a:ext>
            </a:extLst>
          </p:cNvPr>
          <p:cNvSpPr>
            <a:spLocks noGrp="1"/>
          </p:cNvSpPr>
          <p:nvPr>
            <p:ph type="dt" sz="half" idx="10"/>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10E87A33-7FAE-4B90-BB38-5DBBD051B0DD}"/>
              </a:ext>
            </a:extLst>
          </p:cNvPr>
          <p:cNvSpPr>
            <a:spLocks noGrp="1"/>
          </p:cNvSpPr>
          <p:nvPr>
            <p:ph type="ftr" sz="quarter" idx="11"/>
          </p:nvPr>
        </p:nvSpPr>
        <p:spPr/>
        <p:txBody>
          <a:bodyPr/>
          <a:lstStyle/>
          <a:p>
            <a:r>
              <a:rPr lang="en-US" dirty="0"/>
              <a:t>Copyright © 2021, Oracle and/or its affiliates | Confidential: Restricted</a:t>
            </a:r>
          </a:p>
        </p:txBody>
      </p:sp>
      <p:sp>
        <p:nvSpPr>
          <p:cNvPr id="4" name="Slide Number Placeholder 3">
            <a:extLst>
              <a:ext uri="{FF2B5EF4-FFF2-40B4-BE49-F238E27FC236}">
                <a16:creationId xmlns:a16="http://schemas.microsoft.com/office/drawing/2014/main" id="{F5441799-4659-4B49-A776-C19D91554F92}"/>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8" name="Text Field">
            <a:extLst>
              <a:ext uri="{FF2B5EF4-FFF2-40B4-BE49-F238E27FC236}">
                <a16:creationId xmlns:a16="http://schemas.microsoft.com/office/drawing/2014/main" id="{CD41643C-378D-6F4E-A789-77549A3D0468}"/>
              </a:ext>
            </a:extLst>
          </p:cNvPr>
          <p:cNvSpPr txBox="1"/>
          <p:nvPr userDrawn="1"/>
        </p:nvSpPr>
        <p:spPr>
          <a:xfrm>
            <a:off x="766762" y="1608421"/>
            <a:ext cx="7987939" cy="2492990"/>
          </a:xfrm>
          <a:prstGeom prst="rect">
            <a:avLst/>
          </a:prstGeom>
          <a:noFill/>
        </p:spPr>
        <p:txBody>
          <a:bodyPr wrap="square" lIns="0" tIns="0" rIns="0" bIns="0" rtlCol="0">
            <a:spAutoFit/>
          </a:bodyPr>
          <a:lstStyle/>
          <a:p>
            <a:r>
              <a:rPr lang="en-US" sz="1800" b="0" i="0" u="none" strike="noStrike" kern="1200" dirty="0">
                <a:solidFill>
                  <a:schemeClr val="tx1"/>
                </a:solidFill>
                <a:effectLst/>
                <a:latin typeface="+mn-lt"/>
                <a:ea typeface="+mn-ea"/>
                <a:cs typeface="+mn-cs"/>
              </a:rPr>
              <a:t>As of August 2020, for most presentations, a safe harbor statement is no longer required, and you will not need to use this slide.</a:t>
            </a:r>
            <a:br>
              <a:rPr lang="en-US" sz="1800" b="0" i="0" u="none" strike="noStrike" kern="1200" dirty="0">
                <a:solidFill>
                  <a:schemeClr val="tx1"/>
                </a:solidFill>
                <a:effectLst/>
                <a:latin typeface="+mn-lt"/>
                <a:ea typeface="+mn-ea"/>
                <a:cs typeface="+mn-cs"/>
              </a:rPr>
            </a:br>
            <a:endParaRPr lang="en-US"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The forward looking statement safe harbor slide is required ONLY for external presentations that pertain to: product launches, executive presentations and keynotes at major events, and any event attended by financial analysts.</a:t>
            </a:r>
          </a:p>
          <a:p>
            <a:endParaRPr lang="en-US" sz="1800" b="0" i="0" u="none" strike="noStrike" kern="1200" dirty="0">
              <a:solidFill>
                <a:schemeClr val="tx1"/>
              </a:solidFill>
              <a:effectLst/>
              <a:latin typeface="+mn-lt"/>
              <a:ea typeface="+mn-ea"/>
              <a:cs typeface="+mn-cs"/>
            </a:endParaRPr>
          </a:p>
          <a:p>
            <a:r>
              <a:rPr lang="en-US" dirty="0"/>
              <a:t>The notice is available at the </a:t>
            </a:r>
            <a:r>
              <a:rPr lang="en-US" u="sng" dirty="0">
                <a:solidFill>
                  <a:srgbClr val="F0CC71"/>
                </a:solidFill>
                <a:hlinkClick r:id="rId3">
                  <a:extLst>
                    <a:ext uri="{A12FA001-AC4F-418D-AE19-62706E023703}">
                      <ahyp:hlinkClr xmlns:ahyp="http://schemas.microsoft.com/office/drawing/2018/hyperlinkcolor" val="tx"/>
                    </a:ext>
                  </a:extLst>
                </a:hlinkClick>
              </a:rPr>
              <a:t>Safe Harbor Confluence Page</a:t>
            </a:r>
            <a:endParaRPr lang="en-US" dirty="0">
              <a:solidFill>
                <a:srgbClr val="F0CC71"/>
              </a:solidFill>
            </a:endParaRPr>
          </a:p>
          <a:p>
            <a:r>
              <a:rPr lang="en-US" dirty="0"/>
              <a:t>Contact for Forward Looking Statement: </a:t>
            </a:r>
            <a:r>
              <a:rPr lang="en-US" u="sng" dirty="0">
                <a:solidFill>
                  <a:srgbClr val="F0CC71"/>
                </a:solidFill>
                <a:hlinkClick r:id="rId4">
                  <a:extLst>
                    <a:ext uri="{A12FA001-AC4F-418D-AE19-62706E023703}">
                      <ahyp:hlinkClr xmlns:ahyp="http://schemas.microsoft.com/office/drawing/2018/hyperlinkcolor" val="tx"/>
                    </a:ext>
                  </a:extLst>
                </a:hlinkClick>
              </a:rPr>
              <a:t>quietperiod_ww_grp@oracle.com</a:t>
            </a:r>
            <a:endParaRPr lang="en-US" dirty="0">
              <a:solidFill>
                <a:srgbClr val="F0CC71"/>
              </a:solidFill>
            </a:endParaRPr>
          </a:p>
        </p:txBody>
      </p:sp>
    </p:spTree>
    <p:extLst>
      <p:ext uri="{BB962C8B-B14F-4D97-AF65-F5344CB8AC3E}">
        <p14:creationId xmlns:p14="http://schemas.microsoft.com/office/powerpoint/2010/main" val="143308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EE69D29-7337-6248-888D-2A033085262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0000"/>
          <a:stretch/>
        </p:blipFill>
        <p:spPr>
          <a:xfrm>
            <a:off x="4876800" y="0"/>
            <a:ext cx="7315199" cy="6858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385816" y="2351724"/>
            <a:ext cx="6297167" cy="822960"/>
          </a:xfrm>
        </p:spPr>
        <p:txBody>
          <a:bodyPr vert="horz" lIns="0" tIns="0" rIns="0" bIns="0" rtlCol="0" anchor="b">
            <a:noAutofit/>
          </a:bodyPr>
          <a:lstStyle>
            <a:lvl1pPr>
              <a:defRPr lang="en-US" sz="2400" b="1" i="0" baseline="0">
                <a:latin typeface="Oracle Sans Tab" panose="020B0503020204020204" pitchFamily="34" charset="0"/>
                <a:ea typeface="+mn-ea"/>
                <a:cs typeface="Oracle Sans Tab"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38581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pic>
        <p:nvPicPr>
          <p:cNvPr id="10" name="OTag">
            <a:extLst>
              <a:ext uri="{FF2B5EF4-FFF2-40B4-BE49-F238E27FC236}">
                <a16:creationId xmlns:a16="http://schemas.microsoft.com/office/drawing/2014/main" id="{3CE1CF95-2ED4-4044-A052-7E6E1867A5FF}"/>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Picture Placeholder 2">
            <a:extLst>
              <a:ext uri="{FF2B5EF4-FFF2-40B4-BE49-F238E27FC236}">
                <a16:creationId xmlns:a16="http://schemas.microsoft.com/office/drawing/2014/main" id="{32F5E131-FF87-4B2F-9DB6-B4DB095B758D}"/>
              </a:ext>
            </a:extLst>
          </p:cNvPr>
          <p:cNvSpPr>
            <a:spLocks noGrp="1"/>
          </p:cNvSpPr>
          <p:nvPr>
            <p:ph type="pic" sz="quarter" idx="20" hasCustomPrompt="1"/>
          </p:nvPr>
        </p:nvSpPr>
        <p:spPr>
          <a:xfrm>
            <a:off x="0" y="0"/>
            <a:ext cx="4876800" cy="6858000"/>
          </a:xfrm>
        </p:spPr>
        <p:txBody>
          <a:bodyPr anchor="ctr" anchorCtr="1"/>
          <a:lstStyle>
            <a:lvl1pPr>
              <a:defRPr/>
            </a:lvl1pPr>
          </a:lstStyle>
          <a:p>
            <a:r>
              <a:rPr lang="en-US" dirty="0"/>
              <a:t>Click to add image</a:t>
            </a:r>
          </a:p>
        </p:txBody>
      </p:sp>
      <p:sp>
        <p:nvSpPr>
          <p:cNvPr id="2" name="Date Placeholder 1">
            <a:extLst>
              <a:ext uri="{FF2B5EF4-FFF2-40B4-BE49-F238E27FC236}">
                <a16:creationId xmlns:a16="http://schemas.microsoft.com/office/drawing/2014/main" id="{BC86FB79-6AF9-4538-98F2-33825A26DECE}"/>
              </a:ext>
            </a:extLst>
          </p:cNvPr>
          <p:cNvSpPr>
            <a:spLocks noGrp="1"/>
          </p:cNvSpPr>
          <p:nvPr>
            <p:ph type="dt" sz="half" idx="21"/>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4D6A4509-AC78-4360-9126-01A3BC6609AC}"/>
              </a:ext>
            </a:extLst>
          </p:cNvPr>
          <p:cNvSpPr>
            <a:spLocks noGrp="1"/>
          </p:cNvSpPr>
          <p:nvPr>
            <p:ph type="ftr" sz="quarter" idx="22"/>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6C2FCDC2-FBB6-46F4-9BD5-AE85C1DC3F2C}"/>
              </a:ext>
            </a:extLst>
          </p:cNvPr>
          <p:cNvSpPr>
            <a:spLocks noGrp="1"/>
          </p:cNvSpPr>
          <p:nvPr>
            <p:ph type="sldNum" sz="quarter" idx="23"/>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ark - Remote Speak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CB9AC92-58C2-B14E-81EA-F40548FD48C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0000"/>
          <a:stretch/>
        </p:blipFill>
        <p:spPr>
          <a:xfrm>
            <a:off x="4876798" y="0"/>
            <a:ext cx="7315201" cy="6858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385816" y="2351724"/>
            <a:ext cx="6297167" cy="822960"/>
          </a:xfrm>
        </p:spPr>
        <p:txBody>
          <a:bodyPr vert="horz" lIns="0" tIns="0" rIns="0" bIns="0" rtlCol="0" anchor="b">
            <a:noAutofit/>
          </a:bodyPr>
          <a:lstStyle>
            <a:lvl1pPr>
              <a:defRPr lang="en-US" sz="2400" b="1" i="0" baseline="0">
                <a:latin typeface="Oracle Sans Tab" panose="020B0503020204020204" pitchFamily="34" charset="0"/>
                <a:ea typeface="+mn-ea"/>
                <a:cs typeface="Oracle Sans Tab"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38581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pic>
        <p:nvPicPr>
          <p:cNvPr id="10" name="OTag">
            <a:extLst>
              <a:ext uri="{FF2B5EF4-FFF2-40B4-BE49-F238E27FC236}">
                <a16:creationId xmlns:a16="http://schemas.microsoft.com/office/drawing/2014/main" id="{3AA2A5D2-AD0A-4DBD-927A-96DC377BC49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Picture Placeholder 2">
            <a:extLst>
              <a:ext uri="{FF2B5EF4-FFF2-40B4-BE49-F238E27FC236}">
                <a16:creationId xmlns:a16="http://schemas.microsoft.com/office/drawing/2014/main" id="{20FEB6C0-1F5B-4135-8E18-A04A68550D75}"/>
              </a:ext>
            </a:extLst>
          </p:cNvPr>
          <p:cNvSpPr>
            <a:spLocks noGrp="1"/>
          </p:cNvSpPr>
          <p:nvPr>
            <p:ph type="pic" sz="quarter" idx="20" hasCustomPrompt="1"/>
          </p:nvPr>
        </p:nvSpPr>
        <p:spPr>
          <a:xfrm>
            <a:off x="0" y="0"/>
            <a:ext cx="4876800" cy="6858000"/>
          </a:xfrm>
        </p:spPr>
        <p:txBody>
          <a:bodyPr anchor="ctr" anchorCtr="1">
            <a:normAutofit/>
          </a:bodyPr>
          <a:lstStyle>
            <a:lvl1pPr>
              <a:defRPr/>
            </a:lvl1pPr>
          </a:lstStyle>
          <a:p>
            <a:r>
              <a:rPr lang="en-US" dirty="0"/>
              <a:t>Click to add image</a:t>
            </a:r>
          </a:p>
        </p:txBody>
      </p:sp>
      <p:sp>
        <p:nvSpPr>
          <p:cNvPr id="2" name="Date Placeholder 1">
            <a:extLst>
              <a:ext uri="{FF2B5EF4-FFF2-40B4-BE49-F238E27FC236}">
                <a16:creationId xmlns:a16="http://schemas.microsoft.com/office/drawing/2014/main" id="{1522B3ED-CF2C-4067-92C1-D268C952FB0E}"/>
              </a:ext>
            </a:extLst>
          </p:cNvPr>
          <p:cNvSpPr>
            <a:spLocks noGrp="1"/>
          </p:cNvSpPr>
          <p:nvPr>
            <p:ph type="dt" sz="half" idx="21"/>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ECE0BF7F-49D0-4680-97A6-57F3353BC736}"/>
              </a:ext>
            </a:extLst>
          </p:cNvPr>
          <p:cNvSpPr>
            <a:spLocks noGrp="1"/>
          </p:cNvSpPr>
          <p:nvPr>
            <p:ph type="ftr" sz="quarter" idx="22"/>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EFD3ACE9-71BB-462A-B503-22DE7B536BD1}"/>
              </a:ext>
            </a:extLst>
          </p:cNvPr>
          <p:cNvSpPr>
            <a:spLocks noGrp="1"/>
          </p:cNvSpPr>
          <p:nvPr>
            <p:ph type="sldNum" sz="quarter" idx="23"/>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358854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spTree>
      <p:nvGrpSpPr>
        <p:cNvPr id="1" name=""/>
        <p:cNvGrpSpPr/>
        <p:nvPr/>
      </p:nvGrpSpPr>
      <p:grpSpPr>
        <a:xfrm>
          <a:off x="0" y="0"/>
          <a:ext cx="0" cy="0"/>
          <a:chOff x="0" y="0"/>
          <a:chExt cx="0" cy="0"/>
        </a:xfrm>
      </p:grpSpPr>
      <p:pic>
        <p:nvPicPr>
          <p:cNvPr id="26" name="Data Texture Image">
            <a:extLst>
              <a:ext uri="{FF2B5EF4-FFF2-40B4-BE49-F238E27FC236}">
                <a16:creationId xmlns:a16="http://schemas.microsoft.com/office/drawing/2014/main" id="{B04AAB1E-3886-45C0-9EE7-ABD1360D0F2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a:ln>
            <a:noFill/>
          </a:ln>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Title">
            <a:extLst>
              <a:ext uri="{FF2B5EF4-FFF2-40B4-BE49-F238E27FC236}">
                <a16:creationId xmlns:a16="http://schemas.microsoft.com/office/drawing/2014/main" id="{BA19B719-F896-40D2-A59B-8E51E7D4BB65}"/>
              </a:ext>
            </a:extLst>
          </p:cNvPr>
          <p:cNvSpPr>
            <a:spLocks noGrp="1"/>
          </p:cNvSpPr>
          <p:nvPr>
            <p:ph type="title" hasCustomPrompt="1"/>
          </p:nvPr>
        </p:nvSpPr>
        <p:spPr>
          <a:xfrm>
            <a:off x="768875" y="1828800"/>
            <a:ext cx="8049200" cy="2026447"/>
          </a:xfrm>
          <a:noFill/>
        </p:spPr>
        <p:txBody>
          <a:bodyPr vert="horz" wrap="square" lIns="0" tIns="0" rIns="0" bIns="0" rtlCol="0" anchor="b" anchorCtr="0">
            <a:noAutofit/>
          </a:bodyPr>
          <a:lstStyle>
            <a:lvl1pPr>
              <a:lnSpc>
                <a:spcPct val="100000"/>
              </a:lnSpc>
              <a:defRPr lang="en-US" sz="3200" b="0">
                <a:latin typeface="+mj-lt"/>
                <a:cs typeface="Oracle Sans Tab" panose="020B0503020204020204" pitchFamily="34" charset="0"/>
              </a:defRPr>
            </a:lvl1pPr>
          </a:lstStyle>
          <a:p>
            <a:pPr lvl="0"/>
            <a:r>
              <a:rPr lang="en-US" dirty="0"/>
              <a:t>“Click to type customer or partner quote surrounded by quotation marks.” Remove/replace placeholder logo as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7" name="Picture Placeholder 6">
            <a:extLst>
              <a:ext uri="{FF2B5EF4-FFF2-40B4-BE49-F238E27FC236}">
                <a16:creationId xmlns:a16="http://schemas.microsoft.com/office/drawing/2014/main" id="{414A2E81-7AA0-4954-BF7E-C076C41AF7C6}"/>
              </a:ext>
            </a:extLst>
          </p:cNvPr>
          <p:cNvSpPr>
            <a:spLocks noGrp="1"/>
          </p:cNvSpPr>
          <p:nvPr>
            <p:ph type="pic" sz="quarter" idx="41" hasCustomPrompt="1"/>
          </p:nvPr>
        </p:nvSpPr>
        <p:spPr>
          <a:xfrm>
            <a:off x="771067" y="1013988"/>
            <a:ext cx="2944208" cy="814812"/>
          </a:xfrm>
        </p:spPr>
        <p:txBody>
          <a:bodyPr/>
          <a:lstStyle>
            <a:lvl1pPr>
              <a:defRPr/>
            </a:lvl1pPr>
          </a:lstStyle>
          <a:p>
            <a:r>
              <a:rPr lang="en-US" dirty="0"/>
              <a:t>Click to add logo</a:t>
            </a:r>
          </a:p>
        </p:txBody>
      </p:sp>
      <p:sp>
        <p:nvSpPr>
          <p:cNvPr id="6" name="Date Placeholder 5">
            <a:extLst>
              <a:ext uri="{FF2B5EF4-FFF2-40B4-BE49-F238E27FC236}">
                <a16:creationId xmlns:a16="http://schemas.microsoft.com/office/drawing/2014/main" id="{F17ECA2C-4CF8-48ED-893A-2958F9909B90}"/>
              </a:ext>
            </a:extLst>
          </p:cNvPr>
          <p:cNvSpPr>
            <a:spLocks noGrp="1"/>
          </p:cNvSpPr>
          <p:nvPr>
            <p:ph type="dt" sz="half" idx="42"/>
          </p:nvPr>
        </p:nvSpPr>
        <p:spPr/>
        <p:txBody>
          <a:bodyPr/>
          <a:lstStyle/>
          <a:p>
            <a:r>
              <a:rPr lang="en-US"/>
              <a:t>[Date]</a:t>
            </a:r>
            <a:endParaRPr lang="en-US" dirty="0"/>
          </a:p>
        </p:txBody>
      </p:sp>
      <p:sp>
        <p:nvSpPr>
          <p:cNvPr id="8" name="Footer Placeholder 7">
            <a:extLst>
              <a:ext uri="{FF2B5EF4-FFF2-40B4-BE49-F238E27FC236}">
                <a16:creationId xmlns:a16="http://schemas.microsoft.com/office/drawing/2014/main" id="{144FDBCE-E35C-4859-AD9D-93665BD69FD5}"/>
              </a:ext>
            </a:extLst>
          </p:cNvPr>
          <p:cNvSpPr>
            <a:spLocks noGrp="1"/>
          </p:cNvSpPr>
          <p:nvPr>
            <p:ph type="ftr" sz="quarter" idx="43"/>
          </p:nvPr>
        </p:nvSpPr>
        <p:spPr/>
        <p:txBody>
          <a:bodyPr/>
          <a:lstStyle/>
          <a:p>
            <a:r>
              <a:rPr lang="en-US" dirty="0"/>
              <a:t>Copyright © 2021, Oracle and/or its affiliates | Confidential: Restricted</a:t>
            </a:r>
          </a:p>
        </p:txBody>
      </p:sp>
      <p:sp>
        <p:nvSpPr>
          <p:cNvPr id="9" name="Slide Number Placeholder 8">
            <a:extLst>
              <a:ext uri="{FF2B5EF4-FFF2-40B4-BE49-F238E27FC236}">
                <a16:creationId xmlns:a16="http://schemas.microsoft.com/office/drawing/2014/main" id="{0F5130C2-E640-4887-BCA9-090F40084C88}"/>
              </a:ext>
            </a:extLst>
          </p:cNvPr>
          <p:cNvSpPr>
            <a:spLocks noGrp="1"/>
          </p:cNvSpPr>
          <p:nvPr>
            <p:ph type="sldNum" sz="quarter" idx="44"/>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ark - Quote with Data Texture Background">
    <p:bg>
      <p:bgRef idx="1001">
        <a:schemeClr val="bg1"/>
      </p:bgRef>
    </p:bg>
    <p:spTree>
      <p:nvGrpSpPr>
        <p:cNvPr id="1" name=""/>
        <p:cNvGrpSpPr/>
        <p:nvPr/>
      </p:nvGrpSpPr>
      <p:grpSpPr>
        <a:xfrm>
          <a:off x="0" y="0"/>
          <a:ext cx="0" cy="0"/>
          <a:chOff x="0" y="0"/>
          <a:chExt cx="0" cy="0"/>
        </a:xfrm>
      </p:grpSpPr>
      <p:pic>
        <p:nvPicPr>
          <p:cNvPr id="15" name="Data Texture Image">
            <a:extLst>
              <a:ext uri="{FF2B5EF4-FFF2-40B4-BE49-F238E27FC236}">
                <a16:creationId xmlns:a16="http://schemas.microsoft.com/office/drawing/2014/main" id="{8A6273FB-BF91-403E-A6FD-7515A6D8BFC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Quote">
            <a:extLst>
              <a:ext uri="{FF2B5EF4-FFF2-40B4-BE49-F238E27FC236}">
                <a16:creationId xmlns:a16="http://schemas.microsoft.com/office/drawing/2014/main" id="{70860AE5-51F4-4600-B7C5-0FFE1F5EE8BF}"/>
              </a:ext>
            </a:extLst>
          </p:cNvPr>
          <p:cNvSpPr>
            <a:spLocks noGrp="1"/>
          </p:cNvSpPr>
          <p:nvPr>
            <p:ph type="title" hasCustomPrompt="1"/>
          </p:nvPr>
        </p:nvSpPr>
        <p:spPr>
          <a:xfrm>
            <a:off x="768875" y="1828800"/>
            <a:ext cx="8022040" cy="1963350"/>
          </a:xfrm>
          <a:noFill/>
        </p:spPr>
        <p:txBody>
          <a:bodyPr vert="horz" wrap="square" lIns="0" tIns="0" rIns="0" bIns="0" rtlCol="0" anchor="b" anchorCtr="0">
            <a:noAutofit/>
          </a:bodyPr>
          <a:lstStyle>
            <a:lvl1pPr>
              <a:defRPr lang="en-US" sz="3200" b="0">
                <a:latin typeface="+mj-lt"/>
                <a:cs typeface="Oracle Sans Tab" panose="020B0503020204020204" pitchFamily="34" charset="0"/>
              </a:defRPr>
            </a:lvl1pPr>
          </a:lstStyle>
          <a:p>
            <a:pPr lvl="0"/>
            <a:r>
              <a:rPr lang="en-US" dirty="0"/>
              <a:t>“Click to type customer or partner quote surrounded by quotation marks.” Remove/replace placeholder logo as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10" name="Picture Placeholder 6">
            <a:extLst>
              <a:ext uri="{FF2B5EF4-FFF2-40B4-BE49-F238E27FC236}">
                <a16:creationId xmlns:a16="http://schemas.microsoft.com/office/drawing/2014/main" id="{CF70D2C9-2534-48AA-9A8A-D82D5A31B2F9}"/>
              </a:ext>
            </a:extLst>
          </p:cNvPr>
          <p:cNvSpPr>
            <a:spLocks noGrp="1"/>
          </p:cNvSpPr>
          <p:nvPr>
            <p:ph type="pic" sz="quarter" idx="41" hasCustomPrompt="1"/>
          </p:nvPr>
        </p:nvSpPr>
        <p:spPr>
          <a:xfrm>
            <a:off x="771067" y="1013988"/>
            <a:ext cx="2944208" cy="814812"/>
          </a:xfrm>
        </p:spPr>
        <p:txBody>
          <a:bodyPr/>
          <a:lstStyle>
            <a:lvl1pPr>
              <a:defRPr/>
            </a:lvl1pPr>
          </a:lstStyle>
          <a:p>
            <a:r>
              <a:rPr lang="en-US" dirty="0"/>
              <a:t>Click to add logo</a:t>
            </a:r>
          </a:p>
        </p:txBody>
      </p:sp>
      <p:sp>
        <p:nvSpPr>
          <p:cNvPr id="6" name="Date Placeholder 5">
            <a:extLst>
              <a:ext uri="{FF2B5EF4-FFF2-40B4-BE49-F238E27FC236}">
                <a16:creationId xmlns:a16="http://schemas.microsoft.com/office/drawing/2014/main" id="{4626C9C3-D9C8-4222-B161-D7AF97BC1F41}"/>
              </a:ext>
            </a:extLst>
          </p:cNvPr>
          <p:cNvSpPr>
            <a:spLocks noGrp="1"/>
          </p:cNvSpPr>
          <p:nvPr>
            <p:ph type="dt" sz="half" idx="42"/>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C64C126A-0D05-424A-A6C2-80119CEAE618}"/>
              </a:ext>
            </a:extLst>
          </p:cNvPr>
          <p:cNvSpPr>
            <a:spLocks noGrp="1"/>
          </p:cNvSpPr>
          <p:nvPr>
            <p:ph type="ftr" sz="quarter" idx="43"/>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E6D685BD-0D80-40FF-88C3-58BBDF890F03}"/>
              </a:ext>
            </a:extLst>
          </p:cNvPr>
          <p:cNvSpPr>
            <a:spLocks noGrp="1"/>
          </p:cNvSpPr>
          <p:nvPr>
            <p:ph type="sldNum" sz="quarter" idx="44"/>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775300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ark - Title">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53E58D20-1E4E-43E2-88A3-52402E9A1B1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7862753" y="25409"/>
            <a:ext cx="4326976" cy="2552429"/>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4" name="Oracle Logo" descr="Oracle Logo">
            <a:extLst>
              <a:ext uri="{FF2B5EF4-FFF2-40B4-BE49-F238E27FC236}">
                <a16:creationId xmlns:a16="http://schemas.microsoft.com/office/drawing/2014/main" id="{90869BEA-7CC8-4176-A565-8203484F77D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invGray">
          <a:xfrm>
            <a:off x="944949" y="1132368"/>
            <a:ext cx="1524893" cy="320039"/>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9" name="object 9">
            <a:extLst>
              <a:ext uri="{FF2B5EF4-FFF2-40B4-BE49-F238E27FC236}">
                <a16:creationId xmlns:a16="http://schemas.microsoft.com/office/drawing/2014/main" id="{3F245C91-10B8-42A5-9343-B8007DFEA4E7}"/>
              </a:ext>
            </a:extLst>
          </p:cNvPr>
          <p:cNvSpPr/>
          <p:nvPr userDrawn="1"/>
        </p:nvSpPr>
        <p:spPr>
          <a:xfrm>
            <a:off x="0" y="0"/>
            <a:ext cx="190482" cy="6857365"/>
          </a:xfrm>
          <a:prstGeom prst="rect">
            <a:avLst/>
          </a:prstGeom>
          <a:blipFill>
            <a:blip r:embed="rId6" cstate="email">
              <a:extLst>
                <a:ext uri="{28A0092B-C50C-407E-A947-70E740481C1C}">
                  <a14:useLocalDpi xmlns:a14="http://schemas.microsoft.com/office/drawing/2010/main"/>
                </a:ext>
              </a:extLst>
            </a:blip>
            <a:stretch>
              <a:fillRect/>
            </a:stretch>
          </a:blipFill>
        </p:spPr>
        <p:txBody>
          <a:bodyPr wrap="square" lIns="0" tIns="0" rIns="0" bIns="0" rtlCol="0"/>
          <a:lstStyle/>
          <a:p>
            <a:endParaRPr sz="2968"/>
          </a:p>
        </p:txBody>
      </p:sp>
    </p:spTree>
    <p:extLst>
      <p:ext uri="{BB962C8B-B14F-4D97-AF65-F5344CB8AC3E}">
        <p14:creationId xmlns:p14="http://schemas.microsoft.com/office/powerpoint/2010/main" val="1091730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spTree>
      <p:nvGrpSpPr>
        <p:cNvPr id="1" name=""/>
        <p:cNvGrpSpPr/>
        <p:nvPr/>
      </p:nvGrpSpPr>
      <p:grpSpPr>
        <a:xfrm>
          <a:off x="0" y="0"/>
          <a:ext cx="0" cy="0"/>
          <a:chOff x="0" y="0"/>
          <a:chExt cx="0" cy="0"/>
        </a:xfrm>
      </p:grpSpPr>
      <p:sp>
        <p:nvSpPr>
          <p:cNvPr id="3" name="Quote">
            <a:extLst>
              <a:ext uri="{FF2B5EF4-FFF2-40B4-BE49-F238E27FC236}">
                <a16:creationId xmlns:a16="http://schemas.microsoft.com/office/drawing/2014/main" id="{A13E52A3-3B72-407D-BD94-ADB27B9FCE9C}"/>
              </a:ext>
            </a:extLst>
          </p:cNvPr>
          <p:cNvSpPr>
            <a:spLocks noGrp="1"/>
          </p:cNvSpPr>
          <p:nvPr>
            <p:ph type="title" hasCustomPrompt="1"/>
          </p:nvPr>
        </p:nvSpPr>
        <p:spPr>
          <a:xfrm>
            <a:off x="5372844" y="2434528"/>
            <a:ext cx="6067096" cy="1846659"/>
          </a:xfrm>
          <a:noFill/>
        </p:spPr>
        <p:txBody>
          <a:bodyPr vert="horz" wrap="square" lIns="0" tIns="0" rIns="0" bIns="0" rtlCol="0" anchor="b" anchorCtr="0">
            <a:spAutoFit/>
          </a:bodyPr>
          <a:lstStyle>
            <a:lvl1pPr>
              <a:lnSpc>
                <a:spcPct val="100000"/>
              </a:lnSpc>
              <a:defRPr lang="en-US" sz="3000" b="0" dirty="0">
                <a:latin typeface="+mj-lt"/>
                <a:cs typeface="Oracle Sans Tab" panose="020B0503020204020204" pitchFamily="34" charset="0"/>
              </a:defRPr>
            </a:lvl1pPr>
          </a:lstStyle>
          <a:p>
            <a:pPr lvl="0"/>
            <a:r>
              <a:rPr lang="en-US" dirty="0"/>
              <a:t>“Click to type customer or partner quote surrounded by quotation marks.” Remove/replace placeholder image as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372844" y="4983135"/>
            <a:ext cx="6054629"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372844" y="5320728"/>
            <a:ext cx="6054629" cy="786385"/>
          </a:xfrm>
          <a:prstGeom prst="rect">
            <a:avLst/>
          </a:prstGeom>
        </p:spPr>
        <p:txBody>
          <a:bodyPr>
            <a:noAutofit/>
          </a:bodyPr>
          <a:lstStyle>
            <a:lvl1pPr>
              <a:defRPr/>
            </a:lvl1pPr>
          </a:lstStyle>
          <a:p>
            <a:pPr lvl="0"/>
            <a:r>
              <a:rPr lang="en-US" dirty="0"/>
              <a:t>Additional information if needed</a:t>
            </a:r>
          </a:p>
        </p:txBody>
      </p:sp>
      <p:pic>
        <p:nvPicPr>
          <p:cNvPr id="15" name="OTag">
            <a:extLst>
              <a:ext uri="{FF2B5EF4-FFF2-40B4-BE49-F238E27FC236}">
                <a16:creationId xmlns:a16="http://schemas.microsoft.com/office/drawing/2014/main" id="{D79573CA-7EF3-46CE-91D4-01D1A2F17BE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TextBox 5">
            <a:extLst>
              <a:ext uri="{FF2B5EF4-FFF2-40B4-BE49-F238E27FC236}">
                <a16:creationId xmlns:a16="http://schemas.microsoft.com/office/drawing/2014/main" id="{A8F9EF32-2876-8841-ADB8-707F8BDB8530}"/>
              </a:ext>
            </a:extLst>
          </p:cNvPr>
          <p:cNvSpPr txBox="1"/>
          <p:nvPr userDrawn="1"/>
        </p:nvSpPr>
        <p:spPr>
          <a:xfrm>
            <a:off x="1295730" y="3244334"/>
            <a:ext cx="2285339" cy="369332"/>
          </a:xfrm>
          <a:prstGeom prst="rect">
            <a:avLst/>
          </a:prstGeom>
          <a:noFill/>
        </p:spPr>
        <p:txBody>
          <a:bodyPr wrap="square" rtlCol="0">
            <a:spAutoFit/>
          </a:bodyPr>
          <a:lstStyle/>
          <a:p>
            <a:r>
              <a:rPr lang="en-US" dirty="0">
                <a:solidFill>
                  <a:schemeClr val="bg2"/>
                </a:solidFill>
              </a:rPr>
              <a:t>Click to add image</a:t>
            </a:r>
          </a:p>
        </p:txBody>
      </p:sp>
      <p:sp>
        <p:nvSpPr>
          <p:cNvPr id="12" name="Picture Placeholder 6">
            <a:extLst>
              <a:ext uri="{FF2B5EF4-FFF2-40B4-BE49-F238E27FC236}">
                <a16:creationId xmlns:a16="http://schemas.microsoft.com/office/drawing/2014/main" id="{48F56FAF-A389-4DEC-BCB5-7C2BCDEBE166}"/>
              </a:ext>
            </a:extLst>
          </p:cNvPr>
          <p:cNvSpPr>
            <a:spLocks noGrp="1" noChangeAspect="1"/>
          </p:cNvSpPr>
          <p:nvPr>
            <p:ph type="pic" sz="quarter" idx="41" hasCustomPrompt="1"/>
          </p:nvPr>
        </p:nvSpPr>
        <p:spPr>
          <a:xfrm>
            <a:off x="5434085" y="1206535"/>
            <a:ext cx="2944208" cy="841248"/>
          </a:xfrm>
        </p:spPr>
        <p:txBody>
          <a:bodyPr anchor="ctr" anchorCtr="1"/>
          <a:lstStyle>
            <a:lvl1pPr>
              <a:defRPr/>
            </a:lvl1pPr>
          </a:lstStyle>
          <a:p>
            <a:r>
              <a:rPr lang="en-US" dirty="0"/>
              <a:t>Click to add logo</a:t>
            </a:r>
          </a:p>
        </p:txBody>
      </p:sp>
      <p:sp>
        <p:nvSpPr>
          <p:cNvPr id="7" name="Picture Placeholder 6">
            <a:extLst>
              <a:ext uri="{FF2B5EF4-FFF2-40B4-BE49-F238E27FC236}">
                <a16:creationId xmlns:a16="http://schemas.microsoft.com/office/drawing/2014/main" id="{6145069B-D056-45AF-BC91-ABDBFD0C3D17}"/>
              </a:ext>
            </a:extLst>
          </p:cNvPr>
          <p:cNvSpPr>
            <a:spLocks noGrp="1"/>
          </p:cNvSpPr>
          <p:nvPr>
            <p:ph type="pic" sz="quarter" idx="42" hasCustomPrompt="1"/>
          </p:nvPr>
        </p:nvSpPr>
        <p:spPr>
          <a:xfrm>
            <a:off x="0" y="0"/>
            <a:ext cx="4876800" cy="6858000"/>
          </a:xfrm>
        </p:spPr>
        <p:txBody>
          <a:bodyPr anchor="ctr" anchorCtr="1"/>
          <a:lstStyle>
            <a:lvl1pPr>
              <a:defRPr/>
            </a:lvl1pPr>
          </a:lstStyle>
          <a:p>
            <a:r>
              <a:rPr lang="en-US" dirty="0"/>
              <a:t>Click to add image</a:t>
            </a:r>
          </a:p>
        </p:txBody>
      </p:sp>
      <p:sp>
        <p:nvSpPr>
          <p:cNvPr id="4" name="Date Placeholder 3">
            <a:extLst>
              <a:ext uri="{FF2B5EF4-FFF2-40B4-BE49-F238E27FC236}">
                <a16:creationId xmlns:a16="http://schemas.microsoft.com/office/drawing/2014/main" id="{F3C7CAF2-5875-4790-8762-15A8CDD16E08}"/>
              </a:ext>
            </a:extLst>
          </p:cNvPr>
          <p:cNvSpPr>
            <a:spLocks noGrp="1"/>
          </p:cNvSpPr>
          <p:nvPr>
            <p:ph type="dt" sz="half" idx="43"/>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0F175504-AA80-48D0-ABE0-C3B4B0480FBA}"/>
              </a:ext>
            </a:extLst>
          </p:cNvPr>
          <p:cNvSpPr>
            <a:spLocks noGrp="1"/>
          </p:cNvSpPr>
          <p:nvPr>
            <p:ph type="ftr" sz="quarter" idx="44"/>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FA2E22D8-777D-4A4E-8190-9C7E9654A636}"/>
              </a:ext>
            </a:extLst>
          </p:cNvPr>
          <p:cNvSpPr>
            <a:spLocks noGrp="1"/>
          </p:cNvSpPr>
          <p:nvPr>
            <p:ph type="sldNum" sz="quarter" idx="45"/>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ark - Quote with Picture">
    <p:bg>
      <p:bgRef idx="1001">
        <a:schemeClr val="bg1"/>
      </p:bgRef>
    </p:bg>
    <p:spTree>
      <p:nvGrpSpPr>
        <p:cNvPr id="1" name=""/>
        <p:cNvGrpSpPr/>
        <p:nvPr/>
      </p:nvGrpSpPr>
      <p:grpSpPr>
        <a:xfrm>
          <a:off x="0" y="0"/>
          <a:ext cx="0" cy="0"/>
          <a:chOff x="0" y="0"/>
          <a:chExt cx="0" cy="0"/>
        </a:xfrm>
      </p:grpSpPr>
      <p:sp>
        <p:nvSpPr>
          <p:cNvPr id="3" name="Quote">
            <a:extLst>
              <a:ext uri="{FF2B5EF4-FFF2-40B4-BE49-F238E27FC236}">
                <a16:creationId xmlns:a16="http://schemas.microsoft.com/office/drawing/2014/main" id="{E7972264-22BA-4EDF-A0AC-13C683A7DA78}"/>
              </a:ext>
            </a:extLst>
          </p:cNvPr>
          <p:cNvSpPr>
            <a:spLocks noGrp="1"/>
          </p:cNvSpPr>
          <p:nvPr>
            <p:ph type="title" hasCustomPrompt="1"/>
          </p:nvPr>
        </p:nvSpPr>
        <p:spPr>
          <a:xfrm>
            <a:off x="5378728" y="2435027"/>
            <a:ext cx="6051272" cy="1846659"/>
          </a:xfrm>
          <a:noFill/>
        </p:spPr>
        <p:txBody>
          <a:bodyPr vert="horz" wrap="square" lIns="0" tIns="0" rIns="0" bIns="0" rtlCol="0" anchor="b" anchorCtr="0">
            <a:spAutoFit/>
          </a:bodyPr>
          <a:lstStyle>
            <a:lvl1pPr>
              <a:lnSpc>
                <a:spcPct val="100000"/>
              </a:lnSpc>
              <a:defRPr lang="en-US" sz="3000" b="0">
                <a:latin typeface="+mj-lt"/>
                <a:cs typeface="Oracle Sans Tab" panose="020B0503020204020204" pitchFamily="34" charset="0"/>
              </a:defRPr>
            </a:lvl1pPr>
          </a:lstStyle>
          <a:p>
            <a:pPr lvl="0"/>
            <a:r>
              <a:rPr lang="en-US" dirty="0"/>
              <a:t>“Click to type customer or partner quote surrounded by quotation marks.” Remove/replace placeholder image as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385816" y="4983135"/>
            <a:ext cx="6051272"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385816" y="5320728"/>
            <a:ext cx="6051272" cy="786385"/>
          </a:xfrm>
          <a:prstGeom prst="rect">
            <a:avLst/>
          </a:prstGeom>
        </p:spPr>
        <p:txBody>
          <a:bodyPr>
            <a:noAutofit/>
          </a:bodyPr>
          <a:lstStyle>
            <a:lvl1pPr>
              <a:defRPr/>
            </a:lvl1pPr>
          </a:lstStyle>
          <a:p>
            <a:pPr lvl="0"/>
            <a:r>
              <a:rPr lang="en-US" dirty="0"/>
              <a:t>Additional information if needed</a:t>
            </a:r>
          </a:p>
        </p:txBody>
      </p:sp>
      <p:pic>
        <p:nvPicPr>
          <p:cNvPr id="15" name="OTag">
            <a:extLst>
              <a:ext uri="{FF2B5EF4-FFF2-40B4-BE49-F238E27FC236}">
                <a16:creationId xmlns:a16="http://schemas.microsoft.com/office/drawing/2014/main" id="{0D7B12AA-E756-4885-BD64-8DBE9AAC5A1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Picture Placeholder 6">
            <a:extLst>
              <a:ext uri="{FF2B5EF4-FFF2-40B4-BE49-F238E27FC236}">
                <a16:creationId xmlns:a16="http://schemas.microsoft.com/office/drawing/2014/main" id="{B09CBC8C-115F-4556-A4E2-129D0E230A87}"/>
              </a:ext>
            </a:extLst>
          </p:cNvPr>
          <p:cNvSpPr>
            <a:spLocks noGrp="1" noChangeAspect="1"/>
          </p:cNvSpPr>
          <p:nvPr>
            <p:ph type="pic" sz="quarter" idx="41" hasCustomPrompt="1"/>
          </p:nvPr>
        </p:nvSpPr>
        <p:spPr>
          <a:xfrm>
            <a:off x="5434085" y="1206535"/>
            <a:ext cx="2944208" cy="841248"/>
          </a:xfrm>
        </p:spPr>
        <p:txBody>
          <a:bodyPr anchor="ctr" anchorCtr="1"/>
          <a:lstStyle>
            <a:lvl1pPr>
              <a:defRPr/>
            </a:lvl1pPr>
          </a:lstStyle>
          <a:p>
            <a:r>
              <a:rPr lang="en-US" dirty="0"/>
              <a:t>Click to add logo</a:t>
            </a:r>
          </a:p>
        </p:txBody>
      </p:sp>
      <p:sp>
        <p:nvSpPr>
          <p:cNvPr id="5" name="Picture Placeholder 4">
            <a:extLst>
              <a:ext uri="{FF2B5EF4-FFF2-40B4-BE49-F238E27FC236}">
                <a16:creationId xmlns:a16="http://schemas.microsoft.com/office/drawing/2014/main" id="{EF3D1FF3-649D-46E2-9FDF-D1A77643F22A}"/>
              </a:ext>
            </a:extLst>
          </p:cNvPr>
          <p:cNvSpPr>
            <a:spLocks noGrp="1"/>
          </p:cNvSpPr>
          <p:nvPr>
            <p:ph type="pic" sz="quarter" idx="42" hasCustomPrompt="1"/>
          </p:nvPr>
        </p:nvSpPr>
        <p:spPr>
          <a:xfrm>
            <a:off x="0" y="0"/>
            <a:ext cx="4876800" cy="6858000"/>
          </a:xfrm>
        </p:spPr>
        <p:txBody>
          <a:bodyPr anchor="ctr" anchorCtr="1"/>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a:lvl1pPr>
          </a:lstStyle>
          <a:p>
            <a:pPr marL="0" marR="0" lvl="0" indent="0" algn="l" defTabSz="914400" rtl="0" eaLnBrk="1" fontAlgn="auto" latinLnBrk="0" hangingPunct="1">
              <a:lnSpc>
                <a:spcPct val="95000"/>
              </a:lnSpc>
              <a:spcBef>
                <a:spcPts val="600"/>
              </a:spcBef>
              <a:spcAft>
                <a:spcPts val="0"/>
              </a:spcAft>
              <a:buClrTx/>
              <a:buSzTx/>
              <a:buFont typeface="System Font Regular"/>
              <a:buNone/>
              <a:tabLst/>
              <a:defRPr/>
            </a:pPr>
            <a:r>
              <a:rPr lang="en-US" dirty="0"/>
              <a:t>Click to add image</a:t>
            </a:r>
          </a:p>
        </p:txBody>
      </p:sp>
      <p:sp>
        <p:nvSpPr>
          <p:cNvPr id="4" name="Date Placeholder 3">
            <a:extLst>
              <a:ext uri="{FF2B5EF4-FFF2-40B4-BE49-F238E27FC236}">
                <a16:creationId xmlns:a16="http://schemas.microsoft.com/office/drawing/2014/main" id="{D906CAD6-29C8-4422-A48D-D8830936B44F}"/>
              </a:ext>
            </a:extLst>
          </p:cNvPr>
          <p:cNvSpPr>
            <a:spLocks noGrp="1"/>
          </p:cNvSpPr>
          <p:nvPr>
            <p:ph type="dt" sz="half" idx="43"/>
          </p:nvPr>
        </p:nvSpPr>
        <p:spPr/>
        <p:txBody>
          <a:bodyPr/>
          <a:lstStyle/>
          <a:p>
            <a:r>
              <a:rPr lang="en-US"/>
              <a:t>[Date]</a:t>
            </a:r>
            <a:endParaRPr lang="en-US" dirty="0"/>
          </a:p>
        </p:txBody>
      </p:sp>
      <p:sp>
        <p:nvSpPr>
          <p:cNvPr id="6" name="Footer Placeholder 5">
            <a:extLst>
              <a:ext uri="{FF2B5EF4-FFF2-40B4-BE49-F238E27FC236}">
                <a16:creationId xmlns:a16="http://schemas.microsoft.com/office/drawing/2014/main" id="{D7B2E353-DA56-4DDC-BA6A-8DBF5B35499D}"/>
              </a:ext>
            </a:extLst>
          </p:cNvPr>
          <p:cNvSpPr>
            <a:spLocks noGrp="1"/>
          </p:cNvSpPr>
          <p:nvPr>
            <p:ph type="ftr" sz="quarter" idx="44"/>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6C82F77D-AAE1-49E0-8C46-83975B4AC826}"/>
              </a:ext>
            </a:extLst>
          </p:cNvPr>
          <p:cNvSpPr>
            <a:spLocks noGrp="1"/>
          </p:cNvSpPr>
          <p:nvPr>
            <p:ph type="sldNum" sz="quarter" idx="45"/>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990119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
            <a:extLst>
              <a:ext uri="{FF2B5EF4-FFF2-40B4-BE49-F238E27FC236}">
                <a16:creationId xmlns:a16="http://schemas.microsoft.com/office/drawing/2014/main" id="{701BFB4F-AD1A-4B21-826E-A2F61F5D8AAB}"/>
              </a:ext>
            </a:extLst>
          </p:cNvPr>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latin typeface="+mj-lt"/>
                <a:cs typeface="Oracle Sans Tab"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dirty="0"/>
              <a:t>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Edit Master text styles</a:t>
            </a:r>
          </a:p>
        </p:txBody>
      </p:sp>
      <p:sp>
        <p:nvSpPr>
          <p:cNvPr id="4" name="Date Placeholder 3">
            <a:extLst>
              <a:ext uri="{FF2B5EF4-FFF2-40B4-BE49-F238E27FC236}">
                <a16:creationId xmlns:a16="http://schemas.microsoft.com/office/drawing/2014/main" id="{3698BC18-3443-48B2-97E6-989B7098DC52}"/>
              </a:ext>
            </a:extLst>
          </p:cNvPr>
          <p:cNvSpPr>
            <a:spLocks noGrp="1"/>
          </p:cNvSpPr>
          <p:nvPr>
            <p:ph type="dt" sz="half" idx="3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572AC1E3-E104-4942-8AE8-198E477A85F9}"/>
              </a:ext>
            </a:extLst>
          </p:cNvPr>
          <p:cNvSpPr>
            <a:spLocks noGrp="1"/>
          </p:cNvSpPr>
          <p:nvPr>
            <p:ph type="ftr" sz="quarter" idx="39"/>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30968FA8-1974-461B-87A5-6D7032FA1C85}"/>
              </a:ext>
            </a:extLst>
          </p:cNvPr>
          <p:cNvSpPr>
            <a:spLocks noGrp="1"/>
          </p:cNvSpPr>
          <p:nvPr>
            <p:ph type="sldNum" sz="quarter" idx="4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4138398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ark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i">
            <a:extLst>
              <a:ext uri="{FF2B5EF4-FFF2-40B4-BE49-F238E27FC236}">
                <a16:creationId xmlns:a16="http://schemas.microsoft.com/office/drawing/2014/main" id="{1F390879-C7C7-4224-97BB-1C165BFB5AA3}"/>
              </a:ext>
            </a:extLst>
          </p:cNvPr>
          <p:cNvSpPr>
            <a:spLocks noGrp="1"/>
          </p:cNvSpPr>
          <p:nvPr>
            <p:ph type="title" hasCustomPrompt="1"/>
          </p:nvPr>
        </p:nvSpPr>
        <p:spPr>
          <a:xfrm>
            <a:off x="768875" y="3483973"/>
            <a:ext cx="5029200" cy="822960"/>
          </a:xfrm>
          <a:noFill/>
        </p:spPr>
        <p:txBody>
          <a:bodyPr vert="horz" lIns="0" tIns="0" rIns="0" bIns="0" rtlCol="0" anchor="b" anchorCtr="0">
            <a:noAutofit/>
          </a:bodyPr>
          <a:lstStyle>
            <a:lvl1pPr>
              <a:defRPr lang="en-US" sz="3200" b="0">
                <a:latin typeface="+mj-lt"/>
                <a:cs typeface="Oracle Sans Tab"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Edit Master text styles</a:t>
            </a:r>
          </a:p>
        </p:txBody>
      </p:sp>
      <p:sp>
        <p:nvSpPr>
          <p:cNvPr id="4" name="Date Placeholder 3">
            <a:extLst>
              <a:ext uri="{FF2B5EF4-FFF2-40B4-BE49-F238E27FC236}">
                <a16:creationId xmlns:a16="http://schemas.microsoft.com/office/drawing/2014/main" id="{B8DBDF9E-BB65-47CA-AE22-65479E3B2B11}"/>
              </a:ext>
            </a:extLst>
          </p:cNvPr>
          <p:cNvSpPr>
            <a:spLocks noGrp="1"/>
          </p:cNvSpPr>
          <p:nvPr>
            <p:ph type="dt" sz="half" idx="3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736FFAC2-A591-4775-8C17-E779B8580987}"/>
              </a:ext>
            </a:extLst>
          </p:cNvPr>
          <p:cNvSpPr>
            <a:spLocks noGrp="1"/>
          </p:cNvSpPr>
          <p:nvPr>
            <p:ph type="ftr" sz="quarter" idx="39"/>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A05CE80B-FDBC-4834-99C6-9621F96B934D}"/>
              </a:ext>
            </a:extLst>
          </p:cNvPr>
          <p:cNvSpPr>
            <a:spLocks noGrp="1"/>
          </p:cNvSpPr>
          <p:nvPr>
            <p:ph type="sldNum" sz="quarter" idx="4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0088972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Light - Closing Slide">
    <p:spTree>
      <p:nvGrpSpPr>
        <p:cNvPr id="1" name=""/>
        <p:cNvGrpSpPr/>
        <p:nvPr/>
      </p:nvGrpSpPr>
      <p:grpSpPr>
        <a:xfrm>
          <a:off x="0" y="0"/>
          <a:ext cx="0" cy="0"/>
          <a:chOff x="0" y="0"/>
          <a:chExt cx="0" cy="0"/>
        </a:xfrm>
      </p:grpSpPr>
      <p:pic>
        <p:nvPicPr>
          <p:cNvPr id="3" name="Oracle Logo" descr="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4" name="OTag">
            <a:extLst>
              <a:ext uri="{FF2B5EF4-FFF2-40B4-BE49-F238E27FC236}">
                <a16:creationId xmlns:a16="http://schemas.microsoft.com/office/drawing/2014/main" id="{938EEB79-EFA1-4711-804E-DFDFA3AE402D}"/>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Dark - Closing Slide">
    <p:bg>
      <p:bgRef idx="1001">
        <a:schemeClr val="bg1"/>
      </p:bgRef>
    </p:bg>
    <p:spTree>
      <p:nvGrpSpPr>
        <p:cNvPr id="1" name=""/>
        <p:cNvGrpSpPr/>
        <p:nvPr/>
      </p:nvGrpSpPr>
      <p:grpSpPr>
        <a:xfrm>
          <a:off x="0" y="0"/>
          <a:ext cx="0" cy="0"/>
          <a:chOff x="0" y="0"/>
          <a:chExt cx="0" cy="0"/>
        </a:xfrm>
      </p:grpSpPr>
      <p:pic>
        <p:nvPicPr>
          <p:cNvPr id="4" name="Oracle Logo" descr="Oracle Logo">
            <a:extLst>
              <a:ext uri="{FF2B5EF4-FFF2-40B4-BE49-F238E27FC236}">
                <a16:creationId xmlns:a16="http://schemas.microsoft.com/office/drawing/2014/main" id="{11C3E469-1A28-4EAE-BB94-ADAB90F021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invGray">
          <a:xfrm>
            <a:off x="3647854" y="2915192"/>
            <a:ext cx="4896292" cy="1027617"/>
          </a:xfrm>
          <a:prstGeom prst="rect">
            <a:avLst/>
          </a:prstGeom>
        </p:spPr>
      </p:pic>
      <p:pic>
        <p:nvPicPr>
          <p:cNvPr id="3" name="OTag">
            <a:extLst>
              <a:ext uri="{FF2B5EF4-FFF2-40B4-BE49-F238E27FC236}">
                <a16:creationId xmlns:a16="http://schemas.microsoft.com/office/drawing/2014/main" id="{D41E7D90-EFED-4319-B620-7C6158CCE46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513523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ission Statement">
    <p:bg>
      <p:bgRef idx="1001">
        <a:schemeClr val="bg2"/>
      </p:bgRef>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 uri="{C183D7F6-B498-43B3-948B-1728B52AA6E4}">
                <adec:decorative xmlns:adec="http://schemas.microsoft.com/office/drawing/2017/decorative" val="1"/>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l="3704"/>
          <a:stretch/>
        </p:blipFill>
        <p:spPr bwMode="invGray">
          <a:xfrm>
            <a:off x="0" y="0"/>
            <a:ext cx="12192000" cy="6858000"/>
          </a:xfrm>
          <a:prstGeom prst="rect">
            <a:avLst/>
          </a:prstGeom>
        </p:spPr>
      </p:pic>
      <p:sp>
        <p:nvSpPr>
          <p:cNvPr id="5" name="TextBox 4">
            <a:extLst>
              <a:ext uri="{FF2B5EF4-FFF2-40B4-BE49-F238E27FC236}">
                <a16:creationId xmlns:a16="http://schemas.microsoft.com/office/drawing/2014/main" id="{1138CAED-6966-416F-96DE-48D3061CAD63}"/>
              </a:ext>
            </a:extLst>
          </p:cNvPr>
          <p:cNvSpPr txBox="1"/>
          <p:nvPr userDrawn="1"/>
        </p:nvSpPr>
        <p:spPr>
          <a:xfrm>
            <a:off x="768876" y="1828800"/>
            <a:ext cx="6053328" cy="2279335"/>
          </a:xfrm>
          <a:prstGeom prst="rect">
            <a:avLst/>
          </a:prstGeom>
        </p:spPr>
        <p:txBody>
          <a:bodyPr vert="horz" lIns="0" tIns="0" rIns="0" bIns="0" rtlCol="0" anchor="b">
            <a:noAutofit/>
          </a:bodyPr>
          <a:lstStyle>
            <a:lvl1pPr>
              <a:lnSpc>
                <a:spcPct val="100000"/>
              </a:lnSpc>
              <a:spcBef>
                <a:spcPct val="0"/>
              </a:spcBef>
              <a:buNone/>
              <a:defRPr lang="en-US" sz="3000" b="0" i="0" baseline="0" dirty="0">
                <a:latin typeface="+mj-lt"/>
                <a:cs typeface="+mj-cs"/>
              </a:defRPr>
            </a:lvl1pPr>
          </a:lstStyle>
          <a:p>
            <a:pPr lvl="0"/>
            <a:r>
              <a:rPr lang="en-US" dirty="0"/>
              <a:t>Our mission is to help people see data in new ways, discover insights,</a:t>
            </a:r>
            <a:br>
              <a:rPr lang="en-US" dirty="0"/>
            </a:br>
            <a:r>
              <a:rPr lang="en-US" dirty="0"/>
              <a:t>unlock endless possibilities.</a:t>
            </a:r>
          </a:p>
        </p:txBody>
      </p:sp>
    </p:spTree>
    <p:extLst>
      <p:ext uri="{BB962C8B-B14F-4D97-AF65-F5344CB8AC3E}">
        <p14:creationId xmlns:p14="http://schemas.microsoft.com/office/powerpoint/2010/main" val="985309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Brand Light - Title">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Oracle Logo" descr="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4949" y="1132368"/>
            <a:ext cx="1524893" cy="32004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lnSpc>
                <a:spcPct val="95000"/>
              </a:lnSpc>
              <a:defRPr lang="en-US" sz="4000" b="0" dirty="0">
                <a:latin typeface="+mj-lt"/>
              </a:defRPr>
            </a:lvl1pPr>
          </a:lstStyle>
          <a:p>
            <a:pPr lvl="0">
              <a:lnSpc>
                <a:spcPct val="100000"/>
              </a:lnSpc>
            </a:pPr>
            <a:r>
              <a:rPr lang="en-US" dirty="0"/>
              <a:t>Brand (up to 2 lines)</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514C47"/>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pic>
        <p:nvPicPr>
          <p:cNvPr id="14" name="Picture 13">
            <a:extLst>
              <a:ext uri="{FF2B5EF4-FFF2-40B4-BE49-F238E27FC236}">
                <a16:creationId xmlns:a16="http://schemas.microsoft.com/office/drawing/2014/main" id="{DF7D2267-8060-4E47-941D-1C718175FB56}"/>
              </a:ext>
            </a:extLst>
          </p:cNvPr>
          <p:cNvPicPr preferRelativeResize="0">
            <a:picLocks/>
          </p:cNvPicPr>
          <p:nvPr userDrawn="1"/>
        </p:nvPicPr>
        <p:blipFill>
          <a:blip r:embed="rId5">
            <a:extLst>
              <a:ext uri="{28A0092B-C50C-407E-A947-70E740481C1C}">
                <a14:useLocalDpi xmlns:a14="http://schemas.microsoft.com/office/drawing/2010/main" val="0"/>
              </a:ext>
            </a:extLst>
          </a:blip>
          <a:srcRect/>
          <a:stretch/>
        </p:blipFill>
        <p:spPr>
          <a:xfrm>
            <a:off x="0" y="0"/>
            <a:ext cx="192024" cy="6858000"/>
          </a:xfrm>
          <a:prstGeom prst="rect">
            <a:avLst/>
          </a:prstGeom>
        </p:spPr>
      </p:pic>
      <p:sp>
        <p:nvSpPr>
          <p:cNvPr id="5" name="Date Placeholder 4">
            <a:extLst>
              <a:ext uri="{FF2B5EF4-FFF2-40B4-BE49-F238E27FC236}">
                <a16:creationId xmlns:a16="http://schemas.microsoft.com/office/drawing/2014/main" id="{9089584B-D48B-42DB-A58B-544C997E63CE}"/>
              </a:ext>
            </a:extLst>
          </p:cNvPr>
          <p:cNvSpPr>
            <a:spLocks noGrp="1"/>
          </p:cNvSpPr>
          <p:nvPr>
            <p:ph type="dt" sz="half" idx="36"/>
          </p:nvPr>
        </p:nvSpPr>
        <p:spPr/>
        <p:txBody>
          <a:bodyPr/>
          <a:lstStyle/>
          <a:p>
            <a:r>
              <a:rPr lang="en-US"/>
              <a:t>[Date]</a:t>
            </a:r>
            <a:endParaRPr lang="en-US" dirty="0"/>
          </a:p>
        </p:txBody>
      </p:sp>
      <p:sp>
        <p:nvSpPr>
          <p:cNvPr id="6" name="Footer Placeholder 5">
            <a:extLst>
              <a:ext uri="{FF2B5EF4-FFF2-40B4-BE49-F238E27FC236}">
                <a16:creationId xmlns:a16="http://schemas.microsoft.com/office/drawing/2014/main" id="{D8522066-27D4-4B40-9794-1047C9932F4F}"/>
              </a:ext>
            </a:extLst>
          </p:cNvPr>
          <p:cNvSpPr>
            <a:spLocks noGrp="1"/>
          </p:cNvSpPr>
          <p:nvPr>
            <p:ph type="ftr" sz="quarter" idx="37"/>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95E5E672-3E33-44E2-B5BA-B88BAB86607B}"/>
              </a:ext>
            </a:extLst>
          </p:cNvPr>
          <p:cNvSpPr>
            <a:spLocks noGrp="1"/>
          </p:cNvSpPr>
          <p:nvPr>
            <p:ph type="sldNum" sz="quarter" idx="3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57282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Light - Divider">
    <p:bg>
      <p:bgRef idx="1003">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8A9AF7-F5CE-844F-BBE4-0C983CB99B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F89127AD-303E-4148-925B-F8D854942DC9}"/>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6077CD67-74FC-43EC-912B-8B74B34E5B81}"/>
              </a:ext>
            </a:extLst>
          </p:cNvPr>
          <p:cNvSpPr>
            <a:spLocks noGrp="1"/>
          </p:cNvSpPr>
          <p:nvPr>
            <p:ph type="ftr" sz="quarter" idx="11"/>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AC119101-EC6A-4B95-9940-BAB31432AD02}"/>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6" name="Title 5">
            <a:extLst>
              <a:ext uri="{FF2B5EF4-FFF2-40B4-BE49-F238E27FC236}">
                <a16:creationId xmlns:a16="http://schemas.microsoft.com/office/drawing/2014/main" id="{F6BEA035-D7A5-4B84-9F05-5163378E9E57}"/>
              </a:ext>
            </a:extLst>
          </p:cNvPr>
          <p:cNvSpPr>
            <a:spLocks noGrp="1"/>
          </p:cNvSpPr>
          <p:nvPr>
            <p:ph type="title" hasCustomPrompt="1"/>
          </p:nvPr>
        </p:nvSpPr>
        <p:spPr>
          <a:xfrm>
            <a:off x="768871" y="2337132"/>
            <a:ext cx="10158984" cy="1280160"/>
          </a:xfrm>
          <a:noFill/>
        </p:spPr>
        <p:txBody>
          <a:bodyPr vert="horz" wrap="square" lIns="0" tIns="0" rIns="0" bIns="0" rtlCol="0" anchor="b">
            <a:noAutofit/>
          </a:bodyPr>
          <a:lstStyle>
            <a:lvl1pPr>
              <a:lnSpc>
                <a:spcPct val="95000"/>
              </a:lnSpc>
              <a:defRPr lang="en-US" sz="4000" b="0" dirty="0">
                <a:latin typeface="+mj-lt"/>
              </a:defRPr>
            </a:lvl1pPr>
          </a:lstStyle>
          <a:p>
            <a:pPr lvl="0">
              <a:lnSpc>
                <a:spcPct val="100000"/>
              </a:lnSpc>
            </a:pPr>
            <a:r>
              <a:rPr lang="en-US" dirty="0"/>
              <a:t>Click to add divider title (up to 2 lines)</a:t>
            </a:r>
          </a:p>
        </p:txBody>
      </p:sp>
      <p:sp>
        <p:nvSpPr>
          <p:cNvPr id="9" name="Subhead">
            <a:extLst>
              <a:ext uri="{FF2B5EF4-FFF2-40B4-BE49-F238E27FC236}">
                <a16:creationId xmlns:a16="http://schemas.microsoft.com/office/drawing/2014/main" id="{7CDB1F3E-E2D2-44FE-A725-E3ED1480C83B}"/>
              </a:ext>
            </a:extLst>
          </p:cNvPr>
          <p:cNvSpPr>
            <a:spLocks noGrp="1"/>
          </p:cNvSpPr>
          <p:nvPr>
            <p:ph type="body" sz="quarter" idx="33" hasCustomPrompt="1"/>
          </p:nvPr>
        </p:nvSpPr>
        <p:spPr>
          <a:xfrm>
            <a:off x="776689" y="4135193"/>
            <a:ext cx="10158984" cy="681251"/>
          </a:xfrm>
          <a:prstGeom prst="rect">
            <a:avLst/>
          </a:prstGeom>
          <a:noFill/>
        </p:spPr>
        <p:txBody>
          <a:bodyPr>
            <a:noAutofit/>
          </a:bodyPr>
          <a:lstStyle>
            <a:lvl1pPr marL="0" marR="0" indent="0" algn="l" defTabSz="914400" rtl="0" eaLnBrk="1" fontAlgn="auto" latinLnBrk="0" hangingPunct="1">
              <a:lnSpc>
                <a:spcPct val="95000"/>
              </a:lnSpc>
              <a:spcBef>
                <a:spcPts val="600"/>
              </a:spcBef>
              <a:spcAft>
                <a:spcPts val="0"/>
              </a:spcAft>
              <a:buClrTx/>
              <a:buSzTx/>
              <a:buFont typeface="Arial" panose="020B0604020202020204" pitchFamily="34" charset="0"/>
              <a:buNone/>
              <a:tabLst/>
              <a:defRPr sz="18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a:t>
            </a:r>
          </a:p>
        </p:txBody>
      </p:sp>
    </p:spTree>
    <p:extLst>
      <p:ext uri="{BB962C8B-B14F-4D97-AF65-F5344CB8AC3E}">
        <p14:creationId xmlns:p14="http://schemas.microsoft.com/office/powerpoint/2010/main" val="3490562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ark - Divider">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CF9FCE-AE1C-564C-8F89-B5CD38A47D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DBAE7266-CBC0-47D9-85A0-91E011093819}"/>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E8638588-07BC-4F98-97FA-975AE1443B66}"/>
              </a:ext>
            </a:extLst>
          </p:cNvPr>
          <p:cNvSpPr>
            <a:spLocks noGrp="1"/>
          </p:cNvSpPr>
          <p:nvPr>
            <p:ph type="ftr" sz="quarter" idx="11"/>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848B57A4-1EA3-47FA-AD37-31BB82676BA8}"/>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9" name="Title 5">
            <a:extLst>
              <a:ext uri="{FF2B5EF4-FFF2-40B4-BE49-F238E27FC236}">
                <a16:creationId xmlns:a16="http://schemas.microsoft.com/office/drawing/2014/main" id="{7856B97A-8557-4DB6-9175-7EBD0C8937DD}"/>
              </a:ext>
            </a:extLst>
          </p:cNvPr>
          <p:cNvSpPr>
            <a:spLocks noGrp="1"/>
          </p:cNvSpPr>
          <p:nvPr>
            <p:ph type="title" hasCustomPrompt="1"/>
          </p:nvPr>
        </p:nvSpPr>
        <p:spPr>
          <a:xfrm>
            <a:off x="768871" y="2337132"/>
            <a:ext cx="10158984" cy="1280160"/>
          </a:xfrm>
          <a:noFill/>
        </p:spPr>
        <p:txBody>
          <a:bodyPr vert="horz" wrap="square" lIns="0" tIns="0" rIns="0" bIns="0" rtlCol="0" anchor="b">
            <a:noAutofit/>
          </a:bodyPr>
          <a:lstStyle>
            <a:lvl1pPr>
              <a:lnSpc>
                <a:spcPct val="95000"/>
              </a:lnSpc>
              <a:defRPr lang="en-US" sz="4000" b="0" dirty="0">
                <a:latin typeface="+mj-lt"/>
              </a:defRPr>
            </a:lvl1pPr>
          </a:lstStyle>
          <a:p>
            <a:pPr lvl="0">
              <a:lnSpc>
                <a:spcPct val="100000"/>
              </a:lnSpc>
            </a:pPr>
            <a:r>
              <a:rPr lang="en-US" dirty="0"/>
              <a:t>Click to add divider title (up to 2 lines)</a:t>
            </a:r>
          </a:p>
        </p:txBody>
      </p:sp>
      <p:sp>
        <p:nvSpPr>
          <p:cNvPr id="10" name="Subhead">
            <a:extLst>
              <a:ext uri="{FF2B5EF4-FFF2-40B4-BE49-F238E27FC236}">
                <a16:creationId xmlns:a16="http://schemas.microsoft.com/office/drawing/2014/main" id="{E9558DCD-9619-43EF-806C-010C13A11164}"/>
              </a:ext>
            </a:extLst>
          </p:cNvPr>
          <p:cNvSpPr>
            <a:spLocks noGrp="1"/>
          </p:cNvSpPr>
          <p:nvPr>
            <p:ph type="body" sz="quarter" idx="33" hasCustomPrompt="1"/>
          </p:nvPr>
        </p:nvSpPr>
        <p:spPr>
          <a:xfrm>
            <a:off x="776689" y="4135193"/>
            <a:ext cx="10158984" cy="681251"/>
          </a:xfrm>
          <a:prstGeom prst="rect">
            <a:avLst/>
          </a:prstGeom>
          <a:noFill/>
        </p:spPr>
        <p:txBody>
          <a:bodyPr>
            <a:noAutofit/>
          </a:bodyPr>
          <a:lstStyle>
            <a:lvl1pPr marL="0" marR="0" indent="0" algn="l" defTabSz="914400" rtl="0" eaLnBrk="1" fontAlgn="auto" latinLnBrk="0" hangingPunct="1">
              <a:lnSpc>
                <a:spcPct val="95000"/>
              </a:lnSpc>
              <a:spcBef>
                <a:spcPts val="600"/>
              </a:spcBef>
              <a:spcAft>
                <a:spcPts val="0"/>
              </a:spcAft>
              <a:buClrTx/>
              <a:buSzTx/>
              <a:buFont typeface="Arial" panose="020B0604020202020204" pitchFamily="34" charset="0"/>
              <a:buNone/>
              <a:tabLst/>
              <a:defRPr sz="1800" b="0">
                <a:solidFill>
                  <a:schemeClr val="accent6"/>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a:t>
            </a:r>
          </a:p>
        </p:txBody>
      </p:sp>
    </p:spTree>
    <p:extLst>
      <p:ext uri="{BB962C8B-B14F-4D97-AF65-F5344CB8AC3E}">
        <p14:creationId xmlns:p14="http://schemas.microsoft.com/office/powerpoint/2010/main" val="42592410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ght - Title/Subtitle 1 Column">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C4B9D6C0-2524-2D47-8A0E-258A2FB7DE5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709"/>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0201"/>
            <a:ext cx="10671175" cy="45069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EE4D9CD-CDC4-4642-8CDA-7351404FC2D2}"/>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48C5C278-52DE-4C8A-933B-1109B3282E51}"/>
              </a:ext>
            </a:extLst>
          </p:cNvPr>
          <p:cNvSpPr>
            <a:spLocks noGrp="1"/>
          </p:cNvSpPr>
          <p:nvPr>
            <p:ph type="dt" sz="half" idx="15"/>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E2CE12F3-375D-4B05-A71D-DA14DF8ADB8E}"/>
              </a:ext>
            </a:extLst>
          </p:cNvPr>
          <p:cNvSpPr>
            <a:spLocks noGrp="1"/>
          </p:cNvSpPr>
          <p:nvPr>
            <p:ph type="ftr" sz="quarter" idx="16"/>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7A59FA82-C146-45DF-AE7B-4B5698706BEA}"/>
              </a:ext>
            </a:extLst>
          </p:cNvPr>
          <p:cNvSpPr>
            <a:spLocks noGrp="1"/>
          </p:cNvSpPr>
          <p:nvPr>
            <p:ph type="sldNum" sz="quarter" idx="17"/>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5817-C269-41DC-98C3-383216D99B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67554-86D0-436B-A607-1B04B40495BA}"/>
              </a:ext>
            </a:extLst>
          </p:cNvPr>
          <p:cNvSpPr>
            <a:spLocks noGrp="1"/>
          </p:cNvSpPr>
          <p:nvPr>
            <p:ph idx="1"/>
          </p:nvPr>
        </p:nvSpPr>
        <p:spPr/>
        <p:txBody>
          <a:bodyPr/>
          <a:lstStyle>
            <a:lvl1pPr marL="230188" indent="-230188">
              <a:buClr>
                <a:schemeClr val="accent1"/>
              </a:buClr>
              <a:buSzPct val="70000"/>
              <a:buFont typeface="Arial" panose="020B0604020202020204" pitchFamily="34" charset="0"/>
              <a:buChar char="•"/>
              <a:tabLst/>
              <a:defRPr/>
            </a:lvl1pPr>
            <a:lvl2pPr marL="690563" indent="-233363">
              <a:buClr>
                <a:schemeClr val="accent1"/>
              </a:buClr>
              <a:buSzPct val="70000"/>
              <a:buFont typeface="Arial" panose="020B0604020202020204" pitchFamily="34" charset="0"/>
              <a:buChar char="•"/>
              <a:tabLst/>
              <a:defRPr/>
            </a:lvl2pPr>
            <a:lvl3pPr marL="1150938" indent="-236538">
              <a:buClr>
                <a:schemeClr val="accent1"/>
              </a:buClr>
              <a:buSzPct val="70000"/>
              <a:buFont typeface="Arial" panose="020B0604020202020204" pitchFamily="34" charset="0"/>
              <a:buChar char="•"/>
              <a:tabLst/>
              <a:defRPr/>
            </a:lvl3pPr>
            <a:lvl4pPr marL="1603375" indent="-231775">
              <a:buClr>
                <a:schemeClr val="accent1"/>
              </a:buClr>
              <a:buSzPct val="70000"/>
              <a:buFont typeface="Arial" panose="020B0604020202020204" pitchFamily="34" charset="0"/>
              <a:buChar char="•"/>
              <a:tabLst/>
              <a:defRPr/>
            </a:lvl4pPr>
            <a:lvl5pPr marL="2063750" indent="-234950">
              <a:buClr>
                <a:schemeClr val="accent1"/>
              </a:buClr>
              <a:buSzPct val="70000"/>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3">
            <a:extLst>
              <a:ext uri="{FF2B5EF4-FFF2-40B4-BE49-F238E27FC236}">
                <a16:creationId xmlns:a16="http://schemas.microsoft.com/office/drawing/2014/main" id="{BB65E720-ABD2-CB40-960C-19979F6A655A}"/>
              </a:ext>
            </a:extLst>
          </p:cNvPr>
          <p:cNvSpPr>
            <a:spLocks noGrp="1"/>
          </p:cNvSpPr>
          <p:nvPr>
            <p:ph type="ftr" sz="quarter" idx="11"/>
          </p:nvPr>
        </p:nvSpPr>
        <p:spPr>
          <a:xfrm>
            <a:off x="1339850" y="6514977"/>
            <a:ext cx="3792589" cy="365125"/>
          </a:xfrm>
        </p:spPr>
        <p:txBody>
          <a:bodyPr/>
          <a:lstStyle/>
          <a:p>
            <a:r>
              <a:rPr lang="en-US" sz="800"/>
              <a:t>Copyright © 2021 Oracle and/or its affiliates.</a:t>
            </a:r>
            <a:endParaRPr lang="en-US" sz="800" dirty="0"/>
          </a:p>
        </p:txBody>
      </p:sp>
      <p:sp>
        <p:nvSpPr>
          <p:cNvPr id="8" name="Slide Number Placeholder 3">
            <a:extLst>
              <a:ext uri="{FF2B5EF4-FFF2-40B4-BE49-F238E27FC236}">
                <a16:creationId xmlns:a16="http://schemas.microsoft.com/office/drawing/2014/main" id="{281FACDB-74EA-704F-8BA0-BD67213620B0}"/>
              </a:ext>
            </a:extLst>
          </p:cNvPr>
          <p:cNvSpPr>
            <a:spLocks noGrp="1"/>
          </p:cNvSpPr>
          <p:nvPr>
            <p:ph type="sldNum" sz="quarter" idx="4"/>
          </p:nvPr>
        </p:nvSpPr>
        <p:spPr>
          <a:xfrm>
            <a:off x="761287" y="6507623"/>
            <a:ext cx="57856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tx1">
                    <a:tint val="75000"/>
                  </a:schemeClr>
                </a:solidFill>
                <a:latin typeface="Oracle Sans" panose="020B0503020204020204" pitchFamily="34" charset="0"/>
                <a:cs typeface="Oracle Sans" panose="020B0503020204020204" pitchFamily="34" charset="0"/>
              </a:defRPr>
            </a:lvl1pPr>
          </a:lstStyle>
          <a:p>
            <a:fld id="{D440507A-669E-A943-A4A7-E531D638091A}" type="slidenum">
              <a:rPr lang="en-US" smtClean="0">
                <a:solidFill>
                  <a:srgbClr val="4E3629">
                    <a:tint val="75000"/>
                  </a:srgbClr>
                </a:solidFill>
              </a:rPr>
              <a:pPr/>
              <a:t>‹#›</a:t>
            </a:fld>
            <a:endParaRPr lang="en-US" dirty="0">
              <a:solidFill>
                <a:srgbClr val="4E3629">
                  <a:tint val="75000"/>
                </a:srgbClr>
              </a:solidFill>
            </a:endParaRPr>
          </a:p>
        </p:txBody>
      </p:sp>
    </p:spTree>
    <p:extLst>
      <p:ext uri="{BB962C8B-B14F-4D97-AF65-F5344CB8AC3E}">
        <p14:creationId xmlns:p14="http://schemas.microsoft.com/office/powerpoint/2010/main" val="287715760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1_Light - Title 1 Column">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8F5FEAFC-E730-6143-955B-B888D65BB03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8152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Light - Numbered Outline">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3CFD71AD-DED9-6542-9425-0CD364D0453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552282" y="4403039"/>
            <a:ext cx="6133750" cy="1695012"/>
          </a:xfrm>
          <a:prstGeom prst="rect">
            <a:avLst/>
          </a:prstGeom>
        </p:spPr>
      </p:pic>
      <p:sp>
        <p:nvSpPr>
          <p:cNvPr id="4" name="Text Placeholder 3">
            <a:extLst>
              <a:ext uri="{FF2B5EF4-FFF2-40B4-BE49-F238E27FC236}">
                <a16:creationId xmlns:a16="http://schemas.microsoft.com/office/drawing/2014/main" id="{0CACCDE9-9415-4B6A-88C5-02BDAA76AAC8}"/>
              </a:ext>
            </a:extLst>
          </p:cNvPr>
          <p:cNvSpPr>
            <a:spLocks noGrp="1"/>
          </p:cNvSpPr>
          <p:nvPr>
            <p:ph type="body" sz="quarter" idx="43"/>
          </p:nvPr>
        </p:nvSpPr>
        <p:spPr>
          <a:xfrm>
            <a:off x="762000" y="1609724"/>
            <a:ext cx="10687050" cy="4505325"/>
          </a:xfrm>
          <a:noFill/>
        </p:spPr>
        <p:txBody>
          <a:bodyPr vert="horz" lIns="0" tIns="0" rIns="0" bIns="0" rtlCol="0">
            <a:noAutofit/>
          </a:bodyPr>
          <a:lstStyle>
            <a:lvl1pPr marL="365125" indent="-365125">
              <a:buClr>
                <a:schemeClr val="accent5"/>
              </a:buClr>
              <a:buFont typeface="+mj-lt"/>
              <a:buAutoNum type="arabicPeriod"/>
              <a:defRPr lang="en-US" dirty="0"/>
            </a:lvl1pPr>
            <a:lvl2pPr marL="548640">
              <a:defRPr lang="en-US" dirty="0"/>
            </a:lvl2pPr>
            <a:lvl3pPr marL="731520">
              <a:defRPr lang="en-US" dirty="0"/>
            </a:lvl3pPr>
            <a:lvl4pPr marL="914400">
              <a:defRPr lang="en-US" dirty="0"/>
            </a:lvl4pPr>
            <a:lvl5pPr marL="1097280">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9C807732-3520-4DBF-9B75-86BA2E562DF0}"/>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2BF46362-5F33-4F04-9B32-535D333E29C7}"/>
              </a:ext>
            </a:extLst>
          </p:cNvPr>
          <p:cNvSpPr>
            <a:spLocks noGrp="1"/>
          </p:cNvSpPr>
          <p:nvPr>
            <p:ph type="dt" sz="half" idx="45"/>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D4561260-593D-4AD6-A0E4-834F8BAAC63D}"/>
              </a:ext>
            </a:extLst>
          </p:cNvPr>
          <p:cNvSpPr>
            <a:spLocks noGrp="1"/>
          </p:cNvSpPr>
          <p:nvPr>
            <p:ph type="ftr" sz="quarter" idx="46"/>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B9B71F68-88E7-48F0-B084-32D91B0A0BEB}"/>
              </a:ext>
            </a:extLst>
          </p:cNvPr>
          <p:cNvSpPr>
            <a:spLocks noGrp="1"/>
          </p:cNvSpPr>
          <p:nvPr>
            <p:ph type="sldNum" sz="quarter" idx="47"/>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85576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 - Title/Subtitle 1 Column">
    <p:bg>
      <p:bgRef idx="1001">
        <a:schemeClr val="bg1"/>
      </p:bgRef>
    </p:bg>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1AB5E956-2EDB-D344-BA59-AB352F62DC2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0990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0199"/>
            <a:ext cx="10671175"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C3E68516-E3E0-4F22-9EB7-1A85E1D3B5A1}"/>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7A72FE7D-30FF-45E2-9F8B-D073887C33E8}"/>
              </a:ext>
            </a:extLst>
          </p:cNvPr>
          <p:cNvSpPr>
            <a:spLocks noGrp="1"/>
          </p:cNvSpPr>
          <p:nvPr>
            <p:ph type="dt" sz="half" idx="15"/>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C1A7F3B8-F794-4AF5-B07B-32A3084A6AB2}"/>
              </a:ext>
            </a:extLst>
          </p:cNvPr>
          <p:cNvSpPr>
            <a:spLocks noGrp="1"/>
          </p:cNvSpPr>
          <p:nvPr>
            <p:ph type="ftr" sz="quarter" idx="16"/>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657290E2-8EA8-4572-BB48-C18007201785}"/>
              </a:ext>
            </a:extLst>
          </p:cNvPr>
          <p:cNvSpPr>
            <a:spLocks noGrp="1"/>
          </p:cNvSpPr>
          <p:nvPr>
            <p:ph type="sldNum" sz="quarter" idx="17"/>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88349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ght - Title 2 Column">
    <p:bg>
      <p:bgRef idx="1001">
        <a:schemeClr val="bg1"/>
      </p:bgRef>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5B8024F8-E03D-9641-AA75-22D1B5C8482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8575"/>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109577" y="160857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8575"/>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OTag">
            <a:extLst>
              <a:ext uri="{FF2B5EF4-FFF2-40B4-BE49-F238E27FC236}">
                <a16:creationId xmlns:a16="http://schemas.microsoft.com/office/drawing/2014/main" id="{DDE8776E-BE08-D148-AA47-8308E0EAE40F}"/>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5" name="Title 4">
            <a:extLst>
              <a:ext uri="{FF2B5EF4-FFF2-40B4-BE49-F238E27FC236}">
                <a16:creationId xmlns:a16="http://schemas.microsoft.com/office/drawing/2014/main" id="{D69740FE-E1B8-466B-970A-4E081BCA3143}"/>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3959A2DB-C5C1-4EE1-AACB-216D980708B8}"/>
              </a:ext>
            </a:extLst>
          </p:cNvPr>
          <p:cNvSpPr>
            <a:spLocks noGrp="1"/>
          </p:cNvSpPr>
          <p:nvPr>
            <p:ph type="dt" sz="half" idx="16"/>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66DC0504-19F8-4069-8B02-83766B3CAF7F}"/>
              </a:ext>
            </a:extLst>
          </p:cNvPr>
          <p:cNvSpPr>
            <a:spLocks noGrp="1"/>
          </p:cNvSpPr>
          <p:nvPr>
            <p:ph type="ftr" sz="quarter" idx="17"/>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064D6D2F-6BC7-48B4-B7A5-AD19749245D6}"/>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532734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rk - Title 2 Column">
    <p:bg>
      <p:bgRef idx="1001">
        <a:schemeClr val="bg1"/>
      </p:bgRef>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4937DF73-DD65-ED42-A070-3D57E267CD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8575"/>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109577" y="160857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8575"/>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B1F59826-0B3C-4973-B5FA-B18F68758F38}"/>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A5D91B51-6B36-47A4-903E-93C057BB06EB}"/>
              </a:ext>
            </a:extLst>
          </p:cNvPr>
          <p:cNvSpPr>
            <a:spLocks noGrp="1"/>
          </p:cNvSpPr>
          <p:nvPr>
            <p:ph type="dt" sz="half" idx="16"/>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517D7F1A-871E-41E8-ADDC-EC649B1827F4}"/>
              </a:ext>
            </a:extLst>
          </p:cNvPr>
          <p:cNvSpPr>
            <a:spLocks noGrp="1"/>
          </p:cNvSpPr>
          <p:nvPr>
            <p:ph type="ftr" sz="quarter" idx="17"/>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1835DE06-0B0B-4818-81DB-FDBB019FF7BA}"/>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853884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emf"/><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 name="OTag">
            <a:extLst>
              <a:ext uri="{FF2B5EF4-FFF2-40B4-BE49-F238E27FC236}">
                <a16:creationId xmlns:a16="http://schemas.microsoft.com/office/drawing/2014/main" id="{DA16EBAD-93BE-4ACF-A78F-3C1CEDB86021}"/>
              </a:ext>
              <a:ext uri="{C183D7F6-B498-43B3-948B-1728B52AA6E4}">
                <adec:decorative xmlns:adec="http://schemas.microsoft.com/office/drawing/2017/decorative" val="1"/>
              </a:ext>
            </a:extLst>
          </p:cNvPr>
          <p:cNvPicPr>
            <a:picLocks noChangeAspect="1"/>
          </p:cNvPicPr>
          <p:nvPr userDrawn="1"/>
        </p:nvPicPr>
        <p:blipFill>
          <a:blip r:embed="rId6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Title">
            <a:extLst>
              <a:ext uri="{FF2B5EF4-FFF2-40B4-BE49-F238E27FC236}">
                <a16:creationId xmlns:a16="http://schemas.microsoft.com/office/drawing/2014/main" id="{8A70F255-3C2A-4AC7-8935-184146E3B6D6}"/>
              </a:ext>
            </a:extLst>
          </p:cNvPr>
          <p:cNvSpPr>
            <a:spLocks noGrp="1"/>
          </p:cNvSpPr>
          <p:nvPr>
            <p:ph type="title"/>
          </p:nvPr>
        </p:nvSpPr>
        <p:spPr>
          <a:xfrm>
            <a:off x="768875" y="182403"/>
            <a:ext cx="10671048" cy="822960"/>
          </a:xfrm>
          <a:prstGeom prst="rect">
            <a:avLst/>
          </a:prstGeom>
        </p:spPr>
        <p:txBody>
          <a:bodyPr vert="horz" lIns="0" tIns="0" rIns="0" bIns="0" rtlCol="0" anchor="b">
            <a:noAutofit/>
          </a:bodyPr>
          <a:lstStyle/>
          <a:p>
            <a:pPr marL="0" lvl="0" indent="0">
              <a:spcBef>
                <a:spcPts val="1000"/>
              </a:spcBef>
              <a:buFont typeface="Arial" panose="020B0604020202020204" pitchFamily="34" charset="0"/>
            </a:pPr>
            <a:r>
              <a:rPr lang="en-US" dirty="0"/>
              <a:t>Title</a:t>
            </a:r>
          </a:p>
        </p:txBody>
      </p:sp>
      <p:sp>
        <p:nvSpPr>
          <p:cNvPr id="4" name="Text Field">
            <a:extLst>
              <a:ext uri="{FF2B5EF4-FFF2-40B4-BE49-F238E27FC236}">
                <a16:creationId xmlns:a16="http://schemas.microsoft.com/office/drawing/2014/main" id="{E46619B6-A626-4CDA-96E2-B94F4637C628}"/>
              </a:ext>
            </a:extLst>
          </p:cNvPr>
          <p:cNvSpPr>
            <a:spLocks noGrp="1"/>
          </p:cNvSpPr>
          <p:nvPr>
            <p:ph type="body" idx="1"/>
          </p:nvPr>
        </p:nvSpPr>
        <p:spPr>
          <a:xfrm>
            <a:off x="768875" y="1600200"/>
            <a:ext cx="10671048" cy="4514850"/>
          </a:xfrm>
          <a:prstGeom prst="rect">
            <a:avLst/>
          </a:prstGeom>
          <a:noFill/>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9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900">
                <a:solidFill>
                  <a:srgbClr val="8B8580"/>
                </a:solidFill>
              </a:defRPr>
            </a:lvl1pPr>
          </a:lstStyle>
          <a:p>
            <a:r>
              <a:rPr lang="en-US" dirty="0"/>
              <a:t>Copyright © 2021, Oracle and/or its affiliates | Confidential: Restricted</a:t>
            </a:r>
          </a:p>
        </p:txBody>
      </p:sp>
      <p:sp>
        <p:nvSpPr>
          <p:cNvPr id="20" name="Date">
            <a:extLst>
              <a:ext uri="{FF2B5EF4-FFF2-40B4-BE49-F238E27FC236}">
                <a16:creationId xmlns:a16="http://schemas.microsoft.com/office/drawing/2014/main" id="{65BA88F5-EF53-415B-8446-19188BE675D3}"/>
              </a:ext>
            </a:extLst>
          </p:cNvPr>
          <p:cNvSpPr>
            <a:spLocks noGrp="1"/>
          </p:cNvSpPr>
          <p:nvPr>
            <p:ph type="dt" sz="half" idx="2"/>
          </p:nvPr>
        </p:nvSpPr>
        <p:spPr>
          <a:xfrm>
            <a:off x="6873138" y="6425604"/>
            <a:ext cx="2743200" cy="363500"/>
          </a:xfrm>
          <a:prstGeom prst="rect">
            <a:avLst/>
          </a:prstGeom>
        </p:spPr>
        <p:txBody>
          <a:bodyPr vert="horz" lIns="0" tIns="0" rIns="0" bIns="0" rtlCol="0" anchor="ctr"/>
          <a:lstStyle>
            <a:lvl1pPr>
              <a:defRPr lang="en-US" sz="900" smtClean="0">
                <a:solidFill>
                  <a:srgbClr val="8B8580"/>
                </a:solidFill>
              </a:defRPr>
            </a:lvl1pPr>
          </a:lstStyle>
          <a:p>
            <a:r>
              <a:rPr lang="en-US"/>
              <a:t>[Date]</a:t>
            </a:r>
            <a:endParaRPr lang="en-US" dirty="0"/>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746" r:id="rId1"/>
    <p:sldLayoutId id="2147483917" r:id="rId2"/>
    <p:sldLayoutId id="2147483928" r:id="rId3"/>
    <p:sldLayoutId id="2147483976" r:id="rId4"/>
    <p:sldLayoutId id="2147483893" r:id="rId5"/>
    <p:sldLayoutId id="2147483774" r:id="rId6"/>
    <p:sldLayoutId id="2147483919" r:id="rId7"/>
    <p:sldLayoutId id="2147483922" r:id="rId8"/>
    <p:sldLayoutId id="2147483929" r:id="rId9"/>
    <p:sldLayoutId id="2147483920" r:id="rId10"/>
    <p:sldLayoutId id="2147483930" r:id="rId11"/>
    <p:sldLayoutId id="2147483931" r:id="rId12"/>
    <p:sldLayoutId id="2147483932" r:id="rId13"/>
    <p:sldLayoutId id="2147483936" r:id="rId14"/>
    <p:sldLayoutId id="2147483937" r:id="rId15"/>
    <p:sldLayoutId id="2147483933" r:id="rId16"/>
    <p:sldLayoutId id="2147483935" r:id="rId17"/>
    <p:sldLayoutId id="2147483938" r:id="rId18"/>
    <p:sldLayoutId id="2147483939" r:id="rId19"/>
    <p:sldLayoutId id="2147483761" r:id="rId20"/>
    <p:sldLayoutId id="2147483940" r:id="rId21"/>
    <p:sldLayoutId id="2147483969" r:id="rId22"/>
    <p:sldLayoutId id="2147483970" r:id="rId23"/>
    <p:sldLayoutId id="2147483974" r:id="rId24"/>
    <p:sldLayoutId id="2147483975" r:id="rId25"/>
    <p:sldLayoutId id="2147483781" r:id="rId26"/>
    <p:sldLayoutId id="2147483941" r:id="rId27"/>
    <p:sldLayoutId id="2147483756" r:id="rId28"/>
    <p:sldLayoutId id="2147483914" r:id="rId29"/>
    <p:sldLayoutId id="2147483754" r:id="rId30"/>
    <p:sldLayoutId id="2147483915" r:id="rId31"/>
    <p:sldLayoutId id="2147483778" r:id="rId32"/>
    <p:sldLayoutId id="2147483916" r:id="rId33"/>
    <p:sldLayoutId id="2147483762" r:id="rId34"/>
    <p:sldLayoutId id="2147483942" r:id="rId35"/>
    <p:sldLayoutId id="2147483766" r:id="rId36"/>
    <p:sldLayoutId id="2147483894" r:id="rId37"/>
    <p:sldLayoutId id="2147483769" r:id="rId38"/>
    <p:sldLayoutId id="2147483895" r:id="rId39"/>
    <p:sldLayoutId id="2147483768" r:id="rId40"/>
    <p:sldLayoutId id="2147483897" r:id="rId41"/>
    <p:sldLayoutId id="2147483898" r:id="rId42"/>
    <p:sldLayoutId id="2147483905" r:id="rId43"/>
    <p:sldLayoutId id="2147483814" r:id="rId44"/>
    <p:sldLayoutId id="2147483906" r:id="rId45"/>
    <p:sldLayoutId id="2147483749" r:id="rId46"/>
    <p:sldLayoutId id="2147483908" r:id="rId47"/>
    <p:sldLayoutId id="2147483751" r:id="rId48"/>
    <p:sldLayoutId id="2147483945" r:id="rId49"/>
    <p:sldLayoutId id="2147483752" r:id="rId50"/>
    <p:sldLayoutId id="2147483912" r:id="rId51"/>
    <p:sldLayoutId id="2147483763" r:id="rId52"/>
    <p:sldLayoutId id="2147483943" r:id="rId53"/>
    <p:sldLayoutId id="2147483744" r:id="rId54"/>
    <p:sldLayoutId id="2147483944" r:id="rId55"/>
    <p:sldLayoutId id="2147483742" r:id="rId56"/>
    <p:sldLayoutId id="2147483948" r:id="rId57"/>
    <p:sldLayoutId id="2147483972" r:id="rId58"/>
    <p:sldLayoutId id="2147483973" r:id="rId59"/>
    <p:sldLayoutId id="2147483977" r:id="rId60"/>
    <p:sldLayoutId id="2147483980" r:id="rId61"/>
    <p:sldLayoutId id="2147483981" r:id="rId6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Tab"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Tab" panose="020B0503020204020204" pitchFamily="34" charset="0"/>
        </a:defRPr>
      </a:lvl2pPr>
      <a:lvl3pPr marL="547688"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kern="1200">
          <a:solidFill>
            <a:schemeClr val="tx1"/>
          </a:solidFill>
          <a:latin typeface="Oracle Sans Tab Light" panose="020B0403020204020204" pitchFamily="34" charset="0"/>
          <a:ea typeface="+mn-ea"/>
          <a:cs typeface="Oracle Sans Tab Light" panose="020B0403020204020204" pitchFamily="34" charset="0"/>
        </a:defRPr>
      </a:lvl3pPr>
      <a:lvl4pPr marL="730250"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kern="1200">
          <a:solidFill>
            <a:schemeClr val="tx1"/>
          </a:solidFill>
          <a:latin typeface="Oracle Sans Tab Light" panose="020B0403020204020204" pitchFamily="34" charset="0"/>
          <a:ea typeface="+mn-ea"/>
          <a:cs typeface="Oracle Sans Tab Light" panose="020B0403020204020204" pitchFamily="34" charset="0"/>
        </a:defRPr>
      </a:lvl4pPr>
      <a:lvl5pPr marL="91440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Tab Light" panose="020B0403020204020204" pitchFamily="34" charset="0"/>
          <a:ea typeface="+mn-ea"/>
          <a:cs typeface="Oracle Sans Tab Light" panose="020B0403020204020204" pitchFamily="34" charset="0"/>
        </a:defRPr>
      </a:lvl5pPr>
      <a:lvl6pPr marL="109728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12801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008" userDrawn="1">
          <p15:clr>
            <a:srgbClr val="F26B43"/>
          </p15:clr>
        </p15:guide>
        <p15:guide id="4" orient="horz" pos="3852" userDrawn="1">
          <p15:clr>
            <a:srgbClr val="F26B43"/>
          </p15:clr>
        </p15:guide>
        <p15:guide id="5" pos="480" userDrawn="1">
          <p15:clr>
            <a:srgbClr val="F26B43"/>
          </p15:clr>
        </p15:guide>
        <p15:guide id="6" orient="horz" pos="795" userDrawn="1">
          <p15:clr>
            <a:srgbClr val="F26B43"/>
          </p15:clr>
        </p15:guide>
        <p15:guide id="7" orient="horz" pos="590" userDrawn="1">
          <p15:clr>
            <a:srgbClr val="F26B43"/>
          </p15:clr>
        </p15:guide>
        <p15:guide id="8" pos="721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1.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61.xml"/><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tiff"/><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38443E-AE82-4B30-A857-672935FADC8A}"/>
              </a:ext>
            </a:extLst>
          </p:cNvPr>
          <p:cNvSpPr>
            <a:spLocks noGrp="1"/>
          </p:cNvSpPr>
          <p:nvPr>
            <p:ph type="ftr" sz="quarter" idx="11"/>
          </p:nvPr>
        </p:nvSpPr>
        <p:spPr/>
        <p:txBody>
          <a:bodyPr/>
          <a:lstStyle/>
          <a:p>
            <a:r>
              <a:rPr lang="en-US" dirty="0"/>
              <a:t>Copyright © 2021, Oracle and/or its affiliates | Confidential: Restricted</a:t>
            </a:r>
          </a:p>
        </p:txBody>
      </p:sp>
      <p:sp>
        <p:nvSpPr>
          <p:cNvPr id="3" name="Slide Number Placeholder 2">
            <a:extLst>
              <a:ext uri="{FF2B5EF4-FFF2-40B4-BE49-F238E27FC236}">
                <a16:creationId xmlns:a16="http://schemas.microsoft.com/office/drawing/2014/main" id="{94AA72A8-5948-49BC-8FAE-07DF0BE010AE}"/>
              </a:ext>
            </a:extLst>
          </p:cNvPr>
          <p:cNvSpPr>
            <a:spLocks noGrp="1"/>
          </p:cNvSpPr>
          <p:nvPr>
            <p:ph type="sldNum" sz="quarter" idx="12"/>
          </p:nvPr>
        </p:nvSpPr>
        <p:spPr/>
        <p:txBody>
          <a:bodyPr/>
          <a:lstStyle/>
          <a:p>
            <a:fld id="{345D60D9-5372-5F40-9443-0F9AE5BDC3C8}" type="slidenum">
              <a:rPr lang="en-US" smtClean="0"/>
              <a:pPr/>
              <a:t>1</a:t>
            </a:fld>
            <a:endParaRPr lang="en-US" dirty="0"/>
          </a:p>
        </p:txBody>
      </p:sp>
      <p:sp>
        <p:nvSpPr>
          <p:cNvPr id="4" name="Title 3">
            <a:extLst>
              <a:ext uri="{FF2B5EF4-FFF2-40B4-BE49-F238E27FC236}">
                <a16:creationId xmlns:a16="http://schemas.microsoft.com/office/drawing/2014/main" id="{9492FAAF-5E35-4969-935F-AA2BD72FD5B5}"/>
              </a:ext>
            </a:extLst>
          </p:cNvPr>
          <p:cNvSpPr>
            <a:spLocks noGrp="1"/>
          </p:cNvSpPr>
          <p:nvPr>
            <p:ph type="title"/>
          </p:nvPr>
        </p:nvSpPr>
        <p:spPr>
          <a:xfrm>
            <a:off x="944880" y="2058287"/>
            <a:ext cx="10158984" cy="1280160"/>
          </a:xfrm>
        </p:spPr>
        <p:txBody>
          <a:bodyPr/>
          <a:lstStyle/>
          <a:p>
            <a:r>
              <a:rPr lang="en-US" altLang="zh-CN" sz="4000" dirty="0">
                <a:latin typeface="雅黑微软雅黑"/>
                <a:ea typeface="宋体" panose="02010600030101010101" pitchFamily="2" charset="-122"/>
              </a:rPr>
              <a:t>HSBC DBaaS </a:t>
            </a:r>
            <a:r>
              <a:rPr lang="zh-CN" altLang="en-US" dirty="0">
                <a:latin typeface="雅黑微软雅黑"/>
                <a:ea typeface="宋体" panose="02010600030101010101" pitchFamily="2" charset="-122"/>
              </a:rPr>
              <a:t> 项目</a:t>
            </a:r>
            <a:r>
              <a:rPr lang="zh-CN" altLang="en-US" sz="4000" dirty="0">
                <a:latin typeface="雅黑微软雅黑"/>
                <a:ea typeface="宋体" panose="02010600030101010101" pitchFamily="2" charset="-122"/>
              </a:rPr>
              <a:t>汇报</a:t>
            </a:r>
            <a:endParaRPr lang="en-US" dirty="0">
              <a:latin typeface="雅黑微软雅黑"/>
            </a:endParaRPr>
          </a:p>
        </p:txBody>
      </p:sp>
      <p:sp>
        <p:nvSpPr>
          <p:cNvPr id="5" name="Text Placeholder 2">
            <a:extLst>
              <a:ext uri="{FF2B5EF4-FFF2-40B4-BE49-F238E27FC236}">
                <a16:creationId xmlns:a16="http://schemas.microsoft.com/office/drawing/2014/main" id="{F104BC36-5521-4B2B-9746-95869EDF4809}"/>
              </a:ext>
            </a:extLst>
          </p:cNvPr>
          <p:cNvSpPr>
            <a:spLocks noGrp="1"/>
          </p:cNvSpPr>
          <p:nvPr>
            <p:ph type="body" sz="quarter" idx="33"/>
          </p:nvPr>
        </p:nvSpPr>
        <p:spPr>
          <a:xfrm>
            <a:off x="944880" y="3519554"/>
            <a:ext cx="10158984" cy="341247"/>
          </a:xfrm>
        </p:spPr>
        <p:txBody>
          <a:bodyPr/>
          <a:lstStyle/>
          <a:p>
            <a:r>
              <a:rPr lang="en-US" dirty="0"/>
              <a:t>2023-04--07</a:t>
            </a:r>
          </a:p>
        </p:txBody>
      </p:sp>
    </p:spTree>
    <p:extLst>
      <p:ext uri="{BB962C8B-B14F-4D97-AF65-F5344CB8AC3E}">
        <p14:creationId xmlns:p14="http://schemas.microsoft.com/office/powerpoint/2010/main" val="341440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F12FA560-77B9-0259-E8D6-15DA1FE1A4EF}"/>
              </a:ext>
            </a:extLst>
          </p:cNvPr>
          <p:cNvSpPr>
            <a:spLocks noGrp="1"/>
          </p:cNvSpPr>
          <p:nvPr>
            <p:ph type="title"/>
          </p:nvPr>
        </p:nvSpPr>
        <p:spPr>
          <a:xfrm>
            <a:off x="135496" y="148785"/>
            <a:ext cx="8814918" cy="369332"/>
          </a:xfrm>
        </p:spPr>
        <p:txBody>
          <a:bodyPr/>
          <a:lstStyle/>
          <a:p>
            <a:r>
              <a:rPr kumimoji="1" lang="en-US" altLang="zh-CN" sz="2400" b="1" dirty="0">
                <a:latin typeface="+mn-ea"/>
                <a:ea typeface="+mn-ea"/>
              </a:rPr>
              <a:t>HSBC- DBaaS </a:t>
            </a:r>
            <a:r>
              <a:rPr kumimoji="1" lang="zh-CN" altLang="en-US" sz="2400" b="1" dirty="0">
                <a:latin typeface="+mn-ea"/>
                <a:ea typeface="+mn-ea"/>
              </a:rPr>
              <a:t>知识库</a:t>
            </a:r>
          </a:p>
        </p:txBody>
      </p:sp>
      <p:sp>
        <p:nvSpPr>
          <p:cNvPr id="19" name="Isosceles Triangle 18">
            <a:extLst>
              <a:ext uri="{FF2B5EF4-FFF2-40B4-BE49-F238E27FC236}">
                <a16:creationId xmlns:a16="http://schemas.microsoft.com/office/drawing/2014/main" id="{44AB205D-AE08-4182-8391-EA84532AAD60}"/>
              </a:ext>
            </a:extLst>
          </p:cNvPr>
          <p:cNvSpPr/>
          <p:nvPr/>
        </p:nvSpPr>
        <p:spPr>
          <a:xfrm>
            <a:off x="947972" y="1608454"/>
            <a:ext cx="9820118" cy="4248399"/>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 name="Rectangle 100">
            <a:extLst>
              <a:ext uri="{FF2B5EF4-FFF2-40B4-BE49-F238E27FC236}">
                <a16:creationId xmlns:a16="http://schemas.microsoft.com/office/drawing/2014/main" id="{40487FC4-8054-4A87-B52F-39955714771B}"/>
              </a:ext>
            </a:extLst>
          </p:cNvPr>
          <p:cNvSpPr>
            <a:spLocks noChangeArrowheads="1"/>
          </p:cNvSpPr>
          <p:nvPr/>
        </p:nvSpPr>
        <p:spPr bwMode="auto">
          <a:xfrm>
            <a:off x="1231190" y="1700743"/>
            <a:ext cx="2787868" cy="1681352"/>
          </a:xfrm>
          <a:prstGeom prst="rect">
            <a:avLst/>
          </a:prstGeom>
          <a:noFill/>
          <a:ln w="9525">
            <a:noFill/>
            <a:miter lim="800000"/>
            <a:headEnd/>
            <a:tailEnd/>
          </a:ln>
        </p:spPr>
        <p:txBody>
          <a:bodyPr lIns="0" tIns="0" rIns="0" bIns="0">
            <a:noAutofit/>
          </a:bodyPr>
          <a:lstStyle/>
          <a:p>
            <a:pPr marL="168268" indent="-168268">
              <a:spcBef>
                <a:spcPct val="20000"/>
              </a:spcBef>
              <a:buClr>
                <a:schemeClr val="accent1"/>
              </a:buClr>
              <a:buFont typeface="Wingdings" pitchFamily="2" charset="2"/>
              <a:buChar char="§"/>
            </a:pPr>
            <a:r>
              <a:rPr lang="en-US" altLang="zh-CN" sz="1600" dirty="0">
                <a:latin typeface="微软雅黑" pitchFamily="34" charset="-122"/>
                <a:ea typeface="微软雅黑" pitchFamily="34" charset="-122"/>
              </a:rPr>
              <a:t>DBaaS</a:t>
            </a:r>
            <a:r>
              <a:rPr lang="zh-CN" altLang="en-US" sz="1600" dirty="0">
                <a:latin typeface="微软雅黑" pitchFamily="34" charset="-122"/>
                <a:ea typeface="微软雅黑" pitchFamily="34" charset="-122"/>
              </a:rPr>
              <a:t>设计方案</a:t>
            </a:r>
            <a:endParaRPr lang="en-US" altLang="zh-CN" sz="1600" dirty="0">
              <a:latin typeface="微软雅黑" pitchFamily="34" charset="-122"/>
              <a:ea typeface="微软雅黑" pitchFamily="34" charset="-122"/>
            </a:endParaRPr>
          </a:p>
          <a:p>
            <a:pPr>
              <a:spcBef>
                <a:spcPct val="20000"/>
              </a:spcBef>
              <a:buClr>
                <a:schemeClr val="accent1"/>
              </a:buClr>
            </a:pPr>
            <a:r>
              <a:rPr lang="en-US" altLang="zh-CN" sz="16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用户、角色标准设计</a:t>
            </a:r>
            <a:endParaRPr lang="en-US" altLang="zh-CN" sz="1200" dirty="0">
              <a:latin typeface="微软雅黑" pitchFamily="34" charset="-122"/>
              <a:ea typeface="微软雅黑" pitchFamily="34" charset="-122"/>
            </a:endParaRPr>
          </a:p>
          <a:p>
            <a:pPr>
              <a:spcBef>
                <a:spcPct val="20000"/>
              </a:spcBef>
              <a:buClr>
                <a:schemeClr val="accent1"/>
              </a:buClr>
            </a:pPr>
            <a:r>
              <a:rPr lang="en-US" altLang="zh-CN" sz="12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服务级别设计</a:t>
            </a:r>
            <a:endParaRPr lang="en-US" altLang="zh-CN" sz="1200" dirty="0">
              <a:latin typeface="微软雅黑" pitchFamily="34" charset="-122"/>
              <a:ea typeface="微软雅黑" pitchFamily="34" charset="-122"/>
            </a:endParaRPr>
          </a:p>
          <a:p>
            <a:pPr>
              <a:spcBef>
                <a:spcPct val="20000"/>
              </a:spcBef>
              <a:buClr>
                <a:schemeClr val="accent1"/>
              </a:buClr>
            </a:pPr>
            <a:r>
              <a:rPr lang="en-US" altLang="zh-CN" sz="1200" dirty="0">
                <a:latin typeface="微软雅黑" pitchFamily="34" charset="-122"/>
                <a:ea typeface="微软雅黑" pitchFamily="34" charset="-122"/>
              </a:rPr>
              <a:t>       PDB Pool</a:t>
            </a:r>
            <a:r>
              <a:rPr lang="zh-CN" altLang="en-US" sz="1200" dirty="0">
                <a:latin typeface="微软雅黑" pitchFamily="34" charset="-122"/>
                <a:ea typeface="微软雅黑" pitchFamily="34" charset="-122"/>
              </a:rPr>
              <a:t>规划设计</a:t>
            </a:r>
            <a:endParaRPr lang="en-US" altLang="zh-CN" sz="1200" dirty="0">
              <a:latin typeface="微软雅黑" pitchFamily="34" charset="-122"/>
              <a:ea typeface="微软雅黑" pitchFamily="34" charset="-122"/>
            </a:endParaRPr>
          </a:p>
          <a:p>
            <a:pPr>
              <a:spcBef>
                <a:spcPct val="20000"/>
              </a:spcBef>
              <a:buClr>
                <a:schemeClr val="accent1"/>
              </a:buClr>
            </a:pPr>
            <a:r>
              <a:rPr lang="en-US" altLang="zh-CN" sz="12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资源管理设计</a:t>
            </a:r>
            <a:endParaRPr lang="en-US" altLang="zh-CN" sz="1200" dirty="0">
              <a:latin typeface="微软雅黑" pitchFamily="34" charset="-122"/>
              <a:ea typeface="微软雅黑" pitchFamily="34" charset="-122"/>
            </a:endParaRPr>
          </a:p>
          <a:p>
            <a:pPr marL="168268" indent="-168268">
              <a:spcBef>
                <a:spcPct val="20000"/>
              </a:spcBef>
              <a:buClr>
                <a:schemeClr val="accent1"/>
              </a:buClr>
              <a:buFont typeface="Wingdings" pitchFamily="2" charset="2"/>
              <a:buChar char="§"/>
            </a:pPr>
            <a:r>
              <a:rPr lang="en-US" altLang="zh-CN" sz="1600" dirty="0">
                <a:latin typeface="微软雅黑" pitchFamily="34" charset="-122"/>
                <a:ea typeface="微软雅黑" pitchFamily="34" charset="-122"/>
              </a:rPr>
              <a:t>DBaaS</a:t>
            </a:r>
            <a:r>
              <a:rPr lang="zh-CN" altLang="en-US" sz="1600" dirty="0">
                <a:latin typeface="微软雅黑" pitchFamily="34" charset="-122"/>
                <a:ea typeface="微软雅黑" pitchFamily="34" charset="-122"/>
              </a:rPr>
              <a:t>资源管理方案</a:t>
            </a:r>
            <a:endParaRPr lang="en-US" altLang="zh-CN" sz="1600" dirty="0">
              <a:latin typeface="微软雅黑" pitchFamily="34" charset="-122"/>
              <a:ea typeface="微软雅黑" pitchFamily="34" charset="-122"/>
            </a:endParaRPr>
          </a:p>
          <a:p>
            <a:pPr>
              <a:spcBef>
                <a:spcPct val="20000"/>
              </a:spcBef>
              <a:buClr>
                <a:schemeClr val="accent1"/>
              </a:buClr>
            </a:pPr>
            <a:r>
              <a:rPr lang="en-US" altLang="zh-CN" sz="16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资源池设计原则</a:t>
            </a:r>
            <a:endParaRPr lang="en-US" altLang="zh-CN" sz="1200" dirty="0">
              <a:latin typeface="微软雅黑" pitchFamily="34" charset="-122"/>
              <a:ea typeface="微软雅黑" pitchFamily="34" charset="-122"/>
            </a:endParaRPr>
          </a:p>
          <a:p>
            <a:pPr>
              <a:spcBef>
                <a:spcPct val="20000"/>
              </a:spcBef>
              <a:buClr>
                <a:schemeClr val="accent1"/>
              </a:buClr>
            </a:pPr>
            <a:r>
              <a:rPr lang="en-US" altLang="zh-CN" sz="1200" dirty="0">
                <a:latin typeface="微软雅黑" pitchFamily="34" charset="-122"/>
                <a:ea typeface="微软雅黑" pitchFamily="34" charset="-122"/>
              </a:rPr>
              <a:t>       CPU</a:t>
            </a:r>
            <a:r>
              <a:rPr lang="zh-CN" altLang="en-US" sz="1200" dirty="0">
                <a:latin typeface="微软雅黑" pitchFamily="34" charset="-122"/>
                <a:ea typeface="微软雅黑" pitchFamily="34" charset="-122"/>
              </a:rPr>
              <a:t>、内存、会话估算</a:t>
            </a:r>
            <a:endParaRPr lang="en-US" altLang="zh-CN" sz="1200" dirty="0">
              <a:latin typeface="微软雅黑" pitchFamily="34" charset="-122"/>
              <a:ea typeface="微软雅黑" pitchFamily="34" charset="-122"/>
            </a:endParaRPr>
          </a:p>
          <a:p>
            <a:pPr>
              <a:spcBef>
                <a:spcPct val="20000"/>
              </a:spcBef>
              <a:buClr>
                <a:schemeClr val="accent1"/>
              </a:buClr>
            </a:pPr>
            <a:r>
              <a:rPr lang="en-US" altLang="zh-CN" sz="12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资源池参数规范</a:t>
            </a:r>
            <a:endParaRPr lang="en-US" altLang="zh-CN" sz="1200" dirty="0">
              <a:latin typeface="微软雅黑" pitchFamily="34" charset="-122"/>
              <a:ea typeface="微软雅黑" pitchFamily="34" charset="-122"/>
            </a:endParaRPr>
          </a:p>
          <a:p>
            <a:pPr>
              <a:spcBef>
                <a:spcPct val="20000"/>
              </a:spcBef>
              <a:buClr>
                <a:schemeClr val="accent1"/>
              </a:buClr>
            </a:pPr>
            <a:r>
              <a:rPr lang="en-US" altLang="zh-CN" sz="1200" dirty="0">
                <a:latin typeface="微软雅黑" pitchFamily="34" charset="-122"/>
                <a:ea typeface="微软雅黑" pitchFamily="34" charset="-122"/>
              </a:rPr>
              <a:t>       Resource Manager</a:t>
            </a:r>
            <a:r>
              <a:rPr lang="zh-CN" altLang="en-US" sz="1200" dirty="0">
                <a:latin typeface="微软雅黑" pitchFamily="34" charset="-122"/>
                <a:ea typeface="微软雅黑" pitchFamily="34" charset="-122"/>
              </a:rPr>
              <a:t>设计</a:t>
            </a:r>
            <a:endParaRPr lang="en-US" altLang="zh-CN" sz="1200" dirty="0">
              <a:latin typeface="微软雅黑" pitchFamily="34" charset="-122"/>
              <a:ea typeface="微软雅黑" pitchFamily="34" charset="-122"/>
            </a:endParaRPr>
          </a:p>
          <a:p>
            <a:pPr>
              <a:spcBef>
                <a:spcPct val="20000"/>
              </a:spcBef>
              <a:buClr>
                <a:schemeClr val="accent1"/>
              </a:buClr>
            </a:pPr>
            <a:r>
              <a:rPr lang="en-US" altLang="zh-CN" sz="1200" dirty="0">
                <a:latin typeface="微软雅黑" pitchFamily="34" charset="-122"/>
                <a:ea typeface="微软雅黑" pitchFamily="34" charset="-122"/>
              </a:rPr>
              <a:t>       DBaaS RU </a:t>
            </a:r>
            <a:r>
              <a:rPr lang="zh-CN" altLang="en-US" sz="1200" dirty="0">
                <a:latin typeface="微软雅黑" pitchFamily="34" charset="-122"/>
                <a:ea typeface="微软雅黑" pitchFamily="34" charset="-122"/>
              </a:rPr>
              <a:t>补丁升级方案</a:t>
            </a:r>
            <a:endParaRPr lang="en-US" altLang="zh-CN" sz="1200" dirty="0">
              <a:latin typeface="微软雅黑" pitchFamily="34" charset="-122"/>
              <a:ea typeface="微软雅黑" pitchFamily="34" charset="-122"/>
            </a:endParaRPr>
          </a:p>
          <a:p>
            <a:pPr>
              <a:spcBef>
                <a:spcPct val="20000"/>
              </a:spcBef>
              <a:buClr>
                <a:schemeClr val="accent1"/>
              </a:buClr>
            </a:pPr>
            <a:r>
              <a:rPr lang="en-US" altLang="zh-CN" sz="1200" dirty="0">
                <a:latin typeface="微软雅黑" pitchFamily="34" charset="-122"/>
                <a:ea typeface="微软雅黑" pitchFamily="34" charset="-122"/>
              </a:rPr>
              <a:t>       DBaaS DG</a:t>
            </a:r>
            <a:r>
              <a:rPr lang="zh-CN" altLang="en-US" sz="1200" dirty="0">
                <a:latin typeface="微软雅黑" pitchFamily="34" charset="-122"/>
                <a:ea typeface="微软雅黑" pitchFamily="34" charset="-122"/>
              </a:rPr>
              <a:t>切换方案</a:t>
            </a:r>
            <a:endParaRPr lang="en-US" altLang="zh-CN" sz="1200" dirty="0">
              <a:latin typeface="微软雅黑" pitchFamily="34" charset="-122"/>
              <a:ea typeface="微软雅黑" pitchFamily="34" charset="-122"/>
            </a:endParaRPr>
          </a:p>
          <a:p>
            <a:pPr>
              <a:spcBef>
                <a:spcPct val="20000"/>
              </a:spcBef>
              <a:buClr>
                <a:schemeClr val="accent1"/>
              </a:buClr>
            </a:pPr>
            <a:r>
              <a:rPr lang="en-US" altLang="zh-CN" sz="1200" dirty="0">
                <a:latin typeface="微软雅黑" pitchFamily="34" charset="-122"/>
                <a:ea typeface="微软雅黑" pitchFamily="34" charset="-122"/>
              </a:rPr>
              <a:t>       DBaaS OEM</a:t>
            </a:r>
            <a:r>
              <a:rPr lang="zh-CN" altLang="en-US" sz="1200" dirty="0">
                <a:latin typeface="微软雅黑" pitchFamily="34" charset="-122"/>
                <a:ea typeface="微软雅黑" pitchFamily="34" charset="-122"/>
              </a:rPr>
              <a:t>监控方案</a:t>
            </a:r>
            <a:endParaRPr lang="en-US" altLang="zh-CN" sz="1200" dirty="0">
              <a:latin typeface="微软雅黑" pitchFamily="34" charset="-122"/>
              <a:ea typeface="微软雅黑" pitchFamily="34" charset="-122"/>
            </a:endParaRPr>
          </a:p>
          <a:p>
            <a:pPr>
              <a:spcBef>
                <a:spcPct val="20000"/>
              </a:spcBef>
              <a:buClr>
                <a:schemeClr val="accent1"/>
              </a:buClr>
            </a:pPr>
            <a:r>
              <a:rPr lang="en-US" altLang="zh-CN" sz="1200" dirty="0">
                <a:latin typeface="微软雅黑" pitchFamily="34" charset="-122"/>
                <a:ea typeface="微软雅黑" pitchFamily="34" charset="-122"/>
              </a:rPr>
              <a:t>      </a:t>
            </a:r>
          </a:p>
          <a:p>
            <a:pPr marL="168268" indent="-168268">
              <a:spcBef>
                <a:spcPct val="20000"/>
              </a:spcBef>
              <a:buClr>
                <a:schemeClr val="accent1"/>
              </a:buClr>
              <a:buFont typeface="Wingdings" pitchFamily="2" charset="2"/>
              <a:buChar char="§"/>
            </a:pPr>
            <a:endParaRPr lang="en-US" sz="1500" dirty="0">
              <a:latin typeface="微软雅黑" pitchFamily="34" charset="-122"/>
              <a:ea typeface="微软雅黑" pitchFamily="34" charset="-122"/>
            </a:endParaRPr>
          </a:p>
        </p:txBody>
      </p:sp>
      <p:cxnSp>
        <p:nvCxnSpPr>
          <p:cNvPr id="21" name="Straight Connector 20">
            <a:extLst>
              <a:ext uri="{FF2B5EF4-FFF2-40B4-BE49-F238E27FC236}">
                <a16:creationId xmlns:a16="http://schemas.microsoft.com/office/drawing/2014/main" id="{14108FE7-EFA5-4B7A-B26E-87332A1DE115}"/>
              </a:ext>
            </a:extLst>
          </p:cNvPr>
          <p:cNvCxnSpPr/>
          <p:nvPr/>
        </p:nvCxnSpPr>
        <p:spPr>
          <a:xfrm>
            <a:off x="4139684" y="1281719"/>
            <a:ext cx="13569" cy="3691929"/>
          </a:xfrm>
          <a:prstGeom prst="line">
            <a:avLst/>
          </a:prstGeom>
          <a:ln>
            <a:solidFill>
              <a:srgbClr val="5B6981"/>
            </a:solidFill>
          </a:ln>
        </p:spPr>
        <p:style>
          <a:lnRef idx="1">
            <a:schemeClr val="accent1"/>
          </a:lnRef>
          <a:fillRef idx="0">
            <a:schemeClr val="accent1"/>
          </a:fillRef>
          <a:effectRef idx="0">
            <a:schemeClr val="accent1"/>
          </a:effectRef>
          <a:fontRef idx="minor">
            <a:schemeClr val="tx1"/>
          </a:fontRef>
        </p:style>
      </p:cxnSp>
      <p:sp>
        <p:nvSpPr>
          <p:cNvPr id="22" name="Rectangle 100">
            <a:extLst>
              <a:ext uri="{FF2B5EF4-FFF2-40B4-BE49-F238E27FC236}">
                <a16:creationId xmlns:a16="http://schemas.microsoft.com/office/drawing/2014/main" id="{5952D1BF-18E8-4E91-BACB-651218E9CFA3}"/>
              </a:ext>
            </a:extLst>
          </p:cNvPr>
          <p:cNvSpPr>
            <a:spLocks noChangeArrowheads="1"/>
          </p:cNvSpPr>
          <p:nvPr/>
        </p:nvSpPr>
        <p:spPr bwMode="auto">
          <a:xfrm>
            <a:off x="4322727" y="1695277"/>
            <a:ext cx="3033486" cy="1788417"/>
          </a:xfrm>
          <a:prstGeom prst="rect">
            <a:avLst/>
          </a:prstGeom>
          <a:noFill/>
          <a:ln w="9525">
            <a:noFill/>
            <a:miter lim="800000"/>
            <a:headEnd/>
            <a:tailEnd/>
          </a:ln>
        </p:spPr>
        <p:txBody>
          <a:bodyPr lIns="0" tIns="0" rIns="0" bIns="0">
            <a:noAutofit/>
          </a:bodyPr>
          <a:lstStyle/>
          <a:p>
            <a:pPr marL="168268" indent="-168268">
              <a:spcBef>
                <a:spcPct val="20000"/>
              </a:spcBef>
              <a:buClr>
                <a:schemeClr val="accent1"/>
              </a:buClr>
              <a:buFont typeface="Wingdings" pitchFamily="2" charset="2"/>
              <a:buChar char="§"/>
            </a:pPr>
            <a:r>
              <a:rPr lang="en-US" altLang="zh-CN" sz="1600" dirty="0">
                <a:latin typeface="微软雅黑" pitchFamily="34" charset="-122"/>
                <a:ea typeface="微软雅黑" pitchFamily="34" charset="-122"/>
              </a:rPr>
              <a:t>OEM </a:t>
            </a:r>
            <a:r>
              <a:rPr lang="zh-CN" altLang="en-US" sz="1600" dirty="0">
                <a:latin typeface="微软雅黑" pitchFamily="34" charset="-122"/>
                <a:ea typeface="微软雅黑" pitchFamily="34" charset="-122"/>
              </a:rPr>
              <a:t>纳管一体机</a:t>
            </a:r>
            <a:endParaRPr lang="en-US" altLang="zh-CN" sz="1600" dirty="0">
              <a:latin typeface="微软雅黑" pitchFamily="34" charset="-122"/>
              <a:ea typeface="微软雅黑" pitchFamily="34" charset="-122"/>
            </a:endParaRPr>
          </a:p>
          <a:p>
            <a:pPr>
              <a:spcBef>
                <a:spcPct val="20000"/>
              </a:spcBef>
              <a:buClr>
                <a:schemeClr val="accent1"/>
              </a:buClr>
            </a:pPr>
            <a:r>
              <a:rPr lang="en-US" altLang="zh-CN" sz="16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OEM </a:t>
            </a:r>
            <a:r>
              <a:rPr lang="zh-CN" altLang="en-US" sz="1200" dirty="0">
                <a:latin typeface="微软雅黑" pitchFamily="34" charset="-122"/>
                <a:ea typeface="微软雅黑" pitchFamily="34" charset="-122"/>
              </a:rPr>
              <a:t>纳管一体机及管理配置</a:t>
            </a:r>
            <a:endParaRPr lang="en-US" altLang="zh-CN" sz="1200" dirty="0">
              <a:latin typeface="微软雅黑" pitchFamily="34" charset="-122"/>
              <a:ea typeface="微软雅黑" pitchFamily="34" charset="-122"/>
            </a:endParaRPr>
          </a:p>
          <a:p>
            <a:pPr marL="168268" indent="-168268">
              <a:spcBef>
                <a:spcPct val="20000"/>
              </a:spcBef>
              <a:buClr>
                <a:schemeClr val="accent1"/>
              </a:buClr>
              <a:buFont typeface="Wingdings" pitchFamily="2" charset="2"/>
              <a:buChar char="§"/>
            </a:pPr>
            <a:r>
              <a:rPr lang="en-US" altLang="zh-CN" sz="1600" dirty="0">
                <a:latin typeface="微软雅黑" pitchFamily="34" charset="-122"/>
                <a:ea typeface="微软雅黑" pitchFamily="34" charset="-122"/>
              </a:rPr>
              <a:t>DBaaS </a:t>
            </a:r>
            <a:r>
              <a:rPr lang="zh-CN" altLang="en-US" sz="1600" dirty="0">
                <a:latin typeface="微软雅黑" pitchFamily="34" charset="-122"/>
                <a:ea typeface="微软雅黑" pitchFamily="34" charset="-122"/>
              </a:rPr>
              <a:t>标准化</a:t>
            </a:r>
            <a:endParaRPr lang="en-US" altLang="zh-CN" sz="1600" dirty="0">
              <a:latin typeface="微软雅黑" pitchFamily="34" charset="-122"/>
              <a:ea typeface="微软雅黑" pitchFamily="34" charset="-122"/>
            </a:endParaRPr>
          </a:p>
          <a:p>
            <a:pPr>
              <a:spcBef>
                <a:spcPct val="20000"/>
              </a:spcBef>
              <a:buClr>
                <a:schemeClr val="accent1"/>
              </a:buClr>
            </a:pPr>
            <a:r>
              <a:rPr lang="en-US" altLang="zh-CN" sz="16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DBaaS HSBC</a:t>
            </a:r>
            <a:r>
              <a:rPr lang="zh-CN" altLang="en-US" sz="1200" dirty="0">
                <a:latin typeface="微软雅黑" pitchFamily="34" charset="-122"/>
                <a:ea typeface="微软雅黑" pitchFamily="34" charset="-122"/>
              </a:rPr>
              <a:t>标准</a:t>
            </a:r>
            <a:r>
              <a:rPr lang="en-US" altLang="zh-CN" sz="1200" dirty="0">
                <a:latin typeface="微软雅黑" pitchFamily="34" charset="-122"/>
                <a:ea typeface="微软雅黑" pitchFamily="34" charset="-122"/>
              </a:rPr>
              <a:t>CDB+PDB</a:t>
            </a:r>
            <a:r>
              <a:rPr lang="zh-CN" altLang="en-US" sz="1200" dirty="0">
                <a:latin typeface="微软雅黑" pitchFamily="34" charset="-122"/>
                <a:ea typeface="微软雅黑" pitchFamily="34" charset="-122"/>
              </a:rPr>
              <a:t>方案</a:t>
            </a:r>
            <a:endParaRPr lang="en-US" altLang="zh-CN" sz="1200" dirty="0">
              <a:latin typeface="微软雅黑" pitchFamily="34" charset="-122"/>
              <a:ea typeface="微软雅黑" pitchFamily="34" charset="-122"/>
            </a:endParaRPr>
          </a:p>
          <a:p>
            <a:pPr>
              <a:spcBef>
                <a:spcPct val="20000"/>
              </a:spcBef>
              <a:buClr>
                <a:schemeClr val="accent1"/>
              </a:buClr>
            </a:pPr>
            <a:r>
              <a:rPr lang="en-US" altLang="zh-CN" sz="1200" dirty="0">
                <a:latin typeface="微软雅黑" pitchFamily="34" charset="-122"/>
                <a:ea typeface="微软雅黑" pitchFamily="34" charset="-122"/>
              </a:rPr>
              <a:t>         DBaaS </a:t>
            </a:r>
            <a:r>
              <a:rPr lang="zh-CN" altLang="en-US" sz="1200" dirty="0">
                <a:latin typeface="微软雅黑" pitchFamily="34" charset="-122"/>
                <a:ea typeface="微软雅黑" pitchFamily="34" charset="-122"/>
              </a:rPr>
              <a:t>数据库参数标准</a:t>
            </a:r>
            <a:endParaRPr lang="en-US" altLang="zh-CN" sz="1200" dirty="0">
              <a:latin typeface="微软雅黑" pitchFamily="34" charset="-122"/>
              <a:ea typeface="微软雅黑" pitchFamily="34" charset="-122"/>
            </a:endParaRPr>
          </a:p>
          <a:p>
            <a:pPr>
              <a:spcBef>
                <a:spcPct val="20000"/>
              </a:spcBef>
              <a:buClr>
                <a:schemeClr val="accent1"/>
              </a:buClr>
            </a:pPr>
            <a:r>
              <a:rPr lang="en-US" altLang="zh-CN" sz="1200" dirty="0">
                <a:latin typeface="微软雅黑" pitchFamily="34" charset="-122"/>
                <a:ea typeface="微软雅黑" pitchFamily="34" charset="-122"/>
              </a:rPr>
              <a:t>         DBaaS </a:t>
            </a:r>
            <a:r>
              <a:rPr lang="zh-CN" altLang="en-US" sz="1200" dirty="0">
                <a:latin typeface="微软雅黑" pitchFamily="34" charset="-122"/>
                <a:ea typeface="微软雅黑" pitchFamily="34" charset="-122"/>
              </a:rPr>
              <a:t>数据库</a:t>
            </a:r>
            <a:r>
              <a:rPr lang="en-US" altLang="zh-CN" sz="1200" dirty="0">
                <a:latin typeface="微软雅黑" pitchFamily="34" charset="-122"/>
                <a:ea typeface="微软雅黑" pitchFamily="34" charset="-122"/>
              </a:rPr>
              <a:t>RU</a:t>
            </a:r>
            <a:r>
              <a:rPr lang="zh-CN" altLang="en-US" sz="1200" dirty="0">
                <a:latin typeface="微软雅黑" pitchFamily="34" charset="-122"/>
                <a:ea typeface="微软雅黑" pitchFamily="34" charset="-122"/>
              </a:rPr>
              <a:t>补丁方案</a:t>
            </a:r>
            <a:endParaRPr lang="en-US" altLang="zh-CN" sz="1200" dirty="0">
              <a:latin typeface="微软雅黑" pitchFamily="34" charset="-122"/>
              <a:ea typeface="微软雅黑" pitchFamily="34" charset="-122"/>
            </a:endParaRPr>
          </a:p>
          <a:p>
            <a:pPr marL="171450" indent="-171450">
              <a:spcBef>
                <a:spcPct val="20000"/>
              </a:spcBef>
              <a:buClr>
                <a:schemeClr val="accent1"/>
              </a:buClr>
              <a:buFont typeface="Arial" panose="020B0604020202020204" pitchFamily="34" charset="0"/>
              <a:buChar char="•"/>
            </a:pPr>
            <a:r>
              <a:rPr lang="en-US" altLang="zh-CN" sz="1600" dirty="0">
                <a:latin typeface="微软雅黑" pitchFamily="34" charset="-122"/>
                <a:ea typeface="微软雅黑" pitchFamily="34" charset="-122"/>
              </a:rPr>
              <a:t>DBaaS</a:t>
            </a:r>
            <a:r>
              <a:rPr lang="zh-CN" altLang="en-US" sz="1600" dirty="0">
                <a:latin typeface="微软雅黑" pitchFamily="34" charset="-122"/>
                <a:ea typeface="微软雅黑" pitchFamily="34" charset="-122"/>
              </a:rPr>
              <a:t>资源池创建、配置</a:t>
            </a:r>
            <a:endParaRPr lang="en-US" altLang="zh-CN" sz="1600" dirty="0">
              <a:latin typeface="微软雅黑" pitchFamily="34" charset="-122"/>
              <a:ea typeface="微软雅黑" pitchFamily="34" charset="-122"/>
            </a:endParaRPr>
          </a:p>
          <a:p>
            <a:pPr>
              <a:spcBef>
                <a:spcPct val="20000"/>
              </a:spcBef>
              <a:buClr>
                <a:schemeClr val="accent1"/>
              </a:buClr>
            </a:pPr>
            <a:r>
              <a:rPr lang="en-US" altLang="zh-CN" sz="16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OEM </a:t>
            </a:r>
            <a:r>
              <a:rPr lang="zh-CN" altLang="en-US" sz="1200" dirty="0">
                <a:latin typeface="微软雅黑" pitchFamily="34" charset="-122"/>
                <a:ea typeface="微软雅黑" pitchFamily="34" charset="-122"/>
              </a:rPr>
              <a:t>私有云平台安装及配置</a:t>
            </a:r>
            <a:endParaRPr lang="en-US" altLang="zh-CN" sz="1200" dirty="0">
              <a:latin typeface="微软雅黑" pitchFamily="34" charset="-122"/>
              <a:ea typeface="微软雅黑" pitchFamily="34" charset="-122"/>
            </a:endParaRPr>
          </a:p>
          <a:p>
            <a:pPr>
              <a:spcBef>
                <a:spcPct val="20000"/>
              </a:spcBef>
              <a:buClr>
                <a:schemeClr val="accent1"/>
              </a:buClr>
            </a:pPr>
            <a:r>
              <a:rPr lang="en-US" altLang="zh-CN" sz="1200" dirty="0">
                <a:latin typeface="微软雅黑" pitchFamily="34" charset="-122"/>
                <a:ea typeface="微软雅黑" pitchFamily="34" charset="-122"/>
              </a:rPr>
              <a:t>         PaaS</a:t>
            </a:r>
            <a:r>
              <a:rPr lang="zh-CN" altLang="en-US" sz="1200" dirty="0">
                <a:latin typeface="微软雅黑" pitchFamily="34" charset="-122"/>
                <a:ea typeface="微软雅黑" pitchFamily="34" charset="-122"/>
              </a:rPr>
              <a:t>池、</a:t>
            </a:r>
            <a:r>
              <a:rPr lang="en-US" altLang="zh-CN" sz="1200" dirty="0">
                <a:latin typeface="微软雅黑" pitchFamily="34" charset="-122"/>
                <a:ea typeface="微软雅黑" pitchFamily="34" charset="-122"/>
              </a:rPr>
              <a:t>PDB Pool</a:t>
            </a:r>
            <a:r>
              <a:rPr lang="zh-CN" altLang="en-US" sz="1200" dirty="0">
                <a:latin typeface="微软雅黑" pitchFamily="34" charset="-122"/>
                <a:ea typeface="微软雅黑" pitchFamily="34" charset="-122"/>
              </a:rPr>
              <a:t>资源池创建、配置</a:t>
            </a:r>
            <a:endParaRPr lang="en-US" altLang="zh-CN" sz="1200" dirty="0">
              <a:latin typeface="微软雅黑" pitchFamily="34" charset="-122"/>
              <a:ea typeface="微软雅黑" pitchFamily="34" charset="-122"/>
            </a:endParaRPr>
          </a:p>
          <a:p>
            <a:pPr>
              <a:spcBef>
                <a:spcPct val="20000"/>
              </a:spcBef>
              <a:buClr>
                <a:schemeClr val="accent1"/>
              </a:buCl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Servoce</a:t>
            </a:r>
            <a:r>
              <a:rPr lang="en-US" altLang="zh-CN" sz="1200" dirty="0">
                <a:latin typeface="微软雅黑" pitchFamily="34" charset="-122"/>
                <a:ea typeface="微软雅黑" pitchFamily="34" charset="-122"/>
              </a:rPr>
              <a:t> Template</a:t>
            </a:r>
            <a:r>
              <a:rPr lang="zh-CN" altLang="en-US" sz="1200" dirty="0">
                <a:latin typeface="微软雅黑" pitchFamily="34" charset="-122"/>
                <a:ea typeface="微软雅黑" pitchFamily="34" charset="-122"/>
              </a:rPr>
              <a:t>创建、配置</a:t>
            </a:r>
            <a:endParaRPr lang="en-US" altLang="zh-CN" sz="1200" dirty="0">
              <a:latin typeface="微软雅黑" pitchFamily="34" charset="-122"/>
              <a:ea typeface="微软雅黑" pitchFamily="34" charset="-122"/>
            </a:endParaRPr>
          </a:p>
          <a:p>
            <a:pPr>
              <a:spcBef>
                <a:spcPct val="20000"/>
              </a:spcBef>
              <a:buClr>
                <a:schemeClr val="accent1"/>
              </a:buClr>
            </a:pPr>
            <a:r>
              <a:rPr lang="en-US" altLang="zh-CN" sz="16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HSBC_DBaaS_Service</a:t>
            </a:r>
            <a:r>
              <a:rPr lang="zh-CN" altLang="en-US" sz="1200" dirty="0">
                <a:latin typeface="微软雅黑" pitchFamily="34" charset="-122"/>
                <a:ea typeface="微软雅黑" pitchFamily="34" charset="-122"/>
              </a:rPr>
              <a:t>连接配置指南</a:t>
            </a:r>
            <a:endParaRPr lang="en-US" altLang="zh-CN" sz="1200" dirty="0">
              <a:latin typeface="微软雅黑" pitchFamily="34" charset="-122"/>
              <a:ea typeface="微软雅黑" pitchFamily="34" charset="-122"/>
            </a:endParaRPr>
          </a:p>
          <a:p>
            <a:pPr marL="168268" indent="-168268">
              <a:spcBef>
                <a:spcPct val="20000"/>
              </a:spcBef>
              <a:buClr>
                <a:schemeClr val="accent1"/>
              </a:buClr>
              <a:buFont typeface="Wingdings" pitchFamily="2" charset="2"/>
              <a:buChar char="§"/>
            </a:pPr>
            <a:endParaRPr lang="en-US" sz="1600" dirty="0">
              <a:latin typeface="微软雅黑" pitchFamily="34" charset="-122"/>
              <a:ea typeface="微软雅黑" pitchFamily="34" charset="-122"/>
            </a:endParaRPr>
          </a:p>
        </p:txBody>
      </p:sp>
      <p:cxnSp>
        <p:nvCxnSpPr>
          <p:cNvPr id="23" name="Straight Connector 22">
            <a:extLst>
              <a:ext uri="{FF2B5EF4-FFF2-40B4-BE49-F238E27FC236}">
                <a16:creationId xmlns:a16="http://schemas.microsoft.com/office/drawing/2014/main" id="{6C165E1D-B8F7-4D8E-A636-125E39642590}"/>
              </a:ext>
            </a:extLst>
          </p:cNvPr>
          <p:cNvCxnSpPr/>
          <p:nvPr/>
        </p:nvCxnSpPr>
        <p:spPr>
          <a:xfrm>
            <a:off x="7396856" y="1320525"/>
            <a:ext cx="20152" cy="3691929"/>
          </a:xfrm>
          <a:prstGeom prst="line">
            <a:avLst/>
          </a:prstGeom>
          <a:ln>
            <a:solidFill>
              <a:srgbClr val="5B6981"/>
            </a:solidFill>
          </a:ln>
        </p:spPr>
        <p:style>
          <a:lnRef idx="1">
            <a:schemeClr val="accent1"/>
          </a:lnRef>
          <a:fillRef idx="0">
            <a:schemeClr val="accent1"/>
          </a:fillRef>
          <a:effectRef idx="0">
            <a:schemeClr val="accent1"/>
          </a:effectRef>
          <a:fontRef idx="minor">
            <a:schemeClr val="tx1"/>
          </a:fontRef>
        </p:style>
      </p:cxnSp>
      <p:sp>
        <p:nvSpPr>
          <p:cNvPr id="24" name="Rectangle 100">
            <a:extLst>
              <a:ext uri="{FF2B5EF4-FFF2-40B4-BE49-F238E27FC236}">
                <a16:creationId xmlns:a16="http://schemas.microsoft.com/office/drawing/2014/main" id="{E0E75920-7203-423F-9550-6B7BDB26D9D0}"/>
              </a:ext>
            </a:extLst>
          </p:cNvPr>
          <p:cNvSpPr>
            <a:spLocks noChangeArrowheads="1"/>
          </p:cNvSpPr>
          <p:nvPr/>
        </p:nvSpPr>
        <p:spPr bwMode="auto">
          <a:xfrm>
            <a:off x="7673759" y="1693717"/>
            <a:ext cx="3015456" cy="1809366"/>
          </a:xfrm>
          <a:prstGeom prst="rect">
            <a:avLst/>
          </a:prstGeom>
          <a:noFill/>
          <a:ln w="9525">
            <a:noFill/>
            <a:miter lim="800000"/>
            <a:headEnd/>
            <a:tailEnd/>
          </a:ln>
        </p:spPr>
        <p:txBody>
          <a:bodyPr lIns="0" tIns="0" rIns="0" bIns="0">
            <a:noAutofit/>
          </a:bodyPr>
          <a:lstStyle/>
          <a:p>
            <a:pPr marL="168268" indent="-168268">
              <a:lnSpc>
                <a:spcPct val="90000"/>
              </a:lnSpc>
              <a:spcBef>
                <a:spcPct val="20000"/>
              </a:spcBef>
              <a:buClr>
                <a:schemeClr val="accent1"/>
              </a:buClr>
              <a:buFont typeface="Wingdings" pitchFamily="2" charset="2"/>
              <a:buChar char="§"/>
            </a:pPr>
            <a:r>
              <a:rPr lang="en-US" altLang="zh-CN" sz="1600" dirty="0">
                <a:latin typeface="微软雅黑" pitchFamily="34" charset="-122"/>
                <a:ea typeface="微软雅黑" pitchFamily="34" charset="-122"/>
              </a:rPr>
              <a:t>OEM </a:t>
            </a:r>
            <a:r>
              <a:rPr lang="zh-CN" altLang="en-US" sz="1600" dirty="0">
                <a:latin typeface="微软雅黑" pitchFamily="34" charset="-122"/>
                <a:ea typeface="微软雅黑" pitchFamily="34" charset="-122"/>
              </a:rPr>
              <a:t>数据库运维</a:t>
            </a:r>
            <a:endParaRPr lang="en-US" altLang="zh-CN" sz="1600" dirty="0">
              <a:latin typeface="微软雅黑" pitchFamily="34" charset="-122"/>
              <a:ea typeface="微软雅黑" pitchFamily="34" charset="-122"/>
            </a:endParaRPr>
          </a:p>
          <a:p>
            <a:pPr>
              <a:lnSpc>
                <a:spcPct val="90000"/>
              </a:lnSpc>
              <a:spcBef>
                <a:spcPct val="20000"/>
              </a:spcBef>
              <a:buClr>
                <a:schemeClr val="accent1"/>
              </a:buClr>
            </a:pPr>
            <a:r>
              <a:rPr lang="en-US" altLang="zh-CN" sz="16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自服务平台创建、管理</a:t>
            </a:r>
            <a:r>
              <a:rPr lang="en-US" altLang="zh-CN" sz="1200" dirty="0">
                <a:latin typeface="微软雅黑" pitchFamily="34" charset="-122"/>
                <a:ea typeface="微软雅黑" pitchFamily="34" charset="-122"/>
              </a:rPr>
              <a:t>PDB</a:t>
            </a:r>
          </a:p>
          <a:p>
            <a:pPr>
              <a:lnSpc>
                <a:spcPct val="90000"/>
              </a:lnSpc>
              <a:spcBef>
                <a:spcPct val="20000"/>
              </a:spcBef>
              <a:buClr>
                <a:schemeClr val="accent1"/>
              </a:buClr>
            </a:pPr>
            <a:r>
              <a:rPr lang="en-US" altLang="zh-CN" sz="16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RAC </a:t>
            </a:r>
            <a:r>
              <a:rPr lang="zh-CN" altLang="en-US" sz="1200" dirty="0">
                <a:latin typeface="微软雅黑" pitchFamily="34" charset="-122"/>
                <a:ea typeface="微软雅黑" pitchFamily="34" charset="-122"/>
              </a:rPr>
              <a:t>及</a:t>
            </a:r>
            <a:r>
              <a:rPr lang="en-US" altLang="zh-CN" sz="1200" dirty="0">
                <a:latin typeface="微软雅黑" pitchFamily="34" charset="-122"/>
                <a:ea typeface="微软雅黑" pitchFamily="34" charset="-122"/>
              </a:rPr>
              <a:t>RAC One Node </a:t>
            </a:r>
            <a:r>
              <a:rPr lang="zh-CN" altLang="en-US" sz="1200" dirty="0">
                <a:latin typeface="微软雅黑" pitchFamily="34" charset="-122"/>
                <a:ea typeface="微软雅黑" pitchFamily="34" charset="-122"/>
              </a:rPr>
              <a:t>搭建</a:t>
            </a:r>
            <a:endParaRPr lang="en-US" altLang="zh-CN" sz="1200" dirty="0">
              <a:latin typeface="微软雅黑" pitchFamily="34" charset="-122"/>
              <a:ea typeface="微软雅黑" pitchFamily="34" charset="-122"/>
            </a:endParaRPr>
          </a:p>
          <a:p>
            <a:pPr>
              <a:lnSpc>
                <a:spcPct val="90000"/>
              </a:lnSpc>
              <a:spcBef>
                <a:spcPct val="20000"/>
              </a:spcBef>
              <a:buClr>
                <a:schemeClr val="accent1"/>
              </a:buClr>
            </a:pPr>
            <a:r>
              <a:rPr lang="en-US" altLang="zh-CN" sz="12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多种场景的</a:t>
            </a:r>
            <a:r>
              <a:rPr lang="en-US" altLang="zh-CN" sz="1200" dirty="0">
                <a:latin typeface="微软雅黑" pitchFamily="34" charset="-122"/>
                <a:ea typeface="微软雅黑" pitchFamily="34" charset="-122"/>
              </a:rPr>
              <a:t>DG </a:t>
            </a:r>
            <a:r>
              <a:rPr lang="zh-CN" altLang="en-US" sz="1200" dirty="0">
                <a:latin typeface="微软雅黑" pitchFamily="34" charset="-122"/>
                <a:ea typeface="微软雅黑" pitchFamily="34" charset="-122"/>
              </a:rPr>
              <a:t>搭建步骤</a:t>
            </a:r>
            <a:endParaRPr lang="en-US" altLang="zh-CN" sz="1600" dirty="0">
              <a:latin typeface="微软雅黑" pitchFamily="34" charset="-122"/>
              <a:ea typeface="微软雅黑" pitchFamily="34" charset="-122"/>
            </a:endParaRPr>
          </a:p>
          <a:p>
            <a:pPr>
              <a:lnSpc>
                <a:spcPct val="90000"/>
              </a:lnSpc>
              <a:spcBef>
                <a:spcPct val="20000"/>
              </a:spcBef>
              <a:buClr>
                <a:schemeClr val="accent1"/>
              </a:buClr>
            </a:pPr>
            <a:r>
              <a:rPr lang="en-US" altLang="zh-CN" sz="1200" dirty="0">
                <a:latin typeface="微软雅黑" pitchFamily="34" charset="-122"/>
                <a:ea typeface="微软雅黑" pitchFamily="34" charset="-122"/>
              </a:rPr>
              <a:t>       PDB </a:t>
            </a:r>
            <a:r>
              <a:rPr lang="zh-CN" altLang="en-US" sz="1200" dirty="0">
                <a:latin typeface="微软雅黑" pitchFamily="34" charset="-122"/>
                <a:ea typeface="微软雅黑" pitchFamily="34" charset="-122"/>
              </a:rPr>
              <a:t>迁移</a:t>
            </a:r>
            <a:endParaRPr lang="en-US" altLang="zh-CN" sz="1200" dirty="0">
              <a:latin typeface="微软雅黑" pitchFamily="34" charset="-122"/>
              <a:ea typeface="微软雅黑" pitchFamily="34" charset="-122"/>
            </a:endParaRPr>
          </a:p>
          <a:p>
            <a:pPr>
              <a:lnSpc>
                <a:spcPct val="90000"/>
              </a:lnSpc>
              <a:spcBef>
                <a:spcPct val="20000"/>
              </a:spcBef>
              <a:buClr>
                <a:schemeClr val="accent1"/>
              </a:buClr>
            </a:pPr>
            <a:r>
              <a:rPr lang="en-US" altLang="zh-CN" sz="1200" dirty="0">
                <a:latin typeface="微软雅黑" pitchFamily="34" charset="-122"/>
                <a:ea typeface="微软雅黑" pitchFamily="34" charset="-122"/>
              </a:rPr>
              <a:t>       CDB</a:t>
            </a: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PDB DG </a:t>
            </a:r>
            <a:r>
              <a:rPr lang="zh-CN" altLang="en-US" sz="1200" dirty="0">
                <a:latin typeface="微软雅黑" pitchFamily="34" charset="-122"/>
                <a:ea typeface="微软雅黑" pitchFamily="34" charset="-122"/>
              </a:rPr>
              <a:t>切换</a:t>
            </a:r>
            <a:r>
              <a:rPr lang="en-US" altLang="zh-CN" sz="1200" dirty="0">
                <a:latin typeface="微软雅黑" pitchFamily="34" charset="-122"/>
                <a:ea typeface="微软雅黑" pitchFamily="34" charset="-122"/>
              </a:rPr>
              <a:t> </a:t>
            </a:r>
          </a:p>
          <a:p>
            <a:pPr>
              <a:lnSpc>
                <a:spcPct val="90000"/>
              </a:lnSpc>
              <a:spcBef>
                <a:spcPct val="20000"/>
              </a:spcBef>
              <a:buClr>
                <a:schemeClr val="accent1"/>
              </a:buClr>
            </a:pPr>
            <a:r>
              <a:rPr lang="en-US" altLang="zh-CN" sz="1200" dirty="0">
                <a:latin typeface="微软雅黑" pitchFamily="34" charset="-122"/>
                <a:ea typeface="微软雅黑" pitchFamily="34" charset="-122"/>
              </a:rPr>
              <a:t>       DBaaS </a:t>
            </a:r>
            <a:r>
              <a:rPr lang="zh-CN" altLang="en-US" sz="1200" dirty="0">
                <a:latin typeface="微软雅黑" pitchFamily="34" charset="-122"/>
                <a:ea typeface="微软雅黑" pitchFamily="34" charset="-122"/>
              </a:rPr>
              <a:t>资源使用监控</a:t>
            </a:r>
            <a:endParaRPr lang="en-US" altLang="zh-CN" sz="1600" dirty="0">
              <a:latin typeface="微软雅黑" pitchFamily="34" charset="-122"/>
              <a:ea typeface="微软雅黑" pitchFamily="34" charset="-122"/>
            </a:endParaRPr>
          </a:p>
          <a:p>
            <a:pPr marL="168268" indent="-168268">
              <a:lnSpc>
                <a:spcPct val="90000"/>
              </a:lnSpc>
              <a:spcBef>
                <a:spcPct val="20000"/>
              </a:spcBef>
              <a:buClr>
                <a:schemeClr val="accent1"/>
              </a:buClr>
              <a:buFont typeface="Wingdings" pitchFamily="2" charset="2"/>
              <a:buChar char="§"/>
            </a:pPr>
            <a:r>
              <a:rPr lang="en-US" altLang="zh-CN" sz="1600" dirty="0">
                <a:latin typeface="微软雅黑" pitchFamily="34" charset="-122"/>
                <a:ea typeface="微软雅黑" pitchFamily="34" charset="-122"/>
              </a:rPr>
              <a:t>OEM </a:t>
            </a:r>
            <a:r>
              <a:rPr lang="zh-CN" altLang="en-US" sz="1600" dirty="0">
                <a:latin typeface="微软雅黑" pitchFamily="34" charset="-122"/>
                <a:ea typeface="微软雅黑" pitchFamily="34" charset="-122"/>
              </a:rPr>
              <a:t>监控管理</a:t>
            </a:r>
            <a:endParaRPr lang="en-US" altLang="zh-CN" sz="1600" dirty="0">
              <a:latin typeface="微软雅黑" pitchFamily="34" charset="-122"/>
              <a:ea typeface="微软雅黑" pitchFamily="34" charset="-122"/>
            </a:endParaRPr>
          </a:p>
          <a:p>
            <a:pPr>
              <a:lnSpc>
                <a:spcPct val="90000"/>
              </a:lnSpc>
              <a:spcBef>
                <a:spcPct val="20000"/>
              </a:spcBef>
              <a:buClr>
                <a:schemeClr val="accent1"/>
              </a:buClr>
            </a:pPr>
            <a:r>
              <a:rPr 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OEM </a:t>
            </a:r>
            <a:r>
              <a:rPr lang="zh-CN" altLang="en-US" sz="1200" dirty="0">
                <a:latin typeface="微软雅黑" pitchFamily="34" charset="-122"/>
                <a:ea typeface="微软雅黑" pitchFamily="34" charset="-122"/>
              </a:rPr>
              <a:t>用户权限设置</a:t>
            </a:r>
            <a:endParaRPr lang="en-US" altLang="zh-CN" sz="1200" dirty="0">
              <a:latin typeface="微软雅黑" pitchFamily="34" charset="-122"/>
              <a:ea typeface="微软雅黑" pitchFamily="34" charset="-122"/>
            </a:endParaRPr>
          </a:p>
          <a:p>
            <a:pPr>
              <a:lnSpc>
                <a:spcPct val="90000"/>
              </a:lnSpc>
              <a:spcBef>
                <a:spcPct val="20000"/>
              </a:spcBef>
              <a:buClr>
                <a:schemeClr val="accent1"/>
              </a:buClr>
            </a:pPr>
            <a:r>
              <a:rPr lang="en-US" altLang="zh-CN" sz="1200" dirty="0">
                <a:latin typeface="微软雅黑" pitchFamily="34" charset="-122"/>
                <a:ea typeface="微软雅黑" pitchFamily="34" charset="-122"/>
              </a:rPr>
              <a:t>       OEM </a:t>
            </a:r>
            <a:r>
              <a:rPr lang="zh-CN" altLang="en-US" sz="1200" dirty="0">
                <a:latin typeface="微软雅黑" pitchFamily="34" charset="-122"/>
                <a:ea typeface="微软雅黑" pitchFamily="34" charset="-122"/>
              </a:rPr>
              <a:t>监控模版（</a:t>
            </a:r>
            <a:r>
              <a:rPr lang="en-US" altLang="zh-CN" sz="1200" dirty="0">
                <a:latin typeface="微软雅黑" pitchFamily="34" charset="-122"/>
                <a:ea typeface="微软雅黑" pitchFamily="34" charset="-122"/>
              </a:rPr>
              <a:t>Cluster</a:t>
            </a: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DB</a:t>
            </a: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ASM</a:t>
            </a:r>
            <a:r>
              <a:rPr lang="zh-CN" altLang="en-US" sz="1200" dirty="0">
                <a:latin typeface="微软雅黑" pitchFamily="34" charset="-122"/>
                <a:ea typeface="微软雅黑" pitchFamily="34" charset="-122"/>
              </a:rPr>
              <a:t>等）</a:t>
            </a:r>
            <a:endParaRPr lang="en-US" altLang="zh-CN" sz="1200" dirty="0">
              <a:latin typeface="微软雅黑" pitchFamily="34" charset="-122"/>
              <a:ea typeface="微软雅黑" pitchFamily="34" charset="-122"/>
            </a:endParaRPr>
          </a:p>
          <a:p>
            <a:pPr>
              <a:lnSpc>
                <a:spcPct val="90000"/>
              </a:lnSpc>
              <a:spcBef>
                <a:spcPct val="20000"/>
              </a:spcBef>
              <a:buClr>
                <a:schemeClr val="accent1"/>
              </a:buClr>
            </a:pPr>
            <a:r>
              <a:rPr lang="en-US" altLang="zh-CN" sz="1200" dirty="0">
                <a:latin typeface="微软雅黑" pitchFamily="34" charset="-122"/>
                <a:ea typeface="微软雅黑" pitchFamily="34" charset="-122"/>
              </a:rPr>
              <a:t>       OEM </a:t>
            </a:r>
            <a:r>
              <a:rPr lang="zh-CN" altLang="en-US" sz="1200" dirty="0">
                <a:latin typeface="微软雅黑" pitchFamily="34" charset="-122"/>
                <a:ea typeface="微软雅黑" pitchFamily="34" charset="-122"/>
              </a:rPr>
              <a:t>告警配置</a:t>
            </a:r>
            <a:endParaRPr lang="en-US" altLang="zh-CN" sz="1200" dirty="0">
              <a:latin typeface="微软雅黑" pitchFamily="34" charset="-122"/>
              <a:ea typeface="微软雅黑" pitchFamily="34" charset="-122"/>
            </a:endParaRPr>
          </a:p>
          <a:p>
            <a:pPr>
              <a:lnSpc>
                <a:spcPct val="90000"/>
              </a:lnSpc>
              <a:spcBef>
                <a:spcPct val="20000"/>
              </a:spcBef>
              <a:buClr>
                <a:schemeClr val="accent1"/>
              </a:buClr>
            </a:pPr>
            <a:r>
              <a:rPr lang="en-US" sz="1200" dirty="0">
                <a:latin typeface="微软雅黑" pitchFamily="34" charset="-122"/>
                <a:ea typeface="微软雅黑" pitchFamily="34" charset="-122"/>
              </a:rPr>
              <a:t>       OEM </a:t>
            </a:r>
            <a:r>
              <a:rPr lang="zh-CN" altLang="en-US" sz="1200" dirty="0">
                <a:latin typeface="微软雅黑" pitchFamily="34" charset="-122"/>
                <a:ea typeface="微软雅黑" pitchFamily="34" charset="-122"/>
              </a:rPr>
              <a:t>告警屏蔽、删除</a:t>
            </a:r>
            <a:endParaRPr lang="en-US" altLang="zh-CN" sz="1200" dirty="0">
              <a:latin typeface="微软雅黑" pitchFamily="34" charset="-122"/>
              <a:ea typeface="微软雅黑" pitchFamily="34" charset="-122"/>
            </a:endParaRPr>
          </a:p>
          <a:p>
            <a:pPr>
              <a:lnSpc>
                <a:spcPct val="90000"/>
              </a:lnSpc>
              <a:spcBef>
                <a:spcPct val="20000"/>
              </a:spcBef>
              <a:buClr>
                <a:schemeClr val="accent1"/>
              </a:buClr>
            </a:pPr>
            <a:r>
              <a:rPr 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OEM EXADATA_</a:t>
            </a:r>
            <a:r>
              <a:rPr lang="zh-CN" altLang="en-US" sz="1200" dirty="0">
                <a:latin typeface="微软雅黑" pitchFamily="34" charset="-122"/>
                <a:ea typeface="微软雅黑" pitchFamily="34" charset="-122"/>
              </a:rPr>
              <a:t>增强告警系统度量设置</a:t>
            </a:r>
            <a:endParaRPr lang="en-US" altLang="zh-CN" sz="1200" dirty="0">
              <a:latin typeface="微软雅黑" pitchFamily="34" charset="-122"/>
              <a:ea typeface="微软雅黑" pitchFamily="34" charset="-122"/>
            </a:endParaRPr>
          </a:p>
          <a:p>
            <a:pPr>
              <a:lnSpc>
                <a:spcPct val="90000"/>
              </a:lnSpc>
              <a:spcBef>
                <a:spcPct val="20000"/>
              </a:spcBef>
              <a:buClr>
                <a:schemeClr val="accent1"/>
              </a:buClr>
            </a:pPr>
            <a:r>
              <a:rPr 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OEM </a:t>
            </a:r>
            <a:r>
              <a:rPr lang="zh-CN" altLang="en-US" sz="1200" dirty="0">
                <a:latin typeface="微软雅黑" pitchFamily="34" charset="-122"/>
                <a:ea typeface="微软雅黑" pitchFamily="34" charset="-122"/>
              </a:rPr>
              <a:t>服务自启动配置</a:t>
            </a:r>
            <a:endParaRPr lang="en-US" altLang="zh-CN" sz="1200" dirty="0">
              <a:latin typeface="微软雅黑" pitchFamily="34" charset="-122"/>
              <a:ea typeface="微软雅黑" pitchFamily="34" charset="-122"/>
            </a:endParaRPr>
          </a:p>
          <a:p>
            <a:pPr>
              <a:lnSpc>
                <a:spcPct val="90000"/>
              </a:lnSpc>
              <a:spcBef>
                <a:spcPct val="20000"/>
              </a:spcBef>
              <a:buClr>
                <a:schemeClr val="accent1"/>
              </a:buClr>
            </a:pPr>
            <a:r>
              <a:rPr lang="en-US" sz="1200" dirty="0">
                <a:latin typeface="微软雅黑" pitchFamily="34" charset="-122"/>
                <a:ea typeface="微软雅黑" pitchFamily="34" charset="-122"/>
              </a:rPr>
              <a:t>       OEM Dash</a:t>
            </a:r>
            <a:r>
              <a:rPr lang="en-US" altLang="zh-CN" sz="1200" dirty="0">
                <a:latin typeface="微软雅黑" pitchFamily="34" charset="-122"/>
                <a:ea typeface="微软雅黑" pitchFamily="34" charset="-122"/>
              </a:rPr>
              <a:t>b</a:t>
            </a:r>
            <a:r>
              <a:rPr lang="en-US" sz="1200" dirty="0">
                <a:latin typeface="微软雅黑" pitchFamily="34" charset="-122"/>
                <a:ea typeface="微软雅黑" pitchFamily="34" charset="-122"/>
              </a:rPr>
              <a:t>oard</a:t>
            </a:r>
            <a:r>
              <a:rPr lang="zh-CN" altLang="en-US" sz="1200" dirty="0">
                <a:latin typeface="微软雅黑" pitchFamily="34" charset="-122"/>
                <a:ea typeface="微软雅黑" pitchFamily="34" charset="-122"/>
              </a:rPr>
              <a:t>定制</a:t>
            </a:r>
            <a:endParaRPr lang="en-US" sz="1200" dirty="0">
              <a:latin typeface="微软雅黑" pitchFamily="34" charset="-122"/>
              <a:ea typeface="微软雅黑" pitchFamily="34" charset="-122"/>
            </a:endParaRPr>
          </a:p>
        </p:txBody>
      </p:sp>
      <p:sp>
        <p:nvSpPr>
          <p:cNvPr id="25" name="TextBox 24">
            <a:extLst>
              <a:ext uri="{FF2B5EF4-FFF2-40B4-BE49-F238E27FC236}">
                <a16:creationId xmlns:a16="http://schemas.microsoft.com/office/drawing/2014/main" id="{E16CA239-E4BB-42A3-B5E8-BF4A8991CD23}"/>
              </a:ext>
            </a:extLst>
          </p:cNvPr>
          <p:cNvSpPr txBox="1"/>
          <p:nvPr/>
        </p:nvSpPr>
        <p:spPr>
          <a:xfrm>
            <a:off x="1830800" y="5331745"/>
            <a:ext cx="1114408" cy="369332"/>
          </a:xfrm>
          <a:prstGeom prst="rect">
            <a:avLst/>
          </a:prstGeom>
          <a:noFill/>
        </p:spPr>
        <p:txBody>
          <a:bodyPr wrap="none" rtlCol="0">
            <a:spAutoFit/>
          </a:bodyPr>
          <a:lstStyle/>
          <a:p>
            <a:r>
              <a:rPr lang="zh-CN" altLang="en-US" b="1" dirty="0">
                <a:solidFill>
                  <a:schemeClr val="tx1">
                    <a:lumMod val="85000"/>
                    <a:lumOff val="15000"/>
                  </a:schemeClr>
                </a:solidFill>
                <a:latin typeface="微软雅黑" pitchFamily="34" charset="-122"/>
                <a:ea typeface="微软雅黑" pitchFamily="34" charset="-122"/>
                <a:cs typeface="Calibri"/>
              </a:rPr>
              <a:t>第一阶段</a:t>
            </a:r>
            <a:endParaRPr lang="en-US" b="1" dirty="0">
              <a:solidFill>
                <a:schemeClr val="tx1">
                  <a:lumMod val="85000"/>
                  <a:lumOff val="15000"/>
                </a:schemeClr>
              </a:solidFill>
              <a:latin typeface="微软雅黑" pitchFamily="34" charset="-122"/>
              <a:ea typeface="微软雅黑" pitchFamily="34" charset="-122"/>
              <a:cs typeface="Calibri"/>
            </a:endParaRPr>
          </a:p>
        </p:txBody>
      </p:sp>
      <p:sp>
        <p:nvSpPr>
          <p:cNvPr id="26" name="Rectangle 25">
            <a:extLst>
              <a:ext uri="{FF2B5EF4-FFF2-40B4-BE49-F238E27FC236}">
                <a16:creationId xmlns:a16="http://schemas.microsoft.com/office/drawing/2014/main" id="{5A240F8D-156F-4BE0-A701-4207E8168CB5}"/>
              </a:ext>
            </a:extLst>
          </p:cNvPr>
          <p:cNvSpPr/>
          <p:nvPr/>
        </p:nvSpPr>
        <p:spPr>
          <a:xfrm>
            <a:off x="1216685" y="1014603"/>
            <a:ext cx="2433912" cy="526115"/>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itchFamily="34" charset="-122"/>
                <a:ea typeface="微软雅黑" pitchFamily="34" charset="-122"/>
                <a:cs typeface="Calibri" pitchFamily="34" charset="0"/>
              </a:rPr>
              <a:t>DBaaS </a:t>
            </a:r>
            <a:r>
              <a:rPr lang="zh-CN" altLang="en-US" b="1" dirty="0">
                <a:latin typeface="微软雅黑" pitchFamily="34" charset="-122"/>
                <a:ea typeface="微软雅黑" pitchFamily="34" charset="-122"/>
                <a:cs typeface="Calibri" pitchFamily="34" charset="0"/>
              </a:rPr>
              <a:t>平台方案</a:t>
            </a:r>
            <a:endParaRPr lang="en-US" altLang="zh-CN" b="1" dirty="0">
              <a:latin typeface="微软雅黑" pitchFamily="34" charset="-122"/>
              <a:ea typeface="微软雅黑" pitchFamily="34" charset="-122"/>
              <a:cs typeface="Calibri" pitchFamily="34" charset="0"/>
            </a:endParaRPr>
          </a:p>
        </p:txBody>
      </p:sp>
      <p:sp>
        <p:nvSpPr>
          <p:cNvPr id="27" name="Rectangle 26">
            <a:extLst>
              <a:ext uri="{FF2B5EF4-FFF2-40B4-BE49-F238E27FC236}">
                <a16:creationId xmlns:a16="http://schemas.microsoft.com/office/drawing/2014/main" id="{A233C6DF-D2FB-4340-92E1-7636688C12A8}"/>
              </a:ext>
            </a:extLst>
          </p:cNvPr>
          <p:cNvSpPr/>
          <p:nvPr/>
        </p:nvSpPr>
        <p:spPr>
          <a:xfrm>
            <a:off x="7587777" y="1001147"/>
            <a:ext cx="2523136" cy="526115"/>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itchFamily="34" charset="-122"/>
                <a:ea typeface="微软雅黑" pitchFamily="34" charset="-122"/>
                <a:cs typeface="Calibri" pitchFamily="34" charset="0"/>
              </a:rPr>
              <a:t>DBaaS</a:t>
            </a:r>
            <a:r>
              <a:rPr lang="zh-CN" altLang="en-US" b="1" dirty="0">
                <a:latin typeface="微软雅黑" pitchFamily="34" charset="-122"/>
                <a:ea typeface="微软雅黑" pitchFamily="34" charset="-122"/>
                <a:cs typeface="Calibri" pitchFamily="34" charset="0"/>
              </a:rPr>
              <a:t>平台管理</a:t>
            </a:r>
            <a:endParaRPr lang="en-US" b="1" dirty="0">
              <a:latin typeface="微软雅黑" pitchFamily="34" charset="-122"/>
              <a:ea typeface="微软雅黑" pitchFamily="34" charset="-122"/>
              <a:cs typeface="Calibri" pitchFamily="34" charset="0"/>
            </a:endParaRPr>
          </a:p>
        </p:txBody>
      </p:sp>
      <p:sp>
        <p:nvSpPr>
          <p:cNvPr id="28" name="Right Arrow 22">
            <a:extLst>
              <a:ext uri="{FF2B5EF4-FFF2-40B4-BE49-F238E27FC236}">
                <a16:creationId xmlns:a16="http://schemas.microsoft.com/office/drawing/2014/main" id="{736933A8-E864-4FA9-A4C7-454CFC729712}"/>
              </a:ext>
            </a:extLst>
          </p:cNvPr>
          <p:cNvSpPr/>
          <p:nvPr/>
        </p:nvSpPr>
        <p:spPr>
          <a:xfrm>
            <a:off x="981767" y="5677620"/>
            <a:ext cx="2812474" cy="207693"/>
          </a:xfrm>
          <a:prstGeom prst="right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29" name="Group 23">
            <a:extLst>
              <a:ext uri="{FF2B5EF4-FFF2-40B4-BE49-F238E27FC236}">
                <a16:creationId xmlns:a16="http://schemas.microsoft.com/office/drawing/2014/main" id="{F31F4124-83AC-4B08-B35E-62DCA28FB0F5}"/>
              </a:ext>
            </a:extLst>
          </p:cNvPr>
          <p:cNvGrpSpPr/>
          <p:nvPr/>
        </p:nvGrpSpPr>
        <p:grpSpPr>
          <a:xfrm>
            <a:off x="1132902" y="4984122"/>
            <a:ext cx="9212056" cy="407317"/>
            <a:chOff x="1849673" y="2655977"/>
            <a:chExt cx="7080924" cy="338009"/>
          </a:xfrm>
        </p:grpSpPr>
        <p:sp>
          <p:nvSpPr>
            <p:cNvPr id="30" name="Rectangle 74">
              <a:extLst>
                <a:ext uri="{FF2B5EF4-FFF2-40B4-BE49-F238E27FC236}">
                  <a16:creationId xmlns:a16="http://schemas.microsoft.com/office/drawing/2014/main" id="{73E6B102-BB43-444C-93F6-4D5EFD30B3A7}"/>
                </a:ext>
              </a:extLst>
            </p:cNvPr>
            <p:cNvSpPr>
              <a:spLocks noChangeArrowheads="1"/>
            </p:cNvSpPr>
            <p:nvPr/>
          </p:nvSpPr>
          <p:spPr bwMode="auto">
            <a:xfrm>
              <a:off x="1849673" y="2655977"/>
              <a:ext cx="2008175" cy="242227"/>
            </a:xfrm>
            <a:prstGeom prst="rect">
              <a:avLst/>
            </a:prstGeom>
            <a:noFill/>
            <a:ln w="9525">
              <a:noFill/>
              <a:miter lim="800000"/>
              <a:headEnd/>
              <a:tailEnd/>
            </a:ln>
          </p:spPr>
          <p:txBody>
            <a:bodyPr wrap="none">
              <a:noAutofit/>
            </a:bodyPr>
            <a:lstStyle/>
            <a:p>
              <a:pPr>
                <a:spcBef>
                  <a:spcPts val="600"/>
                </a:spcBef>
                <a:defRPr/>
              </a:pPr>
              <a:r>
                <a:rPr lang="zh-CN" altLang="en-US" sz="1600" b="1" dirty="0">
                  <a:latin typeface="微软雅黑" pitchFamily="34" charset="-122"/>
                  <a:ea typeface="微软雅黑" pitchFamily="34" charset="-122"/>
                </a:rPr>
                <a:t>弹性、分层管理的</a:t>
              </a:r>
              <a:r>
                <a:rPr lang="en-US" altLang="zh-CN" sz="1600" b="1" dirty="0">
                  <a:latin typeface="微软雅黑" pitchFamily="34" charset="-122"/>
                  <a:ea typeface="微软雅黑" pitchFamily="34" charset="-122"/>
                </a:rPr>
                <a:t>DBaaS</a:t>
              </a:r>
              <a:r>
                <a:rPr lang="zh-CN" altLang="en-US" sz="1600" b="1" dirty="0">
                  <a:latin typeface="微软雅黑" pitchFamily="34" charset="-122"/>
                  <a:ea typeface="微软雅黑" pitchFamily="34" charset="-122"/>
                </a:rPr>
                <a:t>服务</a:t>
              </a:r>
              <a:endParaRPr lang="en-US" altLang="zh-CN" sz="1600" b="1" dirty="0">
                <a:latin typeface="微软雅黑" pitchFamily="34" charset="-122"/>
                <a:ea typeface="微软雅黑" pitchFamily="34" charset="-122"/>
              </a:endParaRPr>
            </a:p>
          </p:txBody>
        </p:sp>
        <p:sp>
          <p:nvSpPr>
            <p:cNvPr id="31" name="Rectangle 30">
              <a:extLst>
                <a:ext uri="{FF2B5EF4-FFF2-40B4-BE49-F238E27FC236}">
                  <a16:creationId xmlns:a16="http://schemas.microsoft.com/office/drawing/2014/main" id="{D6EFA595-010E-43B8-815B-1535FAB16289}"/>
                </a:ext>
              </a:extLst>
            </p:cNvPr>
            <p:cNvSpPr>
              <a:spLocks noChangeArrowheads="1"/>
            </p:cNvSpPr>
            <p:nvPr/>
          </p:nvSpPr>
          <p:spPr bwMode="auto">
            <a:xfrm>
              <a:off x="4289569" y="2680618"/>
              <a:ext cx="2369267" cy="287656"/>
            </a:xfrm>
            <a:prstGeom prst="rect">
              <a:avLst/>
            </a:prstGeom>
            <a:noFill/>
            <a:ln w="9525">
              <a:noFill/>
              <a:miter lim="800000"/>
              <a:headEnd/>
              <a:tailEnd/>
            </a:ln>
          </p:spPr>
          <p:txBody>
            <a:bodyPr wrap="square">
              <a:noAutofit/>
            </a:bodyPr>
            <a:lstStyle/>
            <a:p>
              <a:pPr algn="ctr" eaLnBrk="0" hangingPunct="0">
                <a:lnSpc>
                  <a:spcPct val="90000"/>
                </a:lnSpc>
                <a:spcBef>
                  <a:spcPct val="50000"/>
                </a:spcBef>
                <a:buClr>
                  <a:srgbClr val="FD0000"/>
                </a:buClr>
                <a:defRPr/>
              </a:pPr>
              <a:r>
                <a:rPr lang="zh-CN" altLang="en-US" sz="1600" b="1" kern="0" dirty="0">
                  <a:latin typeface="微软雅黑" pitchFamily="34" charset="-122"/>
                  <a:ea typeface="微软雅黑" pitchFamily="34" charset="-122"/>
                </a:rPr>
                <a:t>完备的</a:t>
              </a:r>
              <a:r>
                <a:rPr lang="en-US" altLang="zh-CN" sz="1600" b="1" kern="0" dirty="0">
                  <a:latin typeface="微软雅黑" pitchFamily="34" charset="-122"/>
                  <a:ea typeface="微软雅黑" pitchFamily="34" charset="-122"/>
                </a:rPr>
                <a:t>DBaaS</a:t>
              </a:r>
              <a:r>
                <a:rPr lang="zh-CN" altLang="en-US" sz="1600" b="1" kern="0" dirty="0">
                  <a:latin typeface="微软雅黑" pitchFamily="34" charset="-122"/>
                  <a:ea typeface="微软雅黑" pitchFamily="34" charset="-122"/>
                </a:rPr>
                <a:t>平台</a:t>
              </a:r>
              <a:endParaRPr lang="en-US" altLang="zh-CN" sz="1600" b="1" kern="0" dirty="0">
                <a:latin typeface="微软雅黑" pitchFamily="34" charset="-122"/>
                <a:ea typeface="微软雅黑" pitchFamily="34" charset="-122"/>
              </a:endParaRPr>
            </a:p>
            <a:p>
              <a:pPr lvl="0" algn="ctr" eaLnBrk="0" hangingPunct="0">
                <a:lnSpc>
                  <a:spcPct val="90000"/>
                </a:lnSpc>
                <a:spcBef>
                  <a:spcPct val="50000"/>
                </a:spcBef>
                <a:buClr>
                  <a:srgbClr val="FD0000"/>
                </a:buClr>
                <a:defRPr/>
              </a:pPr>
              <a:endParaRPr lang="en-US" sz="1600" b="1" kern="0" dirty="0">
                <a:latin typeface="微软雅黑" pitchFamily="34" charset="-122"/>
                <a:ea typeface="微软雅黑" pitchFamily="34" charset="-122"/>
              </a:endParaRPr>
            </a:p>
          </p:txBody>
        </p:sp>
        <p:sp>
          <p:nvSpPr>
            <p:cNvPr id="32" name="Rectangle 74">
              <a:extLst>
                <a:ext uri="{FF2B5EF4-FFF2-40B4-BE49-F238E27FC236}">
                  <a16:creationId xmlns:a16="http://schemas.microsoft.com/office/drawing/2014/main" id="{19E2C768-6C34-4D0C-A1CB-47EECEED7B05}"/>
                </a:ext>
              </a:extLst>
            </p:cNvPr>
            <p:cNvSpPr>
              <a:spLocks noChangeArrowheads="1"/>
            </p:cNvSpPr>
            <p:nvPr/>
          </p:nvSpPr>
          <p:spPr bwMode="auto">
            <a:xfrm>
              <a:off x="7166515" y="2671340"/>
              <a:ext cx="1764082" cy="322646"/>
            </a:xfrm>
            <a:prstGeom prst="rect">
              <a:avLst/>
            </a:prstGeom>
            <a:noFill/>
            <a:ln w="9525">
              <a:noFill/>
              <a:miter lim="800000"/>
              <a:headEnd/>
              <a:tailEnd/>
            </a:ln>
          </p:spPr>
          <p:txBody>
            <a:bodyPr wrap="square">
              <a:noAutofit/>
            </a:bodyPr>
            <a:lstStyle/>
            <a:p>
              <a:pPr lvl="0" algn="ctr" eaLnBrk="0" hangingPunct="0">
                <a:lnSpc>
                  <a:spcPct val="90000"/>
                </a:lnSpc>
                <a:spcBef>
                  <a:spcPct val="50000"/>
                </a:spcBef>
                <a:buClr>
                  <a:srgbClr val="FD0000"/>
                </a:buClr>
                <a:defRPr/>
              </a:pPr>
              <a:r>
                <a:rPr lang="zh-CN" altLang="en-US" sz="1600" b="1" kern="0" dirty="0">
                  <a:latin typeface="微软雅黑" pitchFamily="34" charset="-122"/>
                  <a:ea typeface="微软雅黑" pitchFamily="34" charset="-122"/>
                </a:rPr>
                <a:t>全面的</a:t>
              </a:r>
              <a:r>
                <a:rPr lang="en-US" altLang="zh-CN" sz="1600" b="1" kern="0" dirty="0">
                  <a:latin typeface="微软雅黑" pitchFamily="34" charset="-122"/>
                  <a:ea typeface="微软雅黑" pitchFamily="34" charset="-122"/>
                </a:rPr>
                <a:t>DBaaS</a:t>
              </a:r>
              <a:r>
                <a:rPr lang="zh-CN" altLang="en-US" sz="1600" b="1" kern="0" dirty="0">
                  <a:latin typeface="微软雅黑" pitchFamily="34" charset="-122"/>
                  <a:ea typeface="微软雅黑" pitchFamily="34" charset="-122"/>
                </a:rPr>
                <a:t>服务供应</a:t>
              </a:r>
              <a:endParaRPr lang="en-US" sz="1600" b="1" kern="0" dirty="0">
                <a:latin typeface="微软雅黑" pitchFamily="34" charset="-122"/>
                <a:ea typeface="微软雅黑" pitchFamily="34" charset="-122"/>
              </a:endParaRPr>
            </a:p>
          </p:txBody>
        </p:sp>
      </p:grpSp>
      <p:sp>
        <p:nvSpPr>
          <p:cNvPr id="103" name="Right Arrow 22">
            <a:extLst>
              <a:ext uri="{FF2B5EF4-FFF2-40B4-BE49-F238E27FC236}">
                <a16:creationId xmlns:a16="http://schemas.microsoft.com/office/drawing/2014/main" id="{B7247BF7-51F9-45BA-BF41-3B957CE0108D}"/>
              </a:ext>
            </a:extLst>
          </p:cNvPr>
          <p:cNvSpPr/>
          <p:nvPr/>
        </p:nvSpPr>
        <p:spPr>
          <a:xfrm>
            <a:off x="4404034" y="5693712"/>
            <a:ext cx="2971450" cy="191601"/>
          </a:xfrm>
          <a:prstGeom prst="right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4" name="Rectangle 103">
            <a:extLst>
              <a:ext uri="{FF2B5EF4-FFF2-40B4-BE49-F238E27FC236}">
                <a16:creationId xmlns:a16="http://schemas.microsoft.com/office/drawing/2014/main" id="{27143A57-D976-4953-BB79-F77E20930F51}"/>
              </a:ext>
            </a:extLst>
          </p:cNvPr>
          <p:cNvSpPr/>
          <p:nvPr/>
        </p:nvSpPr>
        <p:spPr>
          <a:xfrm>
            <a:off x="4467054" y="1013773"/>
            <a:ext cx="2543753" cy="526115"/>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latin typeface="微软雅黑" pitchFamily="34" charset="-122"/>
              <a:ea typeface="微软雅黑" pitchFamily="34" charset="-122"/>
              <a:cs typeface="Calibri" pitchFamily="34" charset="0"/>
            </a:endParaRPr>
          </a:p>
          <a:p>
            <a:pPr algn="ctr"/>
            <a:r>
              <a:rPr lang="en-US" altLang="zh-CN" b="1" dirty="0">
                <a:latin typeface="微软雅黑" pitchFamily="34" charset="-122"/>
                <a:ea typeface="微软雅黑" pitchFamily="34" charset="-122"/>
                <a:cs typeface="Calibri" pitchFamily="34" charset="0"/>
              </a:rPr>
              <a:t>DBaaS</a:t>
            </a:r>
            <a:r>
              <a:rPr lang="zh-CN" altLang="en-US" b="1" dirty="0">
                <a:latin typeface="微软雅黑" pitchFamily="34" charset="-122"/>
                <a:ea typeface="微软雅黑" pitchFamily="34" charset="-122"/>
                <a:cs typeface="Calibri" pitchFamily="34" charset="0"/>
              </a:rPr>
              <a:t>平台建设</a:t>
            </a:r>
            <a:endParaRPr lang="en-US" altLang="zh-CN" b="1" dirty="0">
              <a:latin typeface="微软雅黑" pitchFamily="34" charset="-122"/>
              <a:ea typeface="微软雅黑" pitchFamily="34" charset="-122"/>
              <a:cs typeface="Calibri" pitchFamily="34" charset="0"/>
            </a:endParaRPr>
          </a:p>
          <a:p>
            <a:pPr algn="ctr"/>
            <a:endParaRPr lang="en-US" b="1" dirty="0">
              <a:latin typeface="微软雅黑" pitchFamily="34" charset="-122"/>
              <a:ea typeface="微软雅黑" pitchFamily="34" charset="-122"/>
              <a:cs typeface="Calibri" pitchFamily="34" charset="0"/>
            </a:endParaRPr>
          </a:p>
        </p:txBody>
      </p:sp>
      <p:sp>
        <p:nvSpPr>
          <p:cNvPr id="105" name="TextBox 104">
            <a:extLst>
              <a:ext uri="{FF2B5EF4-FFF2-40B4-BE49-F238E27FC236}">
                <a16:creationId xmlns:a16="http://schemas.microsoft.com/office/drawing/2014/main" id="{3E1DB8CE-E55E-48EA-8A07-C6845E6F6CE5}"/>
              </a:ext>
            </a:extLst>
          </p:cNvPr>
          <p:cNvSpPr txBox="1"/>
          <p:nvPr/>
        </p:nvSpPr>
        <p:spPr>
          <a:xfrm>
            <a:off x="5252021" y="5323963"/>
            <a:ext cx="1114408" cy="369332"/>
          </a:xfrm>
          <a:prstGeom prst="rect">
            <a:avLst/>
          </a:prstGeom>
          <a:noFill/>
        </p:spPr>
        <p:txBody>
          <a:bodyPr wrap="none" rtlCol="0">
            <a:spAutoFit/>
          </a:bodyPr>
          <a:lstStyle/>
          <a:p>
            <a:r>
              <a:rPr lang="zh-CN" altLang="en-US" b="1" dirty="0">
                <a:solidFill>
                  <a:schemeClr val="tx1">
                    <a:lumMod val="85000"/>
                    <a:lumOff val="15000"/>
                  </a:schemeClr>
                </a:solidFill>
                <a:latin typeface="微软雅黑" pitchFamily="34" charset="-122"/>
                <a:ea typeface="微软雅黑" pitchFamily="34" charset="-122"/>
                <a:cs typeface="Calibri"/>
              </a:rPr>
              <a:t>第二阶段</a:t>
            </a:r>
            <a:endParaRPr lang="en-US" b="1" dirty="0">
              <a:solidFill>
                <a:schemeClr val="tx1">
                  <a:lumMod val="85000"/>
                  <a:lumOff val="15000"/>
                </a:schemeClr>
              </a:solidFill>
              <a:latin typeface="微软雅黑" pitchFamily="34" charset="-122"/>
              <a:ea typeface="微软雅黑" pitchFamily="34" charset="-122"/>
              <a:cs typeface="Calibri"/>
            </a:endParaRPr>
          </a:p>
        </p:txBody>
      </p:sp>
      <p:sp>
        <p:nvSpPr>
          <p:cNvPr id="106" name="Right Arrow 22">
            <a:extLst>
              <a:ext uri="{FF2B5EF4-FFF2-40B4-BE49-F238E27FC236}">
                <a16:creationId xmlns:a16="http://schemas.microsoft.com/office/drawing/2014/main" id="{875D9E05-8947-49C1-B98A-B898260C937C}"/>
              </a:ext>
            </a:extLst>
          </p:cNvPr>
          <p:cNvSpPr/>
          <p:nvPr/>
        </p:nvSpPr>
        <p:spPr>
          <a:xfrm>
            <a:off x="7796640" y="5665252"/>
            <a:ext cx="2971450" cy="191601"/>
          </a:xfrm>
          <a:prstGeom prst="right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7" name="TextBox 106">
            <a:extLst>
              <a:ext uri="{FF2B5EF4-FFF2-40B4-BE49-F238E27FC236}">
                <a16:creationId xmlns:a16="http://schemas.microsoft.com/office/drawing/2014/main" id="{53114167-B0BE-4B93-AEA7-85AE5C137E54}"/>
              </a:ext>
            </a:extLst>
          </p:cNvPr>
          <p:cNvSpPr txBox="1"/>
          <p:nvPr/>
        </p:nvSpPr>
        <p:spPr>
          <a:xfrm>
            <a:off x="8605095" y="5331745"/>
            <a:ext cx="1114408" cy="369332"/>
          </a:xfrm>
          <a:prstGeom prst="rect">
            <a:avLst/>
          </a:prstGeom>
          <a:noFill/>
        </p:spPr>
        <p:txBody>
          <a:bodyPr wrap="none" rtlCol="0">
            <a:spAutoFit/>
          </a:bodyPr>
          <a:lstStyle/>
          <a:p>
            <a:r>
              <a:rPr lang="zh-CN" altLang="en-US" b="1" dirty="0">
                <a:solidFill>
                  <a:schemeClr val="tx1">
                    <a:lumMod val="85000"/>
                    <a:lumOff val="15000"/>
                  </a:schemeClr>
                </a:solidFill>
                <a:latin typeface="微软雅黑" pitchFamily="34" charset="-122"/>
                <a:ea typeface="微软雅黑" pitchFamily="34" charset="-122"/>
                <a:cs typeface="Calibri"/>
              </a:rPr>
              <a:t>第三阶段</a:t>
            </a:r>
            <a:endParaRPr lang="en-US" b="1" dirty="0">
              <a:solidFill>
                <a:schemeClr val="tx1">
                  <a:lumMod val="85000"/>
                  <a:lumOff val="15000"/>
                </a:schemeClr>
              </a:solidFill>
              <a:latin typeface="微软雅黑" pitchFamily="34" charset="-122"/>
              <a:ea typeface="微软雅黑" pitchFamily="34" charset="-122"/>
              <a:cs typeface="Calibri"/>
            </a:endParaRPr>
          </a:p>
        </p:txBody>
      </p:sp>
      <p:sp>
        <p:nvSpPr>
          <p:cNvPr id="111" name="頁尾版面配置區 3">
            <a:extLst>
              <a:ext uri="{FF2B5EF4-FFF2-40B4-BE49-F238E27FC236}">
                <a16:creationId xmlns:a16="http://schemas.microsoft.com/office/drawing/2014/main" id="{FFFACDCF-196A-491B-897B-239282927341}"/>
              </a:ext>
            </a:extLst>
          </p:cNvPr>
          <p:cNvSpPr txBox="1">
            <a:spLocks/>
          </p:cNvSpPr>
          <p:nvPr/>
        </p:nvSpPr>
        <p:spPr>
          <a:xfrm>
            <a:off x="1339850" y="6514977"/>
            <a:ext cx="3792589"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t>Copyright © 2021 Oracle and/or its affiliates.</a:t>
            </a:r>
            <a:endParaRPr lang="en-US" sz="800" dirty="0"/>
          </a:p>
        </p:txBody>
      </p:sp>
      <p:sp>
        <p:nvSpPr>
          <p:cNvPr id="112" name="投影片編號版面配置區 4">
            <a:extLst>
              <a:ext uri="{FF2B5EF4-FFF2-40B4-BE49-F238E27FC236}">
                <a16:creationId xmlns:a16="http://schemas.microsoft.com/office/drawing/2014/main" id="{C2813B78-FD72-4370-90F4-2625809D54FB}"/>
              </a:ext>
            </a:extLst>
          </p:cNvPr>
          <p:cNvSpPr txBox="1">
            <a:spLocks/>
          </p:cNvSpPr>
          <p:nvPr/>
        </p:nvSpPr>
        <p:spPr>
          <a:xfrm>
            <a:off x="761287" y="6507623"/>
            <a:ext cx="57856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40507A-669E-A943-A4A7-E531D638091A}" type="slidenum">
              <a:rPr lang="en-US" sz="1000" smtClean="0">
                <a:solidFill>
                  <a:srgbClr val="4E3629">
                    <a:tint val="75000"/>
                  </a:srgbClr>
                </a:solidFill>
              </a:rPr>
              <a:pPr/>
              <a:t>10</a:t>
            </a:fld>
            <a:endParaRPr lang="en-US" sz="1000" dirty="0">
              <a:solidFill>
                <a:srgbClr val="4E3629">
                  <a:tint val="75000"/>
                </a:srgbClr>
              </a:solidFill>
            </a:endParaRPr>
          </a:p>
        </p:txBody>
      </p:sp>
    </p:spTree>
    <p:extLst>
      <p:ext uri="{BB962C8B-B14F-4D97-AF65-F5344CB8AC3E}">
        <p14:creationId xmlns:p14="http://schemas.microsoft.com/office/powerpoint/2010/main" val="289802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F12FA560-77B9-0259-E8D6-15DA1FE1A4EF}"/>
              </a:ext>
            </a:extLst>
          </p:cNvPr>
          <p:cNvSpPr>
            <a:spLocks noGrp="1"/>
          </p:cNvSpPr>
          <p:nvPr>
            <p:ph type="title"/>
          </p:nvPr>
        </p:nvSpPr>
        <p:spPr>
          <a:xfrm>
            <a:off x="135496" y="148785"/>
            <a:ext cx="8814918" cy="369332"/>
          </a:xfrm>
        </p:spPr>
        <p:txBody>
          <a:bodyPr/>
          <a:lstStyle/>
          <a:p>
            <a:r>
              <a:rPr kumimoji="1" lang="en-US" altLang="zh-CN" sz="2400" b="1" dirty="0">
                <a:latin typeface="+mn-ea"/>
                <a:ea typeface="+mn-ea"/>
              </a:rPr>
              <a:t>HSBC Exadata - ASR(Auto Service Request)</a:t>
            </a:r>
            <a:r>
              <a:rPr kumimoji="1" lang="zh-CN" altLang="en-US" sz="2400" b="1" dirty="0">
                <a:latin typeface="+mn-ea"/>
                <a:ea typeface="+mn-ea"/>
              </a:rPr>
              <a:t>硬件监控告警</a:t>
            </a:r>
          </a:p>
        </p:txBody>
      </p:sp>
      <p:pic>
        <p:nvPicPr>
          <p:cNvPr id="3" name="Picture 2">
            <a:extLst>
              <a:ext uri="{FF2B5EF4-FFF2-40B4-BE49-F238E27FC236}">
                <a16:creationId xmlns:a16="http://schemas.microsoft.com/office/drawing/2014/main" id="{2F59A2D1-74DD-4373-A00E-ED0000F05FB7}"/>
              </a:ext>
            </a:extLst>
          </p:cNvPr>
          <p:cNvPicPr>
            <a:picLocks noChangeAspect="1"/>
          </p:cNvPicPr>
          <p:nvPr/>
        </p:nvPicPr>
        <p:blipFill>
          <a:blip r:embed="rId2"/>
          <a:stretch>
            <a:fillRect/>
          </a:stretch>
        </p:blipFill>
        <p:spPr>
          <a:xfrm>
            <a:off x="0" y="865186"/>
            <a:ext cx="12192000" cy="6100751"/>
          </a:xfrm>
          <a:prstGeom prst="rect">
            <a:avLst/>
          </a:prstGeom>
        </p:spPr>
      </p:pic>
    </p:spTree>
    <p:extLst>
      <p:ext uri="{BB962C8B-B14F-4D97-AF65-F5344CB8AC3E}">
        <p14:creationId xmlns:p14="http://schemas.microsoft.com/office/powerpoint/2010/main" val="327354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5CD7-8BB6-43D7-937A-AE9B10A04E10}"/>
              </a:ext>
            </a:extLst>
          </p:cNvPr>
          <p:cNvSpPr>
            <a:spLocks noGrp="1"/>
          </p:cNvSpPr>
          <p:nvPr>
            <p:ph type="title"/>
          </p:nvPr>
        </p:nvSpPr>
        <p:spPr/>
        <p:txBody>
          <a:bodyPr/>
          <a:lstStyle/>
          <a:p>
            <a:r>
              <a:rPr lang="en-US" dirty="0"/>
              <a:t>Thank you</a:t>
            </a:r>
          </a:p>
        </p:txBody>
      </p:sp>
      <p:sp>
        <p:nvSpPr>
          <p:cNvPr id="6" name="Footer Placeholder 5">
            <a:extLst>
              <a:ext uri="{FF2B5EF4-FFF2-40B4-BE49-F238E27FC236}">
                <a16:creationId xmlns:a16="http://schemas.microsoft.com/office/drawing/2014/main" id="{0B840111-57F7-4C20-901D-9B6AAC441015}"/>
              </a:ext>
            </a:extLst>
          </p:cNvPr>
          <p:cNvSpPr>
            <a:spLocks noGrp="1"/>
          </p:cNvSpPr>
          <p:nvPr>
            <p:ph type="ftr" sz="quarter" idx="39"/>
          </p:nvPr>
        </p:nvSpPr>
        <p:spPr/>
        <p:txBody>
          <a:bodyPr/>
          <a:lstStyle/>
          <a:p>
            <a:r>
              <a:rPr lang="en-US" dirty="0"/>
              <a:t>Copyright © 2021, Oracle and/or its affiliates | Confidential: Restricted</a:t>
            </a:r>
          </a:p>
        </p:txBody>
      </p:sp>
      <p:sp>
        <p:nvSpPr>
          <p:cNvPr id="5" name="Slide Number Placeholder 4">
            <a:extLst>
              <a:ext uri="{FF2B5EF4-FFF2-40B4-BE49-F238E27FC236}">
                <a16:creationId xmlns:a16="http://schemas.microsoft.com/office/drawing/2014/main" id="{68ECAD4E-4BC9-4FC4-961F-229C92CA27E4}"/>
              </a:ext>
            </a:extLst>
          </p:cNvPr>
          <p:cNvSpPr>
            <a:spLocks noGrp="1"/>
          </p:cNvSpPr>
          <p:nvPr>
            <p:ph type="sldNum" sz="quarter" idx="40"/>
          </p:nvPr>
        </p:nvSpPr>
        <p:spPr/>
        <p:txBody>
          <a:bodyPr/>
          <a:lstStyle/>
          <a:p>
            <a:fld id="{345D60D9-5372-5F40-9443-0F9AE5BDC3C8}" type="slidenum">
              <a:rPr lang="en-US" smtClean="0"/>
              <a:pPr/>
              <a:t>12</a:t>
            </a:fld>
            <a:endParaRPr lang="en-US" dirty="0"/>
          </a:p>
        </p:txBody>
      </p:sp>
      <p:sp>
        <p:nvSpPr>
          <p:cNvPr id="10" name="文本占位符 9">
            <a:extLst>
              <a:ext uri="{FF2B5EF4-FFF2-40B4-BE49-F238E27FC236}">
                <a16:creationId xmlns:a16="http://schemas.microsoft.com/office/drawing/2014/main" id="{74ABD31F-8785-499B-836D-4DA05899F6CE}"/>
              </a:ext>
            </a:extLst>
          </p:cNvPr>
          <p:cNvSpPr>
            <a:spLocks noGrp="1"/>
          </p:cNvSpPr>
          <p:nvPr>
            <p:ph type="body" sz="quarter" idx="37"/>
          </p:nvPr>
        </p:nvSpPr>
        <p:spPr/>
        <p:txBody>
          <a:bodyPr/>
          <a:lstStyle/>
          <a:p>
            <a:r>
              <a:rPr lang="en-US" altLang="zh-CN" dirty="0"/>
              <a:t>Oracle Advanced Customer Services</a:t>
            </a:r>
            <a:endParaRPr lang="zh-CN" altLang="en-US" dirty="0"/>
          </a:p>
        </p:txBody>
      </p:sp>
    </p:spTree>
    <p:extLst>
      <p:ext uri="{BB962C8B-B14F-4D97-AF65-F5344CB8AC3E}">
        <p14:creationId xmlns:p14="http://schemas.microsoft.com/office/powerpoint/2010/main" val="234506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2279" y="0"/>
            <a:ext cx="4714614" cy="412795"/>
          </a:xfrm>
        </p:spPr>
        <p:txBody>
          <a:bodyPr>
            <a:normAutofit/>
          </a:bodyPr>
          <a:lstStyle/>
          <a:p>
            <a:r>
              <a:rPr lang="en-US" altLang="zh-CN" dirty="0"/>
              <a:t>HSBC DBaaS  </a:t>
            </a:r>
            <a:r>
              <a:rPr lang="zh-CN" altLang="en-US" dirty="0"/>
              <a:t>交付价值</a:t>
            </a:r>
            <a:endParaRPr lang="zh-CN" altLang="en-US" dirty="0">
              <a:latin typeface="微软雅黑" panose="020B0503020204020204" pitchFamily="34" charset="-122"/>
              <a:ea typeface="微软雅黑" panose="020B0503020204020204" pitchFamily="34" charset="-122"/>
            </a:endParaRPr>
          </a:p>
        </p:txBody>
      </p:sp>
      <p:sp>
        <p:nvSpPr>
          <p:cNvPr id="4" name="頁尾版面配置區 3"/>
          <p:cNvSpPr>
            <a:spLocks noGrp="1"/>
          </p:cNvSpPr>
          <p:nvPr>
            <p:ph type="ftr" sz="quarter" idx="11"/>
          </p:nvPr>
        </p:nvSpPr>
        <p:spPr/>
        <p:txBody>
          <a:bodyPr/>
          <a:lstStyle/>
          <a:p>
            <a:r>
              <a:rPr lang="en-US" sz="800" dirty="0"/>
              <a:t>Copyright © 2021 Oracle and/or its affiliates.</a:t>
            </a:r>
          </a:p>
        </p:txBody>
      </p:sp>
      <p:sp>
        <p:nvSpPr>
          <p:cNvPr id="5" name="投影片編號版面配置區 4"/>
          <p:cNvSpPr>
            <a:spLocks noGrp="1"/>
          </p:cNvSpPr>
          <p:nvPr>
            <p:ph type="sldNum" sz="quarter" idx="4"/>
          </p:nvPr>
        </p:nvSpPr>
        <p:spPr/>
        <p:txBody>
          <a:bodyPr/>
          <a:lstStyle/>
          <a:p>
            <a:fld id="{D440507A-669E-A943-A4A7-E531D638091A}" type="slidenum">
              <a:rPr lang="en-US" smtClean="0">
                <a:solidFill>
                  <a:srgbClr val="4E3629">
                    <a:tint val="75000"/>
                  </a:srgbClr>
                </a:solidFill>
              </a:rPr>
              <a:pPr/>
              <a:t>2</a:t>
            </a:fld>
            <a:endParaRPr lang="en-US" dirty="0">
              <a:solidFill>
                <a:srgbClr val="4E3629">
                  <a:tint val="75000"/>
                </a:srgbClr>
              </a:solidFill>
            </a:endParaRPr>
          </a:p>
        </p:txBody>
      </p:sp>
      <p:sp>
        <p:nvSpPr>
          <p:cNvPr id="10" name="Isosceles Triangle 9">
            <a:extLst>
              <a:ext uri="{FF2B5EF4-FFF2-40B4-BE49-F238E27FC236}">
                <a16:creationId xmlns:a16="http://schemas.microsoft.com/office/drawing/2014/main" id="{862DC7B1-B2FF-4D28-8EFA-939793A82457}"/>
              </a:ext>
            </a:extLst>
          </p:cNvPr>
          <p:cNvSpPr/>
          <p:nvPr/>
        </p:nvSpPr>
        <p:spPr bwMode="auto">
          <a:xfrm rot="10800000">
            <a:off x="7157110" y="1734485"/>
            <a:ext cx="683809" cy="676837"/>
          </a:xfrm>
          <a:prstGeom prst="triangle">
            <a:avLst>
              <a:gd name="adj" fmla="val 0"/>
            </a:avLst>
          </a:prstGeom>
          <a:pattFill prst="ltUpDiag">
            <a:fgClr>
              <a:schemeClr val="tx2"/>
            </a:fgClr>
            <a:bgClr>
              <a:schemeClr val="bg1"/>
            </a:bgClr>
          </a:pattFill>
          <a:ln>
            <a:noFill/>
            <a:headEnd type="none" w="med" len="med"/>
            <a:tailEnd type="none" w="med" len="med"/>
          </a:ln>
          <a:effectLst>
            <a:outerShdw blurRad="50800" dist="12700" dir="19200000" algn="b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122708" tIns="61352" rIns="122708" bIns="61352" numCol="1" rtlCol="0" anchor="t" anchorCtr="0" compatLnSpc="1">
            <a:prstTxWarp prst="textNoShape">
              <a:avLst/>
            </a:prstTxWarp>
            <a:noAutofit/>
          </a:bodyPr>
          <a:lstStyle/>
          <a:p>
            <a:pPr marL="158671" indent="-158671" algn="ctr" fontAlgn="base">
              <a:lnSpc>
                <a:spcPct val="90000"/>
              </a:lnSpc>
              <a:spcBef>
                <a:spcPct val="50000"/>
              </a:spcBef>
              <a:spcAft>
                <a:spcPct val="0"/>
              </a:spcAft>
              <a:buClr>
                <a:schemeClr val="accent1"/>
              </a:buClr>
            </a:pPr>
            <a:endParaRPr lang="en-US" sz="2933" dirty="0">
              <a:solidFill>
                <a:schemeClr val="tx1"/>
              </a:solidFill>
              <a:latin typeface="Arial" pitchFamily="-111" charset="0"/>
            </a:endParaRPr>
          </a:p>
        </p:txBody>
      </p:sp>
      <p:sp>
        <p:nvSpPr>
          <p:cNvPr id="11" name="Snip Diagonal Corner Rectangle 6">
            <a:extLst>
              <a:ext uri="{FF2B5EF4-FFF2-40B4-BE49-F238E27FC236}">
                <a16:creationId xmlns:a16="http://schemas.microsoft.com/office/drawing/2014/main" id="{978C5263-04BD-441C-91A1-C20305F52424}"/>
              </a:ext>
            </a:extLst>
          </p:cNvPr>
          <p:cNvSpPr/>
          <p:nvPr/>
        </p:nvSpPr>
        <p:spPr bwMode="auto">
          <a:xfrm>
            <a:off x="4350184" y="1734485"/>
            <a:ext cx="3490743" cy="3389033"/>
          </a:xfrm>
          <a:prstGeom prst="snip2DiagRect">
            <a:avLst>
              <a:gd name="adj1" fmla="val 0"/>
              <a:gd name="adj2" fmla="val 16650"/>
            </a:avLst>
          </a:prstGeom>
          <a:solidFill>
            <a:schemeClr val="bg1"/>
          </a:solidFill>
          <a:ln>
            <a:noFill/>
            <a:headEnd type="none" w="med" len="med"/>
            <a:tailEnd type="none" w="med" len="med"/>
          </a:ln>
          <a:effectLst>
            <a:outerShdw blurRad="2794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122708" tIns="61352" rIns="122708" bIns="61352" numCol="1" rtlCol="0" anchor="t" anchorCtr="0" compatLnSpc="1">
            <a:prstTxWarp prst="textNoShape">
              <a:avLst/>
            </a:prstTxWarp>
            <a:noAutofit/>
          </a:bodyPr>
          <a:lstStyle/>
          <a:p>
            <a:pPr marL="158671" indent="-158671" algn="ctr" fontAlgn="base">
              <a:lnSpc>
                <a:spcPct val="90000"/>
              </a:lnSpc>
              <a:spcBef>
                <a:spcPct val="50000"/>
              </a:spcBef>
              <a:spcAft>
                <a:spcPct val="0"/>
              </a:spcAft>
              <a:buClr>
                <a:schemeClr val="accent1"/>
              </a:buClr>
            </a:pPr>
            <a:endParaRPr lang="en-US" sz="2933" dirty="0">
              <a:solidFill>
                <a:schemeClr val="tx1"/>
              </a:solidFill>
              <a:latin typeface="Arial" pitchFamily="-111" charset="0"/>
            </a:endParaRPr>
          </a:p>
        </p:txBody>
      </p:sp>
      <p:sp>
        <p:nvSpPr>
          <p:cNvPr id="12" name="Isosceles Triangle 11">
            <a:extLst>
              <a:ext uri="{FF2B5EF4-FFF2-40B4-BE49-F238E27FC236}">
                <a16:creationId xmlns:a16="http://schemas.microsoft.com/office/drawing/2014/main" id="{6BA06B2C-0347-4936-A741-F8C72B01A4FC}"/>
              </a:ext>
            </a:extLst>
          </p:cNvPr>
          <p:cNvSpPr/>
          <p:nvPr/>
        </p:nvSpPr>
        <p:spPr bwMode="auto">
          <a:xfrm>
            <a:off x="4347908" y="4051026"/>
            <a:ext cx="994222" cy="1072494"/>
          </a:xfrm>
          <a:prstGeom prst="triangle">
            <a:avLst>
              <a:gd name="adj" fmla="val 0"/>
            </a:avLst>
          </a:prstGeom>
          <a:pattFill prst="ltUpDiag">
            <a:fgClr>
              <a:schemeClr val="bg1">
                <a:lumMod val="65000"/>
              </a:schemeClr>
            </a:fgClr>
            <a:bgClr>
              <a:schemeClr val="bg1"/>
            </a:bgClr>
          </a:pattFill>
          <a:ln>
            <a:noFill/>
            <a:headEnd type="none" w="med" len="med"/>
            <a:tailEnd type="none" w="med" len="med"/>
          </a:ln>
          <a:effectLst>
            <a:outerShdw blurRad="50800" dist="12700" dir="66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122708" tIns="61352" rIns="122708" bIns="61352" numCol="1" rtlCol="0" anchor="t" anchorCtr="0" compatLnSpc="1">
            <a:prstTxWarp prst="textNoShape">
              <a:avLst/>
            </a:prstTxWarp>
            <a:noAutofit/>
          </a:bodyPr>
          <a:lstStyle/>
          <a:p>
            <a:pPr marL="158671" indent="-158671" algn="ctr" fontAlgn="base">
              <a:lnSpc>
                <a:spcPct val="90000"/>
              </a:lnSpc>
              <a:spcBef>
                <a:spcPct val="50000"/>
              </a:spcBef>
              <a:spcAft>
                <a:spcPct val="0"/>
              </a:spcAft>
              <a:buClr>
                <a:schemeClr val="accent1"/>
              </a:buClr>
            </a:pPr>
            <a:endParaRPr lang="en-US" sz="2933" dirty="0">
              <a:solidFill>
                <a:schemeClr val="tx1"/>
              </a:solidFill>
              <a:latin typeface="Arial" pitchFamily="-111" charset="0"/>
            </a:endParaRPr>
          </a:p>
        </p:txBody>
      </p:sp>
      <p:sp>
        <p:nvSpPr>
          <p:cNvPr id="13" name="TextBox 12">
            <a:extLst>
              <a:ext uri="{FF2B5EF4-FFF2-40B4-BE49-F238E27FC236}">
                <a16:creationId xmlns:a16="http://schemas.microsoft.com/office/drawing/2014/main" id="{F3D9EB0F-5472-4123-B773-D1C59780D8AE}"/>
              </a:ext>
            </a:extLst>
          </p:cNvPr>
          <p:cNvSpPr txBox="1"/>
          <p:nvPr/>
        </p:nvSpPr>
        <p:spPr>
          <a:xfrm>
            <a:off x="4475970" y="2936689"/>
            <a:ext cx="3239156" cy="984629"/>
          </a:xfrm>
          <a:prstGeom prst="rect">
            <a:avLst/>
          </a:prstGeom>
          <a:noFill/>
        </p:spPr>
        <p:txBody>
          <a:bodyPr wrap="square" lIns="0" tIns="0" rIns="0" bIns="0" rtlCol="0" anchor="ctr" anchorCtr="1">
            <a:spAutoFit/>
          </a:bodyPr>
          <a:lstStyle/>
          <a:p>
            <a:pPr marL="152322" indent="-152322" algn="ctr"/>
            <a:r>
              <a:rPr lang="zh-CN" altLang="en-US" sz="3199" spc="-200" dirty="0">
                <a:solidFill>
                  <a:srgbClr val="A3A3A3">
                    <a:lumMod val="50000"/>
                  </a:srgbClr>
                </a:solidFill>
                <a:latin typeface="Arial"/>
                <a:ea typeface="SimHei"/>
              </a:rPr>
              <a:t>数据库的标准化、可视化</a:t>
            </a:r>
            <a:r>
              <a:rPr lang="zh-CN" altLang="en-US" sz="3199" spc="-200" dirty="0">
                <a:solidFill>
                  <a:srgbClr val="FF0000"/>
                </a:solidFill>
                <a:latin typeface="Arial"/>
                <a:ea typeface="SimHei"/>
              </a:rPr>
              <a:t>简化管理</a:t>
            </a:r>
            <a:endParaRPr lang="en-US" altLang="zh-CN" sz="3199" spc="-200" dirty="0">
              <a:solidFill>
                <a:srgbClr val="FF0000"/>
              </a:solidFill>
              <a:latin typeface="Arial"/>
              <a:ea typeface="SimHei"/>
            </a:endParaRPr>
          </a:p>
        </p:txBody>
      </p:sp>
      <p:sp>
        <p:nvSpPr>
          <p:cNvPr id="14" name="Isosceles Triangle 13">
            <a:extLst>
              <a:ext uri="{FF2B5EF4-FFF2-40B4-BE49-F238E27FC236}">
                <a16:creationId xmlns:a16="http://schemas.microsoft.com/office/drawing/2014/main" id="{CA393192-4081-4592-A335-7D97E5C4B7DB}"/>
              </a:ext>
            </a:extLst>
          </p:cNvPr>
          <p:cNvSpPr/>
          <p:nvPr/>
        </p:nvSpPr>
        <p:spPr bwMode="auto">
          <a:xfrm rot="10800000">
            <a:off x="3339155" y="1734485"/>
            <a:ext cx="683809" cy="676837"/>
          </a:xfrm>
          <a:prstGeom prst="triangle">
            <a:avLst>
              <a:gd name="adj" fmla="val 0"/>
            </a:avLst>
          </a:prstGeom>
          <a:pattFill prst="ltUpDiag">
            <a:fgClr>
              <a:schemeClr val="tx2"/>
            </a:fgClr>
            <a:bgClr>
              <a:schemeClr val="bg1"/>
            </a:bgClr>
          </a:pattFill>
          <a:ln>
            <a:noFill/>
            <a:headEnd type="none" w="med" len="med"/>
            <a:tailEnd type="none" w="med" len="med"/>
          </a:ln>
          <a:effectLst>
            <a:outerShdw blurRad="50800" dist="12700" dir="19200000" algn="b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122708" tIns="61352" rIns="122708" bIns="61352" numCol="1" rtlCol="0" anchor="t" anchorCtr="0" compatLnSpc="1">
            <a:prstTxWarp prst="textNoShape">
              <a:avLst/>
            </a:prstTxWarp>
            <a:noAutofit/>
          </a:bodyPr>
          <a:lstStyle/>
          <a:p>
            <a:pPr marL="158671" indent="-158671" algn="ctr" fontAlgn="base">
              <a:lnSpc>
                <a:spcPct val="90000"/>
              </a:lnSpc>
              <a:spcBef>
                <a:spcPct val="50000"/>
              </a:spcBef>
              <a:spcAft>
                <a:spcPct val="0"/>
              </a:spcAft>
              <a:buClr>
                <a:schemeClr val="accent1"/>
              </a:buClr>
            </a:pPr>
            <a:endParaRPr lang="en-US" sz="2933" dirty="0">
              <a:solidFill>
                <a:schemeClr val="tx1"/>
              </a:solidFill>
              <a:latin typeface="Arial" pitchFamily="-111" charset="0"/>
            </a:endParaRPr>
          </a:p>
        </p:txBody>
      </p:sp>
      <p:sp>
        <p:nvSpPr>
          <p:cNvPr id="15" name="Snip Diagonal Corner Rectangle 10">
            <a:extLst>
              <a:ext uri="{FF2B5EF4-FFF2-40B4-BE49-F238E27FC236}">
                <a16:creationId xmlns:a16="http://schemas.microsoft.com/office/drawing/2014/main" id="{5AA913BB-6149-4F2A-A280-7A1CA72E1903}"/>
              </a:ext>
            </a:extLst>
          </p:cNvPr>
          <p:cNvSpPr/>
          <p:nvPr/>
        </p:nvSpPr>
        <p:spPr bwMode="auto">
          <a:xfrm>
            <a:off x="532229" y="1734485"/>
            <a:ext cx="3490743" cy="3389033"/>
          </a:xfrm>
          <a:prstGeom prst="snip2DiagRect">
            <a:avLst>
              <a:gd name="adj1" fmla="val 0"/>
              <a:gd name="adj2" fmla="val 16650"/>
            </a:avLst>
          </a:prstGeom>
          <a:solidFill>
            <a:schemeClr val="bg1"/>
          </a:solidFill>
          <a:ln>
            <a:noFill/>
            <a:headEnd type="none" w="med" len="med"/>
            <a:tailEnd type="none" w="med" len="med"/>
          </a:ln>
          <a:effectLst>
            <a:outerShdw blurRad="2794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122708" tIns="61352" rIns="122708" bIns="61352" numCol="1" rtlCol="0" anchor="t" anchorCtr="0" compatLnSpc="1">
            <a:prstTxWarp prst="textNoShape">
              <a:avLst/>
            </a:prstTxWarp>
            <a:noAutofit/>
          </a:bodyPr>
          <a:lstStyle/>
          <a:p>
            <a:pPr marL="158671" indent="-158671" algn="ctr" fontAlgn="base">
              <a:lnSpc>
                <a:spcPct val="90000"/>
              </a:lnSpc>
              <a:spcBef>
                <a:spcPct val="50000"/>
              </a:spcBef>
              <a:spcAft>
                <a:spcPct val="0"/>
              </a:spcAft>
              <a:buClr>
                <a:schemeClr val="accent1"/>
              </a:buClr>
            </a:pPr>
            <a:endParaRPr lang="en-US" sz="2933" dirty="0">
              <a:solidFill>
                <a:schemeClr val="tx1"/>
              </a:solidFill>
              <a:latin typeface="Arial" pitchFamily="-111" charset="0"/>
            </a:endParaRPr>
          </a:p>
        </p:txBody>
      </p:sp>
      <p:sp>
        <p:nvSpPr>
          <p:cNvPr id="16" name="Isosceles Triangle 15">
            <a:extLst>
              <a:ext uri="{FF2B5EF4-FFF2-40B4-BE49-F238E27FC236}">
                <a16:creationId xmlns:a16="http://schemas.microsoft.com/office/drawing/2014/main" id="{40C40464-6074-4435-AFB8-7DE4A81316E6}"/>
              </a:ext>
            </a:extLst>
          </p:cNvPr>
          <p:cNvSpPr/>
          <p:nvPr/>
        </p:nvSpPr>
        <p:spPr bwMode="auto">
          <a:xfrm>
            <a:off x="529952" y="4051026"/>
            <a:ext cx="994222" cy="1072494"/>
          </a:xfrm>
          <a:prstGeom prst="triangle">
            <a:avLst>
              <a:gd name="adj" fmla="val 0"/>
            </a:avLst>
          </a:prstGeom>
          <a:pattFill prst="ltUpDiag">
            <a:fgClr>
              <a:schemeClr val="bg1">
                <a:lumMod val="65000"/>
              </a:schemeClr>
            </a:fgClr>
            <a:bgClr>
              <a:schemeClr val="bg1"/>
            </a:bgClr>
          </a:pattFill>
          <a:ln>
            <a:noFill/>
            <a:headEnd type="none" w="med" len="med"/>
            <a:tailEnd type="none" w="med" len="med"/>
          </a:ln>
          <a:effectLst>
            <a:outerShdw blurRad="50800" dist="12700" dir="66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122708" tIns="61352" rIns="122708" bIns="61352" numCol="1" rtlCol="0" anchor="t" anchorCtr="0" compatLnSpc="1">
            <a:prstTxWarp prst="textNoShape">
              <a:avLst/>
            </a:prstTxWarp>
            <a:noAutofit/>
          </a:bodyPr>
          <a:lstStyle/>
          <a:p>
            <a:pPr marL="158671" indent="-158671" algn="ctr" fontAlgn="base">
              <a:lnSpc>
                <a:spcPct val="90000"/>
              </a:lnSpc>
              <a:spcBef>
                <a:spcPct val="50000"/>
              </a:spcBef>
              <a:spcAft>
                <a:spcPct val="0"/>
              </a:spcAft>
              <a:buClr>
                <a:schemeClr val="accent1"/>
              </a:buClr>
            </a:pPr>
            <a:endParaRPr lang="en-US" sz="2933" dirty="0">
              <a:solidFill>
                <a:schemeClr val="tx1"/>
              </a:solidFill>
              <a:latin typeface="Arial" pitchFamily="-111" charset="0"/>
            </a:endParaRPr>
          </a:p>
        </p:txBody>
      </p:sp>
      <p:sp>
        <p:nvSpPr>
          <p:cNvPr id="17" name="TextBox 16">
            <a:extLst>
              <a:ext uri="{FF2B5EF4-FFF2-40B4-BE49-F238E27FC236}">
                <a16:creationId xmlns:a16="http://schemas.microsoft.com/office/drawing/2014/main" id="{4DFF6EF7-7C3B-43FD-8EB8-4DCA3EAA6DA8}"/>
              </a:ext>
            </a:extLst>
          </p:cNvPr>
          <p:cNvSpPr txBox="1"/>
          <p:nvPr/>
        </p:nvSpPr>
        <p:spPr>
          <a:xfrm>
            <a:off x="627101" y="2936689"/>
            <a:ext cx="3167322" cy="984629"/>
          </a:xfrm>
          <a:prstGeom prst="rect">
            <a:avLst/>
          </a:prstGeom>
          <a:noFill/>
        </p:spPr>
        <p:txBody>
          <a:bodyPr wrap="square" lIns="0" tIns="0" rIns="0" bIns="0" rtlCol="0" anchor="ctr" anchorCtr="1">
            <a:spAutoFit/>
          </a:bodyPr>
          <a:lstStyle/>
          <a:p>
            <a:pPr marL="152322" indent="-152322" algn="ctr"/>
            <a:r>
              <a:rPr lang="zh-CN" altLang="en-US" sz="3199" spc="-200" dirty="0">
                <a:solidFill>
                  <a:srgbClr val="A3A3A3">
                    <a:lumMod val="50000"/>
                  </a:srgbClr>
                </a:solidFill>
                <a:latin typeface="Arial"/>
                <a:ea typeface="SimHei"/>
              </a:rPr>
              <a:t>通过资源共享和弹性来</a:t>
            </a:r>
            <a:r>
              <a:rPr lang="zh-CN" altLang="en-US" sz="3199" spc="-200" dirty="0">
                <a:solidFill>
                  <a:srgbClr val="FF0000"/>
                </a:solidFill>
                <a:latin typeface="Arial"/>
                <a:ea typeface="SimHei"/>
              </a:rPr>
              <a:t>降低 </a:t>
            </a:r>
            <a:r>
              <a:rPr lang="en-US" altLang="zh-CN" sz="3199" spc="-200" dirty="0">
                <a:solidFill>
                  <a:srgbClr val="FF0000"/>
                </a:solidFill>
                <a:latin typeface="Arial"/>
                <a:ea typeface="SimHei"/>
              </a:rPr>
              <a:t>IT </a:t>
            </a:r>
            <a:r>
              <a:rPr lang="zh-CN" altLang="en-US" sz="3199" spc="-200" dirty="0">
                <a:solidFill>
                  <a:srgbClr val="FF0000"/>
                </a:solidFill>
                <a:latin typeface="Arial"/>
                <a:ea typeface="SimHei"/>
              </a:rPr>
              <a:t>成本</a:t>
            </a:r>
          </a:p>
        </p:txBody>
      </p:sp>
      <p:sp>
        <p:nvSpPr>
          <p:cNvPr id="18" name="Isosceles Triangle 17">
            <a:extLst>
              <a:ext uri="{FF2B5EF4-FFF2-40B4-BE49-F238E27FC236}">
                <a16:creationId xmlns:a16="http://schemas.microsoft.com/office/drawing/2014/main" id="{0A6140BF-ED69-48CA-937A-7D988257500B}"/>
              </a:ext>
            </a:extLst>
          </p:cNvPr>
          <p:cNvSpPr/>
          <p:nvPr/>
        </p:nvSpPr>
        <p:spPr bwMode="auto">
          <a:xfrm rot="10800000">
            <a:off x="10975066" y="1734485"/>
            <a:ext cx="683809" cy="676837"/>
          </a:xfrm>
          <a:prstGeom prst="triangle">
            <a:avLst>
              <a:gd name="adj" fmla="val 0"/>
            </a:avLst>
          </a:prstGeom>
          <a:pattFill prst="ltUpDiag">
            <a:fgClr>
              <a:schemeClr val="tx2"/>
            </a:fgClr>
            <a:bgClr>
              <a:schemeClr val="bg1"/>
            </a:bgClr>
          </a:pattFill>
          <a:ln>
            <a:noFill/>
            <a:headEnd type="none" w="med" len="med"/>
            <a:tailEnd type="none" w="med" len="med"/>
          </a:ln>
          <a:effectLst>
            <a:outerShdw blurRad="50800" dist="12700" dir="19200000" algn="b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122708" tIns="61352" rIns="122708" bIns="61352" numCol="1" rtlCol="0" anchor="t" anchorCtr="0" compatLnSpc="1">
            <a:prstTxWarp prst="textNoShape">
              <a:avLst/>
            </a:prstTxWarp>
            <a:noAutofit/>
          </a:bodyPr>
          <a:lstStyle/>
          <a:p>
            <a:pPr marL="158671" indent="-158671" algn="ctr" fontAlgn="base">
              <a:lnSpc>
                <a:spcPct val="90000"/>
              </a:lnSpc>
              <a:spcBef>
                <a:spcPct val="50000"/>
              </a:spcBef>
              <a:spcAft>
                <a:spcPct val="0"/>
              </a:spcAft>
              <a:buClr>
                <a:schemeClr val="accent1"/>
              </a:buClr>
            </a:pPr>
            <a:endParaRPr lang="en-US" sz="2933" dirty="0">
              <a:solidFill>
                <a:schemeClr val="tx1"/>
              </a:solidFill>
              <a:latin typeface="Arial" pitchFamily="-111" charset="0"/>
            </a:endParaRPr>
          </a:p>
        </p:txBody>
      </p:sp>
      <p:sp>
        <p:nvSpPr>
          <p:cNvPr id="19" name="Snip Diagonal Corner Rectangle 14">
            <a:extLst>
              <a:ext uri="{FF2B5EF4-FFF2-40B4-BE49-F238E27FC236}">
                <a16:creationId xmlns:a16="http://schemas.microsoft.com/office/drawing/2014/main" id="{5E912296-0670-427E-AFE5-1ECC1B07EA21}"/>
              </a:ext>
            </a:extLst>
          </p:cNvPr>
          <p:cNvSpPr/>
          <p:nvPr/>
        </p:nvSpPr>
        <p:spPr bwMode="auto">
          <a:xfrm>
            <a:off x="8168140" y="1734485"/>
            <a:ext cx="3490743" cy="3389033"/>
          </a:xfrm>
          <a:prstGeom prst="snip2DiagRect">
            <a:avLst>
              <a:gd name="adj1" fmla="val 0"/>
              <a:gd name="adj2" fmla="val 16650"/>
            </a:avLst>
          </a:prstGeom>
          <a:solidFill>
            <a:schemeClr val="bg1"/>
          </a:solidFill>
          <a:ln>
            <a:noFill/>
            <a:headEnd type="none" w="med" len="med"/>
            <a:tailEnd type="none" w="med" len="med"/>
          </a:ln>
          <a:effectLst>
            <a:outerShdw blurRad="2794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122708" tIns="61352" rIns="122708" bIns="61352" numCol="1" rtlCol="0" anchor="t" anchorCtr="0" compatLnSpc="1">
            <a:prstTxWarp prst="textNoShape">
              <a:avLst/>
            </a:prstTxWarp>
            <a:noAutofit/>
          </a:bodyPr>
          <a:lstStyle/>
          <a:p>
            <a:pPr marL="158671" indent="-158671" algn="ctr" fontAlgn="base">
              <a:lnSpc>
                <a:spcPct val="90000"/>
              </a:lnSpc>
              <a:spcBef>
                <a:spcPct val="50000"/>
              </a:spcBef>
              <a:spcAft>
                <a:spcPct val="0"/>
              </a:spcAft>
              <a:buClr>
                <a:schemeClr val="accent1"/>
              </a:buClr>
            </a:pPr>
            <a:endParaRPr lang="en-US" sz="2933" dirty="0">
              <a:solidFill>
                <a:schemeClr val="tx1"/>
              </a:solidFill>
              <a:latin typeface="Arial" pitchFamily="-111" charset="0"/>
            </a:endParaRPr>
          </a:p>
        </p:txBody>
      </p:sp>
      <p:sp>
        <p:nvSpPr>
          <p:cNvPr id="20" name="Isosceles Triangle 19">
            <a:extLst>
              <a:ext uri="{FF2B5EF4-FFF2-40B4-BE49-F238E27FC236}">
                <a16:creationId xmlns:a16="http://schemas.microsoft.com/office/drawing/2014/main" id="{206F43DC-0CEA-4A73-9DF9-1AE7308FDE75}"/>
              </a:ext>
            </a:extLst>
          </p:cNvPr>
          <p:cNvSpPr/>
          <p:nvPr/>
        </p:nvSpPr>
        <p:spPr bwMode="auto">
          <a:xfrm>
            <a:off x="8165863" y="4051026"/>
            <a:ext cx="994222" cy="1072494"/>
          </a:xfrm>
          <a:prstGeom prst="triangle">
            <a:avLst>
              <a:gd name="adj" fmla="val 0"/>
            </a:avLst>
          </a:prstGeom>
          <a:pattFill prst="ltUpDiag">
            <a:fgClr>
              <a:schemeClr val="bg1">
                <a:lumMod val="65000"/>
              </a:schemeClr>
            </a:fgClr>
            <a:bgClr>
              <a:schemeClr val="bg1"/>
            </a:bgClr>
          </a:pattFill>
          <a:ln>
            <a:noFill/>
            <a:headEnd type="none" w="med" len="med"/>
            <a:tailEnd type="none" w="med" len="med"/>
          </a:ln>
          <a:effectLst>
            <a:outerShdw blurRad="50800" dist="12700" dir="66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122708" tIns="61352" rIns="122708" bIns="61352" numCol="1" rtlCol="0" anchor="t" anchorCtr="0" compatLnSpc="1">
            <a:prstTxWarp prst="textNoShape">
              <a:avLst/>
            </a:prstTxWarp>
            <a:noAutofit/>
          </a:bodyPr>
          <a:lstStyle/>
          <a:p>
            <a:pPr marL="158671" indent="-158671" algn="ctr" fontAlgn="base">
              <a:lnSpc>
                <a:spcPct val="90000"/>
              </a:lnSpc>
              <a:spcBef>
                <a:spcPct val="50000"/>
              </a:spcBef>
              <a:spcAft>
                <a:spcPct val="0"/>
              </a:spcAft>
              <a:buClr>
                <a:schemeClr val="accent1"/>
              </a:buClr>
            </a:pPr>
            <a:endParaRPr lang="en-US" sz="2933" dirty="0">
              <a:solidFill>
                <a:schemeClr val="tx1"/>
              </a:solidFill>
              <a:latin typeface="Arial" pitchFamily="-111" charset="0"/>
            </a:endParaRPr>
          </a:p>
        </p:txBody>
      </p:sp>
      <p:sp>
        <p:nvSpPr>
          <p:cNvPr id="21" name="TextBox 20">
            <a:extLst>
              <a:ext uri="{FF2B5EF4-FFF2-40B4-BE49-F238E27FC236}">
                <a16:creationId xmlns:a16="http://schemas.microsoft.com/office/drawing/2014/main" id="{888F747B-ACF8-4586-8D2D-F8CD27F045F0}"/>
              </a:ext>
            </a:extLst>
          </p:cNvPr>
          <p:cNvSpPr txBox="1"/>
          <p:nvPr/>
        </p:nvSpPr>
        <p:spPr>
          <a:xfrm>
            <a:off x="8163974" y="2936688"/>
            <a:ext cx="3516984" cy="984629"/>
          </a:xfrm>
          <a:prstGeom prst="rect">
            <a:avLst/>
          </a:prstGeom>
          <a:noFill/>
        </p:spPr>
        <p:txBody>
          <a:bodyPr wrap="square" lIns="0" tIns="0" rIns="0" bIns="0" rtlCol="0" anchor="ctr" anchorCtr="1">
            <a:spAutoFit/>
          </a:bodyPr>
          <a:lstStyle/>
          <a:p>
            <a:pPr marL="152322" indent="-152322" algn="ctr"/>
            <a:r>
              <a:rPr lang="zh-CN" altLang="en-US" sz="3199" spc="-200" dirty="0">
                <a:solidFill>
                  <a:srgbClr val="A3A3A3">
                    <a:lumMod val="50000"/>
                  </a:srgbClr>
                </a:solidFill>
                <a:latin typeface="Arial"/>
                <a:ea typeface="SimHei"/>
              </a:rPr>
              <a:t>利用多租户架构实现</a:t>
            </a:r>
            <a:r>
              <a:rPr lang="zh-CN" altLang="en-US" sz="3199" spc="-200" dirty="0">
                <a:solidFill>
                  <a:srgbClr val="FF0000"/>
                </a:solidFill>
                <a:latin typeface="Arial"/>
                <a:ea typeface="SimHei"/>
              </a:rPr>
              <a:t>快速业务部署</a:t>
            </a:r>
          </a:p>
        </p:txBody>
      </p:sp>
    </p:spTree>
    <p:extLst>
      <p:ext uri="{BB962C8B-B14F-4D97-AF65-F5344CB8AC3E}">
        <p14:creationId xmlns:p14="http://schemas.microsoft.com/office/powerpoint/2010/main" val="17134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700"/>
                            </p:stCondLst>
                            <p:childTnLst>
                              <p:par>
                                <p:cTn id="24" presetID="10"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4" presetClass="entr" presetSubtype="32"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ox(out)">
                                      <p:cBhvr>
                                        <p:cTn id="35" dur="500"/>
                                        <p:tgtEl>
                                          <p:spTgt spid="14"/>
                                        </p:tgtEl>
                                      </p:cBhvr>
                                    </p:animEffect>
                                  </p:childTnLst>
                                </p:cTn>
                              </p:par>
                              <p:par>
                                <p:cTn id="36" presetID="4" presetClass="entr" presetSubtype="32"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ox(out)">
                                      <p:cBhvr>
                                        <p:cTn id="38" dur="500"/>
                                        <p:tgtEl>
                                          <p:spTgt spid="10"/>
                                        </p:tgtEl>
                                      </p:cBhvr>
                                    </p:animEffect>
                                  </p:childTnLst>
                                </p:cTn>
                              </p:par>
                              <p:par>
                                <p:cTn id="39" presetID="4" presetClass="entr" presetSubtype="32"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ox(out)">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4" grpId="0" animBg="1"/>
      <p:bldP spid="15" grpId="0" animBg="1"/>
      <p:bldP spid="16" grpId="0" animBg="1"/>
      <p:bldP spid="17" grpId="0"/>
      <p:bldP spid="18" grpId="0" animBg="1"/>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2279" y="0"/>
            <a:ext cx="4714614" cy="412795"/>
          </a:xfrm>
        </p:spPr>
        <p:txBody>
          <a:bodyPr>
            <a:normAutofit/>
          </a:bodyPr>
          <a:lstStyle/>
          <a:p>
            <a:r>
              <a:rPr lang="en-US" altLang="zh-CN" dirty="0"/>
              <a:t>HSBC DBaaS  </a:t>
            </a:r>
            <a:r>
              <a:rPr lang="zh-CN" altLang="en-US" dirty="0"/>
              <a:t>设计原则</a:t>
            </a:r>
            <a:endParaRPr lang="zh-CN" altLang="en-US" dirty="0">
              <a:latin typeface="微软雅黑" panose="020B0503020204020204" pitchFamily="34" charset="-122"/>
              <a:ea typeface="微软雅黑" panose="020B0503020204020204" pitchFamily="34" charset="-122"/>
            </a:endParaRPr>
          </a:p>
        </p:txBody>
      </p:sp>
      <p:sp>
        <p:nvSpPr>
          <p:cNvPr id="4" name="頁尾版面配置區 3"/>
          <p:cNvSpPr>
            <a:spLocks noGrp="1"/>
          </p:cNvSpPr>
          <p:nvPr>
            <p:ph type="ftr" sz="quarter" idx="11"/>
          </p:nvPr>
        </p:nvSpPr>
        <p:spPr/>
        <p:txBody>
          <a:bodyPr/>
          <a:lstStyle/>
          <a:p>
            <a:r>
              <a:rPr lang="en-US" sz="800" dirty="0"/>
              <a:t>Copyright © 2021 Oracle and/or its affiliates.</a:t>
            </a:r>
          </a:p>
        </p:txBody>
      </p:sp>
      <p:sp>
        <p:nvSpPr>
          <p:cNvPr id="5" name="投影片編號版面配置區 4"/>
          <p:cNvSpPr>
            <a:spLocks noGrp="1"/>
          </p:cNvSpPr>
          <p:nvPr>
            <p:ph type="sldNum" sz="quarter" idx="4"/>
          </p:nvPr>
        </p:nvSpPr>
        <p:spPr/>
        <p:txBody>
          <a:bodyPr/>
          <a:lstStyle/>
          <a:p>
            <a:fld id="{D440507A-669E-A943-A4A7-E531D638091A}" type="slidenum">
              <a:rPr lang="en-US" smtClean="0">
                <a:solidFill>
                  <a:srgbClr val="4E3629">
                    <a:tint val="75000"/>
                  </a:srgbClr>
                </a:solidFill>
              </a:rPr>
              <a:pPr/>
              <a:t>3</a:t>
            </a:fld>
            <a:endParaRPr lang="en-US" dirty="0">
              <a:solidFill>
                <a:srgbClr val="4E3629">
                  <a:tint val="75000"/>
                </a:srgbClr>
              </a:solidFill>
            </a:endParaRPr>
          </a:p>
        </p:txBody>
      </p:sp>
      <p:pic>
        <p:nvPicPr>
          <p:cNvPr id="22" name="图片 5">
            <a:extLst>
              <a:ext uri="{FF2B5EF4-FFF2-40B4-BE49-F238E27FC236}">
                <a16:creationId xmlns:a16="http://schemas.microsoft.com/office/drawing/2014/main" id="{3D29CA14-A15C-7294-F497-71F6270A7A0B}"/>
              </a:ext>
            </a:extLst>
          </p:cNvPr>
          <p:cNvPicPr>
            <a:picLocks noChangeAspect="1"/>
          </p:cNvPicPr>
          <p:nvPr/>
        </p:nvPicPr>
        <p:blipFill>
          <a:blip r:embed="rId3"/>
          <a:stretch>
            <a:fillRect/>
          </a:stretch>
        </p:blipFill>
        <p:spPr>
          <a:xfrm>
            <a:off x="439563" y="595618"/>
            <a:ext cx="11312873" cy="6262382"/>
          </a:xfrm>
          <a:prstGeom prst="rect">
            <a:avLst/>
          </a:prstGeom>
        </p:spPr>
      </p:pic>
    </p:spTree>
    <p:extLst>
      <p:ext uri="{BB962C8B-B14F-4D97-AF65-F5344CB8AC3E}">
        <p14:creationId xmlns:p14="http://schemas.microsoft.com/office/powerpoint/2010/main" val="190098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8">
            <a:extLst>
              <a:ext uri="{FF2B5EF4-FFF2-40B4-BE49-F238E27FC236}">
                <a16:creationId xmlns:a16="http://schemas.microsoft.com/office/drawing/2014/main" id="{9D719A87-0592-4B1F-8288-E75BF17FCE94}"/>
              </a:ext>
            </a:extLst>
          </p:cNvPr>
          <p:cNvSpPr>
            <a:spLocks noGrp="1"/>
          </p:cNvSpPr>
          <p:nvPr>
            <p:ph type="title"/>
          </p:nvPr>
        </p:nvSpPr>
        <p:spPr>
          <a:xfrm>
            <a:off x="157195" y="316374"/>
            <a:ext cx="5745378" cy="365126"/>
          </a:xfrm>
        </p:spPr>
        <p:txBody>
          <a:bodyPr/>
          <a:lstStyle/>
          <a:p>
            <a:br>
              <a:rPr lang="en-US" altLang="zh-CN" dirty="0"/>
            </a:br>
            <a:r>
              <a:rPr lang="en-US" altLang="zh-CN" dirty="0"/>
              <a:t>HSBC DBaaS  </a:t>
            </a:r>
            <a:r>
              <a:rPr lang="zh-CN" altLang="en-US" dirty="0"/>
              <a:t>交付内容</a:t>
            </a:r>
            <a:endParaRPr lang="en-US" dirty="0"/>
          </a:p>
        </p:txBody>
      </p:sp>
      <p:grpSp>
        <p:nvGrpSpPr>
          <p:cNvPr id="10" name="27189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3D259F1-E0F7-4FD6-BA82-875B7887B3BF}"/>
              </a:ext>
            </a:extLst>
          </p:cNvPr>
          <p:cNvGrpSpPr>
            <a:grpSpLocks noChangeAspect="1"/>
          </p:cNvGrpSpPr>
          <p:nvPr>
            <p:custDataLst>
              <p:tags r:id="rId1"/>
            </p:custDataLst>
          </p:nvPr>
        </p:nvGrpSpPr>
        <p:grpSpPr>
          <a:xfrm>
            <a:off x="-602070" y="781354"/>
            <a:ext cx="13032955" cy="5295292"/>
            <a:chOff x="-557292" y="1216333"/>
            <a:chExt cx="13032955" cy="5295292"/>
          </a:xfrm>
        </p:grpSpPr>
        <p:sp>
          <p:nvSpPr>
            <p:cNvPr id="11" name="íṧ1îḑè">
              <a:extLst>
                <a:ext uri="{FF2B5EF4-FFF2-40B4-BE49-F238E27FC236}">
                  <a16:creationId xmlns:a16="http://schemas.microsoft.com/office/drawing/2014/main" id="{9A267516-81B8-4611-A527-36AA0E475479}"/>
                </a:ext>
              </a:extLst>
            </p:cNvPr>
            <p:cNvSpPr/>
            <p:nvPr/>
          </p:nvSpPr>
          <p:spPr bwMode="auto">
            <a:xfrm>
              <a:off x="5012630" y="2577597"/>
              <a:ext cx="2189524" cy="2191800"/>
            </a:xfrm>
            <a:custGeom>
              <a:avLst/>
              <a:gdLst>
                <a:gd name="T0" fmla="*/ 762755 w 19679"/>
                <a:gd name="T1" fmla="*/ 838126 h 19679"/>
                <a:gd name="T2" fmla="*/ 762755 w 19679"/>
                <a:gd name="T3" fmla="*/ 838126 h 19679"/>
                <a:gd name="T4" fmla="*/ 762755 w 19679"/>
                <a:gd name="T5" fmla="*/ 838126 h 19679"/>
                <a:gd name="T6" fmla="*/ 762755 w 19679"/>
                <a:gd name="T7" fmla="*/ 83812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8"/>
                    <a:pt x="6723" y="20638"/>
                    <a:pt x="2881" y="16796"/>
                  </a:cubicBezTo>
                  <a:cubicBezTo>
                    <a:pt x="-961" y="12954"/>
                    <a:pt x="-961" y="6724"/>
                    <a:pt x="2881" y="2882"/>
                  </a:cubicBezTo>
                  <a:cubicBezTo>
                    <a:pt x="6723" y="-961"/>
                    <a:pt x="12954" y="-961"/>
                    <a:pt x="16796" y="2882"/>
                  </a:cubicBezTo>
                  <a:close/>
                </a:path>
              </a:pathLst>
            </a:custGeom>
            <a:solidFill>
              <a:srgbClr val="FF6D00"/>
            </a:solidFill>
            <a:ln>
              <a:noFill/>
            </a:ln>
            <a:effectLst/>
          </p:spPr>
          <p:txBody>
            <a:bodyPr wrap="square" lIns="91440" tIns="45720" rIns="91440" bIns="45720" anchor="ctr">
              <a:normAutofit/>
            </a:bodyPr>
            <a:lstStyle/>
            <a:p>
              <a:pPr algn="ctr"/>
              <a:endParaRPr dirty="0"/>
            </a:p>
          </p:txBody>
        </p:sp>
        <p:sp>
          <p:nvSpPr>
            <p:cNvPr id="13" name="îSlîďé">
              <a:extLst>
                <a:ext uri="{FF2B5EF4-FFF2-40B4-BE49-F238E27FC236}">
                  <a16:creationId xmlns:a16="http://schemas.microsoft.com/office/drawing/2014/main" id="{6D48EF54-D6E6-4E60-A52B-D55C913E2215}"/>
                </a:ext>
              </a:extLst>
            </p:cNvPr>
            <p:cNvSpPr/>
            <p:nvPr/>
          </p:nvSpPr>
          <p:spPr bwMode="auto">
            <a:xfrm>
              <a:off x="6158274" y="1577096"/>
              <a:ext cx="1685823" cy="1427835"/>
            </a:xfrm>
            <a:custGeom>
              <a:avLst/>
              <a:gdLst>
                <a:gd name="T0" fmla="*/ 601663 w 21600"/>
                <a:gd name="T1" fmla="*/ 509588 h 21600"/>
                <a:gd name="T2" fmla="*/ 601663 w 21600"/>
                <a:gd name="T3" fmla="*/ 509588 h 21600"/>
                <a:gd name="T4" fmla="*/ 601663 w 21600"/>
                <a:gd name="T5" fmla="*/ 509588 h 21600"/>
                <a:gd name="T6" fmla="*/ 601663 w 21600"/>
                <a:gd name="T7" fmla="*/ 5095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92"/>
                  </a:moveTo>
                  <a:cubicBezTo>
                    <a:pt x="562" y="0"/>
                    <a:pt x="562" y="0"/>
                    <a:pt x="562" y="0"/>
                  </a:cubicBezTo>
                  <a:cubicBezTo>
                    <a:pt x="9217" y="497"/>
                    <a:pt x="17027" y="5981"/>
                    <a:pt x="21600" y="14538"/>
                  </a:cubicBezTo>
                  <a:cubicBezTo>
                    <a:pt x="12030" y="21600"/>
                    <a:pt x="12030" y="21600"/>
                    <a:pt x="12030" y="21600"/>
                  </a:cubicBezTo>
                  <a:cubicBezTo>
                    <a:pt x="9498" y="16865"/>
                    <a:pt x="5065" y="13624"/>
                    <a:pt x="0" y="13292"/>
                  </a:cubicBezTo>
                  <a:close/>
                </a:path>
              </a:pathLst>
            </a:custGeom>
            <a:solidFill>
              <a:schemeClr val="bg1">
                <a:lumMod val="95000"/>
              </a:schemeClr>
            </a:solidFill>
            <a:ln>
              <a:noFill/>
            </a:ln>
            <a:effectLst/>
          </p:spPr>
          <p:txBody>
            <a:bodyPr wrap="square" lIns="91440" tIns="45720" rIns="91440" bIns="45720" anchor="ctr">
              <a:normAutofit/>
            </a:bodyPr>
            <a:lstStyle/>
            <a:p>
              <a:pPr algn="ctr"/>
              <a:endParaRPr/>
            </a:p>
          </p:txBody>
        </p:sp>
        <p:sp>
          <p:nvSpPr>
            <p:cNvPr id="14" name="ísḻîdè">
              <a:extLst>
                <a:ext uri="{FF2B5EF4-FFF2-40B4-BE49-F238E27FC236}">
                  <a16:creationId xmlns:a16="http://schemas.microsoft.com/office/drawing/2014/main" id="{1F6849E0-B85B-4FF2-A47A-DBB96ADEB5AC}"/>
                </a:ext>
              </a:extLst>
            </p:cNvPr>
            <p:cNvSpPr/>
            <p:nvPr/>
          </p:nvSpPr>
          <p:spPr bwMode="auto">
            <a:xfrm>
              <a:off x="4339008" y="1577096"/>
              <a:ext cx="1681375" cy="1436731"/>
            </a:xfrm>
            <a:custGeom>
              <a:avLst/>
              <a:gdLst>
                <a:gd name="T0" fmla="*/ 600075 w 21600"/>
                <a:gd name="T1" fmla="*/ 512763 h 21600"/>
                <a:gd name="T2" fmla="*/ 600075 w 21600"/>
                <a:gd name="T3" fmla="*/ 512763 h 21600"/>
                <a:gd name="T4" fmla="*/ 600075 w 21600"/>
                <a:gd name="T5" fmla="*/ 512763 h 21600"/>
                <a:gd name="T6" fmla="*/ 600075 w 21600"/>
                <a:gd name="T7" fmla="*/ 5127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5"/>
                    <a:pt x="0" y="14675"/>
                    <a:pt x="0" y="14675"/>
                  </a:cubicBezTo>
                  <a:cubicBezTo>
                    <a:pt x="4518" y="6100"/>
                    <a:pt x="12282" y="576"/>
                    <a:pt x="20893" y="0"/>
                  </a:cubicBezTo>
                  <a:cubicBezTo>
                    <a:pt x="21599" y="13191"/>
                    <a:pt x="21599" y="13191"/>
                    <a:pt x="21599" y="13191"/>
                  </a:cubicBezTo>
                  <a:cubicBezTo>
                    <a:pt x="16518" y="13521"/>
                    <a:pt x="12140" y="16817"/>
                    <a:pt x="9599" y="21600"/>
                  </a:cubicBezTo>
                  <a:close/>
                </a:path>
              </a:pathLst>
            </a:custGeom>
            <a:solidFill>
              <a:schemeClr val="bg1">
                <a:lumMod val="95000"/>
              </a:schemeClr>
            </a:solidFill>
            <a:ln>
              <a:noFill/>
            </a:ln>
            <a:effectLst/>
          </p:spPr>
          <p:txBody>
            <a:bodyPr wrap="square" lIns="91440" tIns="45720" rIns="91440" bIns="45720" anchor="ctr">
              <a:normAutofit/>
            </a:bodyPr>
            <a:lstStyle/>
            <a:p>
              <a:pPr algn="ctr"/>
              <a:endParaRPr dirty="0"/>
            </a:p>
          </p:txBody>
        </p:sp>
        <p:sp>
          <p:nvSpPr>
            <p:cNvPr id="15" name="ïşḷïdê">
              <a:extLst>
                <a:ext uri="{FF2B5EF4-FFF2-40B4-BE49-F238E27FC236}">
                  <a16:creationId xmlns:a16="http://schemas.microsoft.com/office/drawing/2014/main" id="{17F06A0A-EF7D-406E-8D75-4020CF034463}"/>
                </a:ext>
              </a:extLst>
            </p:cNvPr>
            <p:cNvSpPr/>
            <p:nvPr/>
          </p:nvSpPr>
          <p:spPr bwMode="auto">
            <a:xfrm>
              <a:off x="4034314" y="2702461"/>
              <a:ext cx="1018611" cy="1901556"/>
            </a:xfrm>
            <a:custGeom>
              <a:avLst/>
              <a:gdLst>
                <a:gd name="T0" fmla="*/ 363519 w 20023"/>
                <a:gd name="T1" fmla="*/ 678657 h 21600"/>
                <a:gd name="T2" fmla="*/ 363519 w 20023"/>
                <a:gd name="T3" fmla="*/ 678657 h 21600"/>
                <a:gd name="T4" fmla="*/ 363519 w 20023"/>
                <a:gd name="T5" fmla="*/ 678657 h 21600"/>
                <a:gd name="T6" fmla="*/ 363519 w 20023"/>
                <a:gd name="T7" fmla="*/ 6786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2" y="16855"/>
                  </a:moveTo>
                  <a:cubicBezTo>
                    <a:pt x="4794" y="21599"/>
                    <a:pt x="4794" y="21599"/>
                    <a:pt x="4794" y="21599"/>
                  </a:cubicBezTo>
                  <a:cubicBezTo>
                    <a:pt x="-1469" y="14858"/>
                    <a:pt x="-1577" y="6805"/>
                    <a:pt x="4363" y="0"/>
                  </a:cubicBezTo>
                  <a:cubicBezTo>
                    <a:pt x="19806" y="4495"/>
                    <a:pt x="19806" y="4495"/>
                    <a:pt x="19806" y="4495"/>
                  </a:cubicBezTo>
                  <a:cubicBezTo>
                    <a:pt x="18186" y="6305"/>
                    <a:pt x="17322" y="8365"/>
                    <a:pt x="17322" y="10550"/>
                  </a:cubicBezTo>
                  <a:cubicBezTo>
                    <a:pt x="17322" y="12860"/>
                    <a:pt x="18294" y="14982"/>
                    <a:pt x="20022" y="16855"/>
                  </a:cubicBezTo>
                  <a:close/>
                </a:path>
              </a:pathLst>
            </a:custGeom>
            <a:solidFill>
              <a:schemeClr val="bg1">
                <a:lumMod val="95000"/>
              </a:schemeClr>
            </a:solidFill>
            <a:ln>
              <a:noFill/>
            </a:ln>
            <a:effectLst/>
          </p:spPr>
          <p:txBody>
            <a:bodyPr wrap="square" lIns="91440" tIns="45720" rIns="91440" bIns="45720" anchor="ctr">
              <a:normAutofit/>
            </a:bodyPr>
            <a:lstStyle/>
            <a:p>
              <a:pPr algn="ctr"/>
              <a:endParaRPr dirty="0"/>
            </a:p>
          </p:txBody>
        </p:sp>
        <p:sp>
          <p:nvSpPr>
            <p:cNvPr id="17" name="îslíḍe">
              <a:extLst>
                <a:ext uri="{FF2B5EF4-FFF2-40B4-BE49-F238E27FC236}">
                  <a16:creationId xmlns:a16="http://schemas.microsoft.com/office/drawing/2014/main" id="{707B6EA3-720D-45BF-B280-1F8CEBF7A267}"/>
                </a:ext>
              </a:extLst>
            </p:cNvPr>
            <p:cNvSpPr/>
            <p:nvPr/>
          </p:nvSpPr>
          <p:spPr bwMode="auto">
            <a:xfrm>
              <a:off x="4286915" y="3457579"/>
              <a:ext cx="465138" cy="391319"/>
            </a:xfrm>
            <a:custGeom>
              <a:avLst/>
              <a:gdLst>
                <a:gd name="connsiteX0" fmla="*/ 232481 w 465138"/>
                <a:gd name="connsiteY0" fmla="*/ 159544 h 391319"/>
                <a:gd name="connsiteX1" fmla="*/ 239713 w 465138"/>
                <a:gd name="connsiteY1" fmla="*/ 166773 h 391319"/>
                <a:gd name="connsiteX2" fmla="*/ 232481 w 465138"/>
                <a:gd name="connsiteY2" fmla="*/ 174005 h 391319"/>
                <a:gd name="connsiteX3" fmla="*/ 189089 w 465138"/>
                <a:gd name="connsiteY3" fmla="*/ 217385 h 391319"/>
                <a:gd name="connsiteX4" fmla="*/ 189089 w 465138"/>
                <a:gd name="connsiteY4" fmla="*/ 217397 h 391319"/>
                <a:gd name="connsiteX5" fmla="*/ 181857 w 465138"/>
                <a:gd name="connsiteY5" fmla="*/ 224629 h 391319"/>
                <a:gd name="connsiteX6" fmla="*/ 174625 w 465138"/>
                <a:gd name="connsiteY6" fmla="*/ 217397 h 391319"/>
                <a:gd name="connsiteX7" fmla="*/ 174625 w 465138"/>
                <a:gd name="connsiteY7" fmla="*/ 217385 h 391319"/>
                <a:gd name="connsiteX8" fmla="*/ 232481 w 465138"/>
                <a:gd name="connsiteY8" fmla="*/ 159544 h 391319"/>
                <a:gd name="connsiteX9" fmla="*/ 225889 w 465138"/>
                <a:gd name="connsiteY9" fmla="*/ 130827 h 391319"/>
                <a:gd name="connsiteX10" fmla="*/ 166588 w 465138"/>
                <a:gd name="connsiteY10" fmla="*/ 160907 h 391319"/>
                <a:gd name="connsiteX11" fmla="*/ 176009 w 465138"/>
                <a:gd name="connsiteY11" fmla="*/ 283458 h 391319"/>
                <a:gd name="connsiteX12" fmla="*/ 298539 w 465138"/>
                <a:gd name="connsiteY12" fmla="*/ 274036 h 391319"/>
                <a:gd name="connsiteX13" fmla="*/ 289118 w 465138"/>
                <a:gd name="connsiteY13" fmla="*/ 151496 h 391319"/>
                <a:gd name="connsiteX14" fmla="*/ 225889 w 465138"/>
                <a:gd name="connsiteY14" fmla="*/ 130827 h 391319"/>
                <a:gd name="connsiteX15" fmla="*/ 232569 w 465138"/>
                <a:gd name="connsiteY15" fmla="*/ 101600 h 391319"/>
                <a:gd name="connsiteX16" fmla="*/ 348456 w 465138"/>
                <a:gd name="connsiteY16" fmla="*/ 217488 h 391319"/>
                <a:gd name="connsiteX17" fmla="*/ 232569 w 465138"/>
                <a:gd name="connsiteY17" fmla="*/ 333364 h 391319"/>
                <a:gd name="connsiteX18" fmla="*/ 116681 w 465138"/>
                <a:gd name="connsiteY18" fmla="*/ 217488 h 391319"/>
                <a:gd name="connsiteX19" fmla="*/ 232569 w 465138"/>
                <a:gd name="connsiteY19" fmla="*/ 101600 h 391319"/>
                <a:gd name="connsiteX20" fmla="*/ 159870 w 465138"/>
                <a:gd name="connsiteY20" fmla="*/ 28987 h 391319"/>
                <a:gd name="connsiteX21" fmla="*/ 146368 w 465138"/>
                <a:gd name="connsiteY21" fmla="*/ 38099 h 391319"/>
                <a:gd name="connsiteX22" fmla="*/ 120333 w 465138"/>
                <a:gd name="connsiteY22" fmla="*/ 102975 h 391319"/>
                <a:gd name="connsiteX23" fmla="*/ 41217 w 465138"/>
                <a:gd name="connsiteY23" fmla="*/ 116146 h 391319"/>
                <a:gd name="connsiteX24" fmla="*/ 29050 w 465138"/>
                <a:gd name="connsiteY24" fmla="*/ 130440 h 391319"/>
                <a:gd name="connsiteX25" fmla="*/ 29050 w 465138"/>
                <a:gd name="connsiteY25" fmla="*/ 347821 h 391319"/>
                <a:gd name="connsiteX26" fmla="*/ 43585 w 465138"/>
                <a:gd name="connsiteY26" fmla="*/ 362314 h 391319"/>
                <a:gd name="connsiteX27" fmla="*/ 421532 w 465138"/>
                <a:gd name="connsiteY27" fmla="*/ 362314 h 391319"/>
                <a:gd name="connsiteX28" fmla="*/ 436046 w 465138"/>
                <a:gd name="connsiteY28" fmla="*/ 347821 h 391319"/>
                <a:gd name="connsiteX29" fmla="*/ 436046 w 465138"/>
                <a:gd name="connsiteY29" fmla="*/ 130440 h 391319"/>
                <a:gd name="connsiteX30" fmla="*/ 423900 w 465138"/>
                <a:gd name="connsiteY30" fmla="*/ 116146 h 391319"/>
                <a:gd name="connsiteX31" fmla="*/ 344762 w 465138"/>
                <a:gd name="connsiteY31" fmla="*/ 102975 h 391319"/>
                <a:gd name="connsiteX32" fmla="*/ 318727 w 465138"/>
                <a:gd name="connsiteY32" fmla="*/ 38099 h 391319"/>
                <a:gd name="connsiteX33" fmla="*/ 305226 w 465138"/>
                <a:gd name="connsiteY33" fmla="*/ 28987 h 391319"/>
                <a:gd name="connsiteX34" fmla="*/ 159870 w 465138"/>
                <a:gd name="connsiteY34" fmla="*/ 0 h 391319"/>
                <a:gd name="connsiteX35" fmla="*/ 305226 w 465138"/>
                <a:gd name="connsiteY35" fmla="*/ 0 h 391319"/>
                <a:gd name="connsiteX36" fmla="*/ 345710 w 465138"/>
                <a:gd name="connsiteY36" fmla="*/ 27302 h 391319"/>
                <a:gd name="connsiteX37" fmla="*/ 365672 w 465138"/>
                <a:gd name="connsiteY37" fmla="*/ 77068 h 391319"/>
                <a:gd name="connsiteX38" fmla="*/ 428681 w 465138"/>
                <a:gd name="connsiteY38" fmla="*/ 87540 h 391319"/>
                <a:gd name="connsiteX39" fmla="*/ 465138 w 465138"/>
                <a:gd name="connsiteY39" fmla="*/ 130440 h 391319"/>
                <a:gd name="connsiteX40" fmla="*/ 465138 w 465138"/>
                <a:gd name="connsiteY40" fmla="*/ 347821 h 391319"/>
                <a:gd name="connsiteX41" fmla="*/ 421532 w 465138"/>
                <a:gd name="connsiteY41" fmla="*/ 391319 h 391319"/>
                <a:gd name="connsiteX42" fmla="*/ 43585 w 465138"/>
                <a:gd name="connsiteY42" fmla="*/ 391319 h 391319"/>
                <a:gd name="connsiteX43" fmla="*/ 0 w 465138"/>
                <a:gd name="connsiteY43" fmla="*/ 347821 h 391319"/>
                <a:gd name="connsiteX44" fmla="*/ 0 w 465138"/>
                <a:gd name="connsiteY44" fmla="*/ 130440 h 391319"/>
                <a:gd name="connsiteX45" fmla="*/ 36436 w 465138"/>
                <a:gd name="connsiteY45" fmla="*/ 87540 h 391319"/>
                <a:gd name="connsiteX46" fmla="*/ 99445 w 465138"/>
                <a:gd name="connsiteY46" fmla="*/ 77068 h 391319"/>
                <a:gd name="connsiteX47" fmla="*/ 119364 w 465138"/>
                <a:gd name="connsiteY47" fmla="*/ 27338 h 391319"/>
                <a:gd name="connsiteX48" fmla="*/ 159870 w 465138"/>
                <a:gd name="connsiteY48" fmla="*/ 0 h 39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65138" h="391319">
                  <a:moveTo>
                    <a:pt x="232481" y="159544"/>
                  </a:moveTo>
                  <a:cubicBezTo>
                    <a:pt x="236462" y="159544"/>
                    <a:pt x="239713" y="162783"/>
                    <a:pt x="239713" y="166773"/>
                  </a:cubicBezTo>
                  <a:cubicBezTo>
                    <a:pt x="239713" y="170766"/>
                    <a:pt x="236462" y="174005"/>
                    <a:pt x="232481" y="174005"/>
                  </a:cubicBezTo>
                  <a:cubicBezTo>
                    <a:pt x="208495" y="174005"/>
                    <a:pt x="189089" y="193435"/>
                    <a:pt x="189089" y="217385"/>
                  </a:cubicBezTo>
                  <a:lnTo>
                    <a:pt x="189089" y="217397"/>
                  </a:lnTo>
                  <a:cubicBezTo>
                    <a:pt x="189089" y="221390"/>
                    <a:pt x="185838" y="224629"/>
                    <a:pt x="181857" y="224629"/>
                  </a:cubicBezTo>
                  <a:cubicBezTo>
                    <a:pt x="177843" y="224629"/>
                    <a:pt x="174625" y="221390"/>
                    <a:pt x="174625" y="217397"/>
                  </a:cubicBezTo>
                  <a:lnTo>
                    <a:pt x="174625" y="217385"/>
                  </a:lnTo>
                  <a:cubicBezTo>
                    <a:pt x="174625" y="185447"/>
                    <a:pt x="200528" y="159544"/>
                    <a:pt x="232481" y="159544"/>
                  </a:cubicBezTo>
                  <a:close/>
                  <a:moveTo>
                    <a:pt x="225889" y="130827"/>
                  </a:moveTo>
                  <a:cubicBezTo>
                    <a:pt x="203712" y="132528"/>
                    <a:pt x="182190" y="142687"/>
                    <a:pt x="166588" y="160907"/>
                  </a:cubicBezTo>
                  <a:cubicBezTo>
                    <a:pt x="135352" y="197358"/>
                    <a:pt x="139537" y="252232"/>
                    <a:pt x="176009" y="283458"/>
                  </a:cubicBezTo>
                  <a:cubicBezTo>
                    <a:pt x="212449" y="314694"/>
                    <a:pt x="267303" y="310498"/>
                    <a:pt x="298539" y="274036"/>
                  </a:cubicBezTo>
                  <a:cubicBezTo>
                    <a:pt x="329775" y="237586"/>
                    <a:pt x="325558" y="182721"/>
                    <a:pt x="289118" y="151496"/>
                  </a:cubicBezTo>
                  <a:cubicBezTo>
                    <a:pt x="270898" y="135884"/>
                    <a:pt x="248066" y="129126"/>
                    <a:pt x="225889" y="130827"/>
                  </a:cubicBezTo>
                  <a:close/>
                  <a:moveTo>
                    <a:pt x="232569" y="101600"/>
                  </a:moveTo>
                  <a:cubicBezTo>
                    <a:pt x="296564" y="101600"/>
                    <a:pt x="348456" y="153471"/>
                    <a:pt x="348456" y="217488"/>
                  </a:cubicBezTo>
                  <a:cubicBezTo>
                    <a:pt x="348456" y="281494"/>
                    <a:pt x="296564" y="333364"/>
                    <a:pt x="232569" y="333364"/>
                  </a:cubicBezTo>
                  <a:cubicBezTo>
                    <a:pt x="168541" y="333364"/>
                    <a:pt x="116681" y="281494"/>
                    <a:pt x="116681" y="217488"/>
                  </a:cubicBezTo>
                  <a:cubicBezTo>
                    <a:pt x="116681" y="153471"/>
                    <a:pt x="168541" y="101600"/>
                    <a:pt x="232569" y="101600"/>
                  </a:cubicBezTo>
                  <a:close/>
                  <a:moveTo>
                    <a:pt x="159870" y="28987"/>
                  </a:moveTo>
                  <a:cubicBezTo>
                    <a:pt x="153926" y="28987"/>
                    <a:pt x="148586" y="32592"/>
                    <a:pt x="146368" y="38099"/>
                  </a:cubicBezTo>
                  <a:lnTo>
                    <a:pt x="120333" y="102975"/>
                  </a:lnTo>
                  <a:lnTo>
                    <a:pt x="41217" y="116146"/>
                  </a:lnTo>
                  <a:cubicBezTo>
                    <a:pt x="34197" y="117305"/>
                    <a:pt x="29050" y="123356"/>
                    <a:pt x="29050" y="130440"/>
                  </a:cubicBezTo>
                  <a:lnTo>
                    <a:pt x="29050" y="347821"/>
                  </a:lnTo>
                  <a:cubicBezTo>
                    <a:pt x="29050" y="355847"/>
                    <a:pt x="35553" y="362314"/>
                    <a:pt x="43585" y="362314"/>
                  </a:cubicBezTo>
                  <a:lnTo>
                    <a:pt x="421532" y="362314"/>
                  </a:lnTo>
                  <a:cubicBezTo>
                    <a:pt x="429564" y="362314"/>
                    <a:pt x="436046" y="355847"/>
                    <a:pt x="436046" y="347821"/>
                  </a:cubicBezTo>
                  <a:cubicBezTo>
                    <a:pt x="436046" y="347821"/>
                    <a:pt x="436046" y="130440"/>
                    <a:pt x="436046" y="130440"/>
                  </a:cubicBezTo>
                  <a:cubicBezTo>
                    <a:pt x="436046" y="123356"/>
                    <a:pt x="430920" y="117305"/>
                    <a:pt x="423900" y="116146"/>
                  </a:cubicBezTo>
                  <a:lnTo>
                    <a:pt x="344762" y="102975"/>
                  </a:lnTo>
                  <a:lnTo>
                    <a:pt x="318727" y="38099"/>
                  </a:lnTo>
                  <a:cubicBezTo>
                    <a:pt x="316509" y="32592"/>
                    <a:pt x="311169" y="28987"/>
                    <a:pt x="305226" y="28987"/>
                  </a:cubicBezTo>
                  <a:close/>
                  <a:moveTo>
                    <a:pt x="159870" y="0"/>
                  </a:moveTo>
                  <a:lnTo>
                    <a:pt x="305226" y="0"/>
                  </a:lnTo>
                  <a:cubicBezTo>
                    <a:pt x="323142" y="0"/>
                    <a:pt x="339056" y="10707"/>
                    <a:pt x="345710" y="27302"/>
                  </a:cubicBezTo>
                  <a:lnTo>
                    <a:pt x="365672" y="77068"/>
                  </a:lnTo>
                  <a:lnTo>
                    <a:pt x="428681" y="87540"/>
                  </a:lnTo>
                  <a:cubicBezTo>
                    <a:pt x="449806" y="91036"/>
                    <a:pt x="465138" y="109062"/>
                    <a:pt x="465138" y="130440"/>
                  </a:cubicBezTo>
                  <a:lnTo>
                    <a:pt x="465138" y="347821"/>
                  </a:lnTo>
                  <a:cubicBezTo>
                    <a:pt x="465138" y="371808"/>
                    <a:pt x="445564" y="391319"/>
                    <a:pt x="421532" y="391319"/>
                  </a:cubicBezTo>
                  <a:lnTo>
                    <a:pt x="43585" y="391319"/>
                  </a:lnTo>
                  <a:cubicBezTo>
                    <a:pt x="19553" y="391319"/>
                    <a:pt x="0" y="371808"/>
                    <a:pt x="0" y="347821"/>
                  </a:cubicBezTo>
                  <a:lnTo>
                    <a:pt x="0" y="130440"/>
                  </a:lnTo>
                  <a:cubicBezTo>
                    <a:pt x="0" y="109062"/>
                    <a:pt x="15311" y="91036"/>
                    <a:pt x="36436" y="87540"/>
                  </a:cubicBezTo>
                  <a:lnTo>
                    <a:pt x="99445" y="77068"/>
                  </a:lnTo>
                  <a:lnTo>
                    <a:pt x="119364" y="27338"/>
                  </a:lnTo>
                  <a:cubicBezTo>
                    <a:pt x="126061" y="10707"/>
                    <a:pt x="141975" y="0"/>
                    <a:pt x="159870" y="0"/>
                  </a:cubicBezTo>
                  <a:close/>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91440" tIns="45720" rIns="91440" bIns="45720" anchor="ctr">
              <a:normAutofit/>
            </a:bodyPr>
            <a:lstStyle/>
            <a:p>
              <a:pPr algn="ctr"/>
              <a:endParaRPr/>
            </a:p>
          </p:txBody>
        </p:sp>
        <p:sp>
          <p:nvSpPr>
            <p:cNvPr id="18" name="íṧļiḓè">
              <a:extLst>
                <a:ext uri="{FF2B5EF4-FFF2-40B4-BE49-F238E27FC236}">
                  <a16:creationId xmlns:a16="http://schemas.microsoft.com/office/drawing/2014/main" id="{754C4E8C-8F0B-407A-A002-191B4CD7ABFC}"/>
                </a:ext>
              </a:extLst>
            </p:cNvPr>
            <p:cNvSpPr/>
            <p:nvPr/>
          </p:nvSpPr>
          <p:spPr bwMode="auto">
            <a:xfrm>
              <a:off x="4379041" y="4279307"/>
              <a:ext cx="1685823" cy="1414491"/>
            </a:xfrm>
            <a:custGeom>
              <a:avLst/>
              <a:gdLst>
                <a:gd name="T0" fmla="*/ 601663 w 21600"/>
                <a:gd name="T1" fmla="*/ 504825 h 21600"/>
                <a:gd name="T2" fmla="*/ 601663 w 21600"/>
                <a:gd name="T3" fmla="*/ 504825 h 21600"/>
                <a:gd name="T4" fmla="*/ 601663 w 21600"/>
                <a:gd name="T5" fmla="*/ 504825 h 21600"/>
                <a:gd name="T6" fmla="*/ 601663 w 21600"/>
                <a:gd name="T7" fmla="*/ 5048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153"/>
                  </a:moveTo>
                  <a:cubicBezTo>
                    <a:pt x="21248" y="21600"/>
                    <a:pt x="21248" y="21600"/>
                    <a:pt x="21248" y="21600"/>
                  </a:cubicBezTo>
                  <a:cubicBezTo>
                    <a:pt x="12664" y="21347"/>
                    <a:pt x="4714" y="16052"/>
                    <a:pt x="0" y="7479"/>
                  </a:cubicBezTo>
                  <a:cubicBezTo>
                    <a:pt x="9358" y="0"/>
                    <a:pt x="9358" y="0"/>
                    <a:pt x="9358" y="0"/>
                  </a:cubicBezTo>
                  <a:cubicBezTo>
                    <a:pt x="12030" y="4790"/>
                    <a:pt x="16464" y="7984"/>
                    <a:pt x="21600" y="8153"/>
                  </a:cubicBezTo>
                  <a:close/>
                </a:path>
              </a:pathLst>
            </a:custGeom>
            <a:solidFill>
              <a:schemeClr val="bg1">
                <a:lumMod val="95000"/>
              </a:schemeClr>
            </a:solidFill>
            <a:ln>
              <a:noFill/>
            </a:ln>
            <a:effectLst/>
          </p:spPr>
          <p:txBody>
            <a:bodyPr wrap="square" lIns="91440" tIns="45720" rIns="91440" bIns="45720" anchor="ctr">
              <a:normAutofit/>
            </a:bodyPr>
            <a:lstStyle/>
            <a:p>
              <a:pPr algn="ctr"/>
              <a:endParaRPr/>
            </a:p>
          </p:txBody>
        </p:sp>
        <p:sp>
          <p:nvSpPr>
            <p:cNvPr id="19" name="iṧḻïḍè">
              <a:extLst>
                <a:ext uri="{FF2B5EF4-FFF2-40B4-BE49-F238E27FC236}">
                  <a16:creationId xmlns:a16="http://schemas.microsoft.com/office/drawing/2014/main" id="{ADFAF39C-3AB0-47F6-8E77-85D3DCC5D471}"/>
                </a:ext>
              </a:extLst>
            </p:cNvPr>
            <p:cNvSpPr/>
            <p:nvPr/>
          </p:nvSpPr>
          <p:spPr bwMode="auto">
            <a:xfrm>
              <a:off x="5019958" y="2114150"/>
              <a:ext cx="465138" cy="435749"/>
            </a:xfrm>
            <a:custGeom>
              <a:avLst/>
              <a:gdLst>
                <a:gd name="connsiteX0" fmla="*/ 73207 w 465138"/>
                <a:gd name="connsiteY0" fmla="*/ 72480 h 435749"/>
                <a:gd name="connsiteX1" fmla="*/ 73207 w 465138"/>
                <a:gd name="connsiteY1" fmla="*/ 276032 h 435749"/>
                <a:gd name="connsiteX2" fmla="*/ 391898 w 465138"/>
                <a:gd name="connsiteY2" fmla="*/ 276032 h 435749"/>
                <a:gd name="connsiteX3" fmla="*/ 391898 w 465138"/>
                <a:gd name="connsiteY3" fmla="*/ 72480 h 435749"/>
                <a:gd name="connsiteX4" fmla="*/ 391898 w 465138"/>
                <a:gd name="connsiteY4" fmla="*/ 57944 h 435749"/>
                <a:gd name="connsiteX5" fmla="*/ 406400 w 465138"/>
                <a:gd name="connsiteY5" fmla="*/ 72480 h 435749"/>
                <a:gd name="connsiteX6" fmla="*/ 406400 w 465138"/>
                <a:gd name="connsiteY6" fmla="*/ 275967 h 435749"/>
                <a:gd name="connsiteX7" fmla="*/ 391898 w 465138"/>
                <a:gd name="connsiteY7" fmla="*/ 290502 h 435749"/>
                <a:gd name="connsiteX8" fmla="*/ 73207 w 465138"/>
                <a:gd name="connsiteY8" fmla="*/ 290502 h 435749"/>
                <a:gd name="connsiteX9" fmla="*/ 58737 w 465138"/>
                <a:gd name="connsiteY9" fmla="*/ 275967 h 435749"/>
                <a:gd name="connsiteX10" fmla="*/ 58737 w 465138"/>
                <a:gd name="connsiteY10" fmla="*/ 72480 h 435749"/>
                <a:gd name="connsiteX11" fmla="*/ 73207 w 465138"/>
                <a:gd name="connsiteY11" fmla="*/ 57998 h 435749"/>
                <a:gd name="connsiteX12" fmla="*/ 43585 w 465138"/>
                <a:gd name="connsiteY12" fmla="*/ 29052 h 435749"/>
                <a:gd name="connsiteX13" fmla="*/ 29050 w 465138"/>
                <a:gd name="connsiteY13" fmla="*/ 43577 h 435749"/>
                <a:gd name="connsiteX14" fmla="*/ 29050 w 465138"/>
                <a:gd name="connsiteY14" fmla="*/ 334130 h 435749"/>
                <a:gd name="connsiteX15" fmla="*/ 43585 w 465138"/>
                <a:gd name="connsiteY15" fmla="*/ 348656 h 435749"/>
                <a:gd name="connsiteX16" fmla="*/ 174405 w 465138"/>
                <a:gd name="connsiteY16" fmla="*/ 348656 h 435749"/>
                <a:gd name="connsiteX17" fmla="*/ 290690 w 465138"/>
                <a:gd name="connsiteY17" fmla="*/ 348656 h 435749"/>
                <a:gd name="connsiteX18" fmla="*/ 421532 w 465138"/>
                <a:gd name="connsiteY18" fmla="*/ 348656 h 435749"/>
                <a:gd name="connsiteX19" fmla="*/ 436046 w 465138"/>
                <a:gd name="connsiteY19" fmla="*/ 334130 h 435749"/>
                <a:gd name="connsiteX20" fmla="*/ 436046 w 465138"/>
                <a:gd name="connsiteY20" fmla="*/ 43577 h 435749"/>
                <a:gd name="connsiteX21" fmla="*/ 421532 w 465138"/>
                <a:gd name="connsiteY21" fmla="*/ 29052 h 435749"/>
                <a:gd name="connsiteX22" fmla="*/ 43585 w 465138"/>
                <a:gd name="connsiteY22" fmla="*/ 0 h 435749"/>
                <a:gd name="connsiteX23" fmla="*/ 421532 w 465138"/>
                <a:gd name="connsiteY23" fmla="*/ 0 h 435749"/>
                <a:gd name="connsiteX24" fmla="*/ 465138 w 465138"/>
                <a:gd name="connsiteY24" fmla="*/ 43577 h 435749"/>
                <a:gd name="connsiteX25" fmla="*/ 465138 w 465138"/>
                <a:gd name="connsiteY25" fmla="*/ 334130 h 435749"/>
                <a:gd name="connsiteX26" fmla="*/ 421661 w 465138"/>
                <a:gd name="connsiteY26" fmla="*/ 377687 h 435749"/>
                <a:gd name="connsiteX27" fmla="*/ 276154 w 465138"/>
                <a:gd name="connsiteY27" fmla="*/ 377687 h 435749"/>
                <a:gd name="connsiteX28" fmla="*/ 276154 w 465138"/>
                <a:gd name="connsiteY28" fmla="*/ 395360 h 435749"/>
                <a:gd name="connsiteX29" fmla="*/ 366899 w 465138"/>
                <a:gd name="connsiteY29" fmla="*/ 407142 h 435749"/>
                <a:gd name="connsiteX30" fmla="*/ 377903 w 465138"/>
                <a:gd name="connsiteY30" fmla="*/ 421223 h 435749"/>
                <a:gd name="connsiteX31" fmla="*/ 363368 w 465138"/>
                <a:gd name="connsiteY31" fmla="*/ 435749 h 435749"/>
                <a:gd name="connsiteX32" fmla="*/ 101728 w 465138"/>
                <a:gd name="connsiteY32" fmla="*/ 435749 h 435749"/>
                <a:gd name="connsiteX33" fmla="*/ 87192 w 465138"/>
                <a:gd name="connsiteY33" fmla="*/ 421223 h 435749"/>
                <a:gd name="connsiteX34" fmla="*/ 98218 w 465138"/>
                <a:gd name="connsiteY34" fmla="*/ 407142 h 435749"/>
                <a:gd name="connsiteX35" fmla="*/ 188941 w 465138"/>
                <a:gd name="connsiteY35" fmla="*/ 395360 h 435749"/>
                <a:gd name="connsiteX36" fmla="*/ 188941 w 465138"/>
                <a:gd name="connsiteY36" fmla="*/ 377687 h 435749"/>
                <a:gd name="connsiteX37" fmla="*/ 43456 w 465138"/>
                <a:gd name="connsiteY37" fmla="*/ 377687 h 435749"/>
                <a:gd name="connsiteX38" fmla="*/ 0 w 465138"/>
                <a:gd name="connsiteY38" fmla="*/ 334130 h 435749"/>
                <a:gd name="connsiteX39" fmla="*/ 0 w 465138"/>
                <a:gd name="connsiteY39" fmla="*/ 43577 h 435749"/>
                <a:gd name="connsiteX40" fmla="*/ 43585 w 465138"/>
                <a:gd name="connsiteY40" fmla="*/ 0 h 43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65138" h="435749">
                  <a:moveTo>
                    <a:pt x="73207" y="72480"/>
                  </a:moveTo>
                  <a:lnTo>
                    <a:pt x="73207" y="276032"/>
                  </a:lnTo>
                  <a:lnTo>
                    <a:pt x="391898" y="276032"/>
                  </a:lnTo>
                  <a:cubicBezTo>
                    <a:pt x="391898" y="276032"/>
                    <a:pt x="391898" y="72480"/>
                    <a:pt x="391898" y="72480"/>
                  </a:cubicBezTo>
                  <a:close/>
                  <a:moveTo>
                    <a:pt x="391898" y="57944"/>
                  </a:moveTo>
                  <a:cubicBezTo>
                    <a:pt x="399914" y="57944"/>
                    <a:pt x="406400" y="64437"/>
                    <a:pt x="406400" y="72480"/>
                  </a:cubicBezTo>
                  <a:lnTo>
                    <a:pt x="406400" y="275967"/>
                  </a:lnTo>
                  <a:cubicBezTo>
                    <a:pt x="406400" y="284010"/>
                    <a:pt x="399914" y="290502"/>
                    <a:pt x="391898" y="290502"/>
                  </a:cubicBezTo>
                  <a:lnTo>
                    <a:pt x="73207" y="290502"/>
                  </a:lnTo>
                  <a:cubicBezTo>
                    <a:pt x="65208" y="290502"/>
                    <a:pt x="58737" y="284010"/>
                    <a:pt x="58737" y="275967"/>
                  </a:cubicBezTo>
                  <a:lnTo>
                    <a:pt x="58737" y="72480"/>
                  </a:lnTo>
                  <a:cubicBezTo>
                    <a:pt x="58737" y="64437"/>
                    <a:pt x="65208" y="57998"/>
                    <a:pt x="73207" y="57998"/>
                  </a:cubicBezTo>
                  <a:close/>
                  <a:moveTo>
                    <a:pt x="43585" y="29052"/>
                  </a:moveTo>
                  <a:cubicBezTo>
                    <a:pt x="35553" y="29052"/>
                    <a:pt x="29050" y="35548"/>
                    <a:pt x="29050" y="43577"/>
                  </a:cubicBezTo>
                  <a:lnTo>
                    <a:pt x="29050" y="334130"/>
                  </a:lnTo>
                  <a:cubicBezTo>
                    <a:pt x="29050" y="342139"/>
                    <a:pt x="35553" y="348656"/>
                    <a:pt x="43585" y="348656"/>
                  </a:cubicBezTo>
                  <a:lnTo>
                    <a:pt x="174405" y="348656"/>
                  </a:lnTo>
                  <a:lnTo>
                    <a:pt x="290690" y="348656"/>
                  </a:lnTo>
                  <a:lnTo>
                    <a:pt x="421532" y="348656"/>
                  </a:lnTo>
                  <a:cubicBezTo>
                    <a:pt x="429521" y="348656"/>
                    <a:pt x="436046" y="342139"/>
                    <a:pt x="436046" y="334130"/>
                  </a:cubicBezTo>
                  <a:cubicBezTo>
                    <a:pt x="436046" y="334130"/>
                    <a:pt x="436046" y="43577"/>
                    <a:pt x="436046" y="43577"/>
                  </a:cubicBezTo>
                  <a:cubicBezTo>
                    <a:pt x="436046" y="35548"/>
                    <a:pt x="429521" y="29052"/>
                    <a:pt x="421532" y="29052"/>
                  </a:cubicBezTo>
                  <a:close/>
                  <a:moveTo>
                    <a:pt x="43585" y="0"/>
                  </a:moveTo>
                  <a:lnTo>
                    <a:pt x="421532" y="0"/>
                  </a:lnTo>
                  <a:cubicBezTo>
                    <a:pt x="445585" y="0"/>
                    <a:pt x="465138" y="19489"/>
                    <a:pt x="465138" y="43577"/>
                  </a:cubicBezTo>
                  <a:lnTo>
                    <a:pt x="465138" y="334130"/>
                  </a:lnTo>
                  <a:cubicBezTo>
                    <a:pt x="465138" y="358158"/>
                    <a:pt x="445671" y="377626"/>
                    <a:pt x="421661" y="377687"/>
                  </a:cubicBezTo>
                  <a:lnTo>
                    <a:pt x="276154" y="377687"/>
                  </a:lnTo>
                  <a:lnTo>
                    <a:pt x="276154" y="395360"/>
                  </a:lnTo>
                  <a:lnTo>
                    <a:pt x="366899" y="407142"/>
                  </a:lnTo>
                  <a:cubicBezTo>
                    <a:pt x="373381" y="408776"/>
                    <a:pt x="377903" y="414566"/>
                    <a:pt x="377903" y="421223"/>
                  </a:cubicBezTo>
                  <a:cubicBezTo>
                    <a:pt x="377903" y="429253"/>
                    <a:pt x="371422" y="435749"/>
                    <a:pt x="363368" y="435749"/>
                  </a:cubicBezTo>
                  <a:lnTo>
                    <a:pt x="101728" y="435749"/>
                  </a:lnTo>
                  <a:cubicBezTo>
                    <a:pt x="93695" y="435749"/>
                    <a:pt x="87192" y="429253"/>
                    <a:pt x="87192" y="421223"/>
                  </a:cubicBezTo>
                  <a:cubicBezTo>
                    <a:pt x="87192" y="414566"/>
                    <a:pt x="91736" y="408776"/>
                    <a:pt x="98218" y="407142"/>
                  </a:cubicBezTo>
                  <a:lnTo>
                    <a:pt x="188941" y="395360"/>
                  </a:lnTo>
                  <a:lnTo>
                    <a:pt x="188941" y="377687"/>
                  </a:lnTo>
                  <a:lnTo>
                    <a:pt x="43456" y="377687"/>
                  </a:lnTo>
                  <a:cubicBezTo>
                    <a:pt x="19446" y="377626"/>
                    <a:pt x="0" y="358158"/>
                    <a:pt x="0" y="334130"/>
                  </a:cubicBezTo>
                  <a:lnTo>
                    <a:pt x="0" y="43577"/>
                  </a:lnTo>
                  <a:cubicBezTo>
                    <a:pt x="0" y="19489"/>
                    <a:pt x="19489" y="0"/>
                    <a:pt x="43585" y="0"/>
                  </a:cubicBezTo>
                  <a:close/>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91440" tIns="45720" rIns="91440" bIns="45720" anchor="ctr">
              <a:normAutofit/>
            </a:bodyPr>
            <a:lstStyle/>
            <a:p>
              <a:pPr algn="ctr"/>
              <a:endParaRPr/>
            </a:p>
          </p:txBody>
        </p:sp>
        <p:sp>
          <p:nvSpPr>
            <p:cNvPr id="20" name="íśḻïḍe">
              <a:extLst>
                <a:ext uri="{FF2B5EF4-FFF2-40B4-BE49-F238E27FC236}">
                  <a16:creationId xmlns:a16="http://schemas.microsoft.com/office/drawing/2014/main" id="{6F53981B-2545-439E-952D-72AB01EAC0A4}"/>
                </a:ext>
              </a:extLst>
            </p:cNvPr>
            <p:cNvSpPr/>
            <p:nvPr/>
          </p:nvSpPr>
          <p:spPr bwMode="auto">
            <a:xfrm>
              <a:off x="7141301" y="2682445"/>
              <a:ext cx="1016386" cy="1899332"/>
            </a:xfrm>
            <a:custGeom>
              <a:avLst/>
              <a:gdLst>
                <a:gd name="T0" fmla="*/ 362725 w 20053"/>
                <a:gd name="T1" fmla="*/ 677863 h 21600"/>
                <a:gd name="T2" fmla="*/ 362725 w 20053"/>
                <a:gd name="T3" fmla="*/ 677863 h 21600"/>
                <a:gd name="T4" fmla="*/ 362725 w 20053"/>
                <a:gd name="T5" fmla="*/ 677863 h 21600"/>
                <a:gd name="T6" fmla="*/ 362725 w 20053"/>
                <a:gd name="T7" fmla="*/ 677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53" h="21600">
                  <a:moveTo>
                    <a:pt x="0" y="4620"/>
                  </a:moveTo>
                  <a:cubicBezTo>
                    <a:pt x="15412" y="0"/>
                    <a:pt x="15412" y="0"/>
                    <a:pt x="15412" y="0"/>
                  </a:cubicBezTo>
                  <a:cubicBezTo>
                    <a:pt x="21599" y="6741"/>
                    <a:pt x="21599" y="14858"/>
                    <a:pt x="15412" y="21599"/>
                  </a:cubicBezTo>
                  <a:cubicBezTo>
                    <a:pt x="0" y="16979"/>
                    <a:pt x="0" y="16979"/>
                    <a:pt x="0" y="16979"/>
                  </a:cubicBezTo>
                  <a:cubicBezTo>
                    <a:pt x="1737" y="15169"/>
                    <a:pt x="2605" y="13047"/>
                    <a:pt x="2605" y="10800"/>
                  </a:cubicBezTo>
                  <a:cubicBezTo>
                    <a:pt x="2605" y="8553"/>
                    <a:pt x="1737" y="6492"/>
                    <a:pt x="0" y="4620"/>
                  </a:cubicBezTo>
                  <a:close/>
                </a:path>
              </a:pathLst>
            </a:custGeom>
            <a:solidFill>
              <a:schemeClr val="bg1">
                <a:lumMod val="95000"/>
              </a:schemeClr>
            </a:solidFill>
            <a:ln>
              <a:noFill/>
            </a:ln>
            <a:effectLst/>
          </p:spPr>
          <p:txBody>
            <a:bodyPr wrap="square" lIns="91440" tIns="45720" rIns="91440" bIns="45720" anchor="ctr">
              <a:normAutofit/>
            </a:bodyPr>
            <a:lstStyle/>
            <a:p>
              <a:pPr algn="ctr"/>
              <a:endParaRPr/>
            </a:p>
          </p:txBody>
        </p:sp>
        <p:sp>
          <p:nvSpPr>
            <p:cNvPr id="21" name="íSlíďê">
              <a:extLst>
                <a:ext uri="{FF2B5EF4-FFF2-40B4-BE49-F238E27FC236}">
                  <a16:creationId xmlns:a16="http://schemas.microsoft.com/office/drawing/2014/main" id="{6BAE7CEE-CBA1-46E5-9AC1-DD169CDAEBCD}"/>
                </a:ext>
              </a:extLst>
            </p:cNvPr>
            <p:cNvSpPr/>
            <p:nvPr/>
          </p:nvSpPr>
          <p:spPr bwMode="auto">
            <a:xfrm>
              <a:off x="6670758" y="2101576"/>
              <a:ext cx="465138" cy="406396"/>
            </a:xfrm>
            <a:custGeom>
              <a:avLst/>
              <a:gdLst>
                <a:gd name="connsiteX0" fmla="*/ 435769 w 465138"/>
                <a:gd name="connsiteY0" fmla="*/ 319087 h 406396"/>
                <a:gd name="connsiteX1" fmla="*/ 465138 w 465138"/>
                <a:gd name="connsiteY1" fmla="*/ 377296 h 406396"/>
                <a:gd name="connsiteX2" fmla="*/ 435769 w 465138"/>
                <a:gd name="connsiteY2" fmla="*/ 406396 h 406396"/>
                <a:gd name="connsiteX3" fmla="*/ 406400 w 465138"/>
                <a:gd name="connsiteY3" fmla="*/ 377296 h 406396"/>
                <a:gd name="connsiteX4" fmla="*/ 435769 w 465138"/>
                <a:gd name="connsiteY4" fmla="*/ 319087 h 406396"/>
                <a:gd name="connsiteX5" fmla="*/ 101727 w 465138"/>
                <a:gd name="connsiteY5" fmla="*/ 145332 h 406396"/>
                <a:gd name="connsiteX6" fmla="*/ 101727 w 465138"/>
                <a:gd name="connsiteY6" fmla="*/ 261518 h 406396"/>
                <a:gd name="connsiteX7" fmla="*/ 232569 w 465138"/>
                <a:gd name="connsiteY7" fmla="*/ 305099 h 406396"/>
                <a:gd name="connsiteX8" fmla="*/ 363367 w 465138"/>
                <a:gd name="connsiteY8" fmla="*/ 261518 h 406396"/>
                <a:gd name="connsiteX9" fmla="*/ 363367 w 465138"/>
                <a:gd name="connsiteY9" fmla="*/ 145332 h 406396"/>
                <a:gd name="connsiteX10" fmla="*/ 242367 w 465138"/>
                <a:gd name="connsiteY10" fmla="*/ 173242 h 406396"/>
                <a:gd name="connsiteX11" fmla="*/ 232569 w 465138"/>
                <a:gd name="connsiteY11" fmla="*/ 174340 h 406396"/>
                <a:gd name="connsiteX12" fmla="*/ 222943 w 465138"/>
                <a:gd name="connsiteY12" fmla="*/ 173273 h 406396"/>
                <a:gd name="connsiteX13" fmla="*/ 435769 w 465138"/>
                <a:gd name="connsiteY13" fmla="*/ 145256 h 406396"/>
                <a:gd name="connsiteX14" fmla="*/ 450056 w 465138"/>
                <a:gd name="connsiteY14" fmla="*/ 159755 h 406396"/>
                <a:gd name="connsiteX15" fmla="*/ 450056 w 465138"/>
                <a:gd name="connsiteY15" fmla="*/ 290293 h 406396"/>
                <a:gd name="connsiteX16" fmla="*/ 435769 w 465138"/>
                <a:gd name="connsiteY16" fmla="*/ 304792 h 406396"/>
                <a:gd name="connsiteX17" fmla="*/ 421481 w 465138"/>
                <a:gd name="connsiteY17" fmla="*/ 290293 h 406396"/>
                <a:gd name="connsiteX18" fmla="*/ 421481 w 465138"/>
                <a:gd name="connsiteY18" fmla="*/ 159755 h 406396"/>
                <a:gd name="connsiteX19" fmla="*/ 435769 w 465138"/>
                <a:gd name="connsiteY19" fmla="*/ 145256 h 406396"/>
                <a:gd name="connsiteX20" fmla="*/ 232569 w 465138"/>
                <a:gd name="connsiteY20" fmla="*/ 29054 h 406396"/>
                <a:gd name="connsiteX21" fmla="*/ 229296 w 465138"/>
                <a:gd name="connsiteY21" fmla="*/ 29425 h 406396"/>
                <a:gd name="connsiteX22" fmla="*/ 40333 w 465138"/>
                <a:gd name="connsiteY22" fmla="*/ 73007 h 406396"/>
                <a:gd name="connsiteX23" fmla="*/ 29049 w 465138"/>
                <a:gd name="connsiteY23" fmla="*/ 87162 h 406396"/>
                <a:gd name="connsiteX24" fmla="*/ 40333 w 465138"/>
                <a:gd name="connsiteY24" fmla="*/ 101334 h 406396"/>
                <a:gd name="connsiteX25" fmla="*/ 229296 w 465138"/>
                <a:gd name="connsiteY25" fmla="*/ 144915 h 406396"/>
                <a:gd name="connsiteX26" fmla="*/ 232569 w 465138"/>
                <a:gd name="connsiteY26" fmla="*/ 145286 h 406396"/>
                <a:gd name="connsiteX27" fmla="*/ 235820 w 465138"/>
                <a:gd name="connsiteY27" fmla="*/ 144915 h 406396"/>
                <a:gd name="connsiteX28" fmla="*/ 424783 w 465138"/>
                <a:gd name="connsiteY28" fmla="*/ 101334 h 406396"/>
                <a:gd name="connsiteX29" fmla="*/ 436046 w 465138"/>
                <a:gd name="connsiteY29" fmla="*/ 87162 h 406396"/>
                <a:gd name="connsiteX30" fmla="*/ 424783 w 465138"/>
                <a:gd name="connsiteY30" fmla="*/ 73007 h 406396"/>
                <a:gd name="connsiteX31" fmla="*/ 235820 w 465138"/>
                <a:gd name="connsiteY31" fmla="*/ 29425 h 406396"/>
                <a:gd name="connsiteX32" fmla="*/ 232569 w 465138"/>
                <a:gd name="connsiteY32" fmla="*/ 29054 h 406396"/>
                <a:gd name="connsiteX33" fmla="*/ 232569 w 465138"/>
                <a:gd name="connsiteY33" fmla="*/ 0 h 406396"/>
                <a:gd name="connsiteX34" fmla="*/ 242173 w 465138"/>
                <a:gd name="connsiteY34" fmla="*/ 1052 h 406396"/>
                <a:gd name="connsiteX35" fmla="*/ 431330 w 465138"/>
                <a:gd name="connsiteY35" fmla="*/ 44680 h 406396"/>
                <a:gd name="connsiteX36" fmla="*/ 465138 w 465138"/>
                <a:gd name="connsiteY36" fmla="*/ 87162 h 406396"/>
                <a:gd name="connsiteX37" fmla="*/ 431330 w 465138"/>
                <a:gd name="connsiteY37" fmla="*/ 129645 h 406396"/>
                <a:gd name="connsiteX38" fmla="*/ 392438 w 465138"/>
                <a:gd name="connsiteY38" fmla="*/ 138618 h 406396"/>
                <a:gd name="connsiteX39" fmla="*/ 392438 w 465138"/>
                <a:gd name="connsiteY39" fmla="*/ 261518 h 406396"/>
                <a:gd name="connsiteX40" fmla="*/ 232569 w 465138"/>
                <a:gd name="connsiteY40" fmla="*/ 334169 h 406396"/>
                <a:gd name="connsiteX41" fmla="*/ 72656 w 465138"/>
                <a:gd name="connsiteY41" fmla="*/ 261518 h 406396"/>
                <a:gd name="connsiteX42" fmla="*/ 72656 w 465138"/>
                <a:gd name="connsiteY42" fmla="*/ 138618 h 406396"/>
                <a:gd name="connsiteX43" fmla="*/ 33787 w 465138"/>
                <a:gd name="connsiteY43" fmla="*/ 129645 h 406396"/>
                <a:gd name="connsiteX44" fmla="*/ 0 w 465138"/>
                <a:gd name="connsiteY44" fmla="*/ 87162 h 406396"/>
                <a:gd name="connsiteX45" fmla="*/ 33808 w 465138"/>
                <a:gd name="connsiteY45" fmla="*/ 44680 h 406396"/>
                <a:gd name="connsiteX46" fmla="*/ 222749 w 465138"/>
                <a:gd name="connsiteY46" fmla="*/ 1098 h 406396"/>
                <a:gd name="connsiteX47" fmla="*/ 232569 w 465138"/>
                <a:gd name="connsiteY47" fmla="*/ 0 h 40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65138" h="406396">
                  <a:moveTo>
                    <a:pt x="435769" y="319087"/>
                  </a:moveTo>
                  <a:cubicBezTo>
                    <a:pt x="451979" y="319087"/>
                    <a:pt x="465138" y="361236"/>
                    <a:pt x="465138" y="377296"/>
                  </a:cubicBezTo>
                  <a:cubicBezTo>
                    <a:pt x="465138" y="393352"/>
                    <a:pt x="451979" y="406396"/>
                    <a:pt x="435769" y="406396"/>
                  </a:cubicBezTo>
                  <a:cubicBezTo>
                    <a:pt x="419556" y="406396"/>
                    <a:pt x="406400" y="393352"/>
                    <a:pt x="406400" y="377296"/>
                  </a:cubicBezTo>
                  <a:cubicBezTo>
                    <a:pt x="406400" y="361236"/>
                    <a:pt x="419556" y="319087"/>
                    <a:pt x="435769" y="319087"/>
                  </a:cubicBezTo>
                  <a:close/>
                  <a:moveTo>
                    <a:pt x="101727" y="145332"/>
                  </a:moveTo>
                  <a:lnTo>
                    <a:pt x="101727" y="261518"/>
                  </a:lnTo>
                  <a:cubicBezTo>
                    <a:pt x="101727" y="277577"/>
                    <a:pt x="145334" y="305099"/>
                    <a:pt x="232569" y="305099"/>
                  </a:cubicBezTo>
                  <a:cubicBezTo>
                    <a:pt x="319761" y="305099"/>
                    <a:pt x="363367" y="277577"/>
                    <a:pt x="363367" y="261518"/>
                  </a:cubicBezTo>
                  <a:cubicBezTo>
                    <a:pt x="363367" y="261518"/>
                    <a:pt x="363367" y="145332"/>
                    <a:pt x="363367" y="145332"/>
                  </a:cubicBezTo>
                  <a:lnTo>
                    <a:pt x="242367" y="173242"/>
                  </a:lnTo>
                  <a:cubicBezTo>
                    <a:pt x="238986" y="173984"/>
                    <a:pt x="235777" y="174340"/>
                    <a:pt x="232569" y="174340"/>
                  </a:cubicBezTo>
                  <a:cubicBezTo>
                    <a:pt x="229360" y="174340"/>
                    <a:pt x="226130" y="173984"/>
                    <a:pt x="222943" y="173273"/>
                  </a:cubicBezTo>
                  <a:close/>
                  <a:moveTo>
                    <a:pt x="435769" y="145256"/>
                  </a:moveTo>
                  <a:cubicBezTo>
                    <a:pt x="443651" y="145256"/>
                    <a:pt x="450056" y="151741"/>
                    <a:pt x="450056" y="159755"/>
                  </a:cubicBezTo>
                  <a:lnTo>
                    <a:pt x="450056" y="290293"/>
                  </a:lnTo>
                  <a:cubicBezTo>
                    <a:pt x="450056" y="298307"/>
                    <a:pt x="443651" y="304792"/>
                    <a:pt x="435769" y="304792"/>
                  </a:cubicBezTo>
                  <a:cubicBezTo>
                    <a:pt x="427885" y="304792"/>
                    <a:pt x="421481" y="298307"/>
                    <a:pt x="421481" y="290293"/>
                  </a:cubicBezTo>
                  <a:lnTo>
                    <a:pt x="421481" y="159755"/>
                  </a:lnTo>
                  <a:cubicBezTo>
                    <a:pt x="421481" y="151741"/>
                    <a:pt x="427885" y="145256"/>
                    <a:pt x="435769" y="145256"/>
                  </a:cubicBezTo>
                  <a:close/>
                  <a:moveTo>
                    <a:pt x="232569" y="29054"/>
                  </a:moveTo>
                  <a:cubicBezTo>
                    <a:pt x="231449" y="29054"/>
                    <a:pt x="230372" y="29178"/>
                    <a:pt x="229296" y="29425"/>
                  </a:cubicBezTo>
                  <a:lnTo>
                    <a:pt x="40333" y="73007"/>
                  </a:lnTo>
                  <a:cubicBezTo>
                    <a:pt x="33722" y="74523"/>
                    <a:pt x="29049" y="80402"/>
                    <a:pt x="29049" y="87162"/>
                  </a:cubicBezTo>
                  <a:cubicBezTo>
                    <a:pt x="29049" y="93938"/>
                    <a:pt x="33722" y="99817"/>
                    <a:pt x="40333" y="101334"/>
                  </a:cubicBezTo>
                  <a:lnTo>
                    <a:pt x="229296" y="144915"/>
                  </a:lnTo>
                  <a:cubicBezTo>
                    <a:pt x="230372" y="145162"/>
                    <a:pt x="231449" y="145286"/>
                    <a:pt x="232569" y="145286"/>
                  </a:cubicBezTo>
                  <a:cubicBezTo>
                    <a:pt x="233667" y="145286"/>
                    <a:pt x="234744" y="145162"/>
                    <a:pt x="235820" y="144915"/>
                  </a:cubicBezTo>
                  <a:cubicBezTo>
                    <a:pt x="235820" y="144915"/>
                    <a:pt x="424783" y="101334"/>
                    <a:pt x="424783" y="101334"/>
                  </a:cubicBezTo>
                  <a:cubicBezTo>
                    <a:pt x="431394" y="99817"/>
                    <a:pt x="436046" y="93938"/>
                    <a:pt x="436046" y="87162"/>
                  </a:cubicBezTo>
                  <a:cubicBezTo>
                    <a:pt x="436046" y="80402"/>
                    <a:pt x="431394" y="74523"/>
                    <a:pt x="424783" y="73007"/>
                  </a:cubicBezTo>
                  <a:lnTo>
                    <a:pt x="235820" y="29425"/>
                  </a:lnTo>
                  <a:cubicBezTo>
                    <a:pt x="234744" y="29178"/>
                    <a:pt x="233667" y="29054"/>
                    <a:pt x="232569" y="29054"/>
                  </a:cubicBezTo>
                  <a:close/>
                  <a:moveTo>
                    <a:pt x="232569" y="0"/>
                  </a:moveTo>
                  <a:cubicBezTo>
                    <a:pt x="235777" y="0"/>
                    <a:pt x="238986" y="340"/>
                    <a:pt x="242173" y="1052"/>
                  </a:cubicBezTo>
                  <a:lnTo>
                    <a:pt x="431330" y="44680"/>
                  </a:lnTo>
                  <a:cubicBezTo>
                    <a:pt x="451227" y="49274"/>
                    <a:pt x="465138" y="66741"/>
                    <a:pt x="465138" y="87162"/>
                  </a:cubicBezTo>
                  <a:cubicBezTo>
                    <a:pt x="465138" y="107599"/>
                    <a:pt x="451227" y="125066"/>
                    <a:pt x="431330" y="129645"/>
                  </a:cubicBezTo>
                  <a:lnTo>
                    <a:pt x="392438" y="138618"/>
                  </a:lnTo>
                  <a:lnTo>
                    <a:pt x="392438" y="261518"/>
                  </a:lnTo>
                  <a:cubicBezTo>
                    <a:pt x="392438" y="300087"/>
                    <a:pt x="348293" y="334169"/>
                    <a:pt x="232569" y="334169"/>
                  </a:cubicBezTo>
                  <a:cubicBezTo>
                    <a:pt x="116823" y="334169"/>
                    <a:pt x="72656" y="300087"/>
                    <a:pt x="72656" y="261518"/>
                  </a:cubicBezTo>
                  <a:lnTo>
                    <a:pt x="72656" y="138618"/>
                  </a:lnTo>
                  <a:lnTo>
                    <a:pt x="33787" y="129645"/>
                  </a:lnTo>
                  <a:cubicBezTo>
                    <a:pt x="13889" y="125066"/>
                    <a:pt x="0" y="107599"/>
                    <a:pt x="0" y="87162"/>
                  </a:cubicBezTo>
                  <a:cubicBezTo>
                    <a:pt x="0" y="66741"/>
                    <a:pt x="13889" y="49274"/>
                    <a:pt x="33808" y="44680"/>
                  </a:cubicBezTo>
                  <a:lnTo>
                    <a:pt x="222749" y="1098"/>
                  </a:lnTo>
                  <a:cubicBezTo>
                    <a:pt x="226130" y="340"/>
                    <a:pt x="229360" y="0"/>
                    <a:pt x="232569" y="0"/>
                  </a:cubicBezTo>
                  <a:close/>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91440" tIns="45720" rIns="91440" bIns="45720" anchor="ctr">
              <a:normAutofit/>
            </a:bodyPr>
            <a:lstStyle/>
            <a:p>
              <a:pPr algn="ctr"/>
              <a:endParaRPr/>
            </a:p>
          </p:txBody>
        </p:sp>
        <p:sp>
          <p:nvSpPr>
            <p:cNvPr id="22" name="ïŝļîdê">
              <a:extLst>
                <a:ext uri="{FF2B5EF4-FFF2-40B4-BE49-F238E27FC236}">
                  <a16:creationId xmlns:a16="http://schemas.microsoft.com/office/drawing/2014/main" id="{3D73CD64-B733-4F92-8C31-951CA7AFE5CB}"/>
                </a:ext>
              </a:extLst>
            </p:cNvPr>
            <p:cNvSpPr/>
            <p:nvPr/>
          </p:nvSpPr>
          <p:spPr bwMode="auto">
            <a:xfrm>
              <a:off x="6169394" y="4245946"/>
              <a:ext cx="1688048" cy="1441179"/>
            </a:xfrm>
            <a:custGeom>
              <a:avLst/>
              <a:gdLst>
                <a:gd name="T0" fmla="*/ 602457 w 21600"/>
                <a:gd name="T1" fmla="*/ 514350 h 21600"/>
                <a:gd name="T2" fmla="*/ 602457 w 21600"/>
                <a:gd name="T3" fmla="*/ 514350 h 21600"/>
                <a:gd name="T4" fmla="*/ 602457 w 21600"/>
                <a:gd name="T5" fmla="*/ 514350 h 21600"/>
                <a:gd name="T6" fmla="*/ 602457 w 21600"/>
                <a:gd name="T7" fmla="*/ 514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961" y="0"/>
                  </a:moveTo>
                  <a:cubicBezTo>
                    <a:pt x="21600" y="6924"/>
                    <a:pt x="21600" y="6924"/>
                    <a:pt x="21600" y="6924"/>
                  </a:cubicBezTo>
                  <a:cubicBezTo>
                    <a:pt x="17096" y="15499"/>
                    <a:pt x="9287" y="21023"/>
                    <a:pt x="703" y="21600"/>
                  </a:cubicBezTo>
                  <a:cubicBezTo>
                    <a:pt x="0" y="8492"/>
                    <a:pt x="0" y="8492"/>
                    <a:pt x="0" y="8492"/>
                  </a:cubicBezTo>
                  <a:cubicBezTo>
                    <a:pt x="5065" y="8079"/>
                    <a:pt x="9498" y="4782"/>
                    <a:pt x="11961" y="0"/>
                  </a:cubicBezTo>
                  <a:close/>
                </a:path>
              </a:pathLst>
            </a:custGeom>
            <a:solidFill>
              <a:schemeClr val="bg1">
                <a:lumMod val="95000"/>
              </a:schemeClr>
            </a:solidFill>
            <a:ln>
              <a:noFill/>
            </a:ln>
            <a:effectLst/>
          </p:spPr>
          <p:txBody>
            <a:bodyPr wrap="square" lIns="91440" tIns="45720" rIns="91440" bIns="45720" anchor="ctr">
              <a:normAutofit/>
            </a:bodyPr>
            <a:lstStyle/>
            <a:p>
              <a:pPr algn="ctr"/>
              <a:endParaRPr/>
            </a:p>
          </p:txBody>
        </p:sp>
        <p:sp>
          <p:nvSpPr>
            <p:cNvPr id="23" name="ïšḷïḋè">
              <a:extLst>
                <a:ext uri="{FF2B5EF4-FFF2-40B4-BE49-F238E27FC236}">
                  <a16:creationId xmlns:a16="http://schemas.microsoft.com/office/drawing/2014/main" id="{ACA28947-0BEF-4AC7-8F71-32FED5A1842A}"/>
                </a:ext>
              </a:extLst>
            </p:cNvPr>
            <p:cNvSpPr/>
            <p:nvPr/>
          </p:nvSpPr>
          <p:spPr bwMode="auto">
            <a:xfrm>
              <a:off x="6750245" y="4753945"/>
              <a:ext cx="464344" cy="4651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91440" tIns="45720" rIns="91440" bIns="45720" anchor="ctr">
              <a:normAutofit/>
            </a:bodyPr>
            <a:lstStyle/>
            <a:p>
              <a:pPr algn="ctr"/>
              <a:endParaRPr/>
            </a:p>
          </p:txBody>
        </p:sp>
        <p:grpSp>
          <p:nvGrpSpPr>
            <p:cNvPr id="24" name="ïṣḷïḍè">
              <a:extLst>
                <a:ext uri="{FF2B5EF4-FFF2-40B4-BE49-F238E27FC236}">
                  <a16:creationId xmlns:a16="http://schemas.microsoft.com/office/drawing/2014/main" id="{9684F6F9-E239-47D4-83E0-8E79E71E2DB0}"/>
                </a:ext>
              </a:extLst>
            </p:cNvPr>
            <p:cNvGrpSpPr/>
            <p:nvPr/>
          </p:nvGrpSpPr>
          <p:grpSpPr>
            <a:xfrm>
              <a:off x="8157687" y="1216333"/>
              <a:ext cx="3813191" cy="1807591"/>
              <a:chOff x="8157687" y="1216333"/>
              <a:chExt cx="3813191" cy="1807591"/>
            </a:xfrm>
          </p:grpSpPr>
          <p:sp>
            <p:nvSpPr>
              <p:cNvPr id="51" name="ïṧlïḍe">
                <a:extLst>
                  <a:ext uri="{FF2B5EF4-FFF2-40B4-BE49-F238E27FC236}">
                    <a16:creationId xmlns:a16="http://schemas.microsoft.com/office/drawing/2014/main" id="{BC8C9FCC-AF53-4F29-A7D0-30CA3552B01F}"/>
                  </a:ext>
                </a:extLst>
              </p:cNvPr>
              <p:cNvSpPr txBox="1"/>
              <p:nvPr/>
            </p:nvSpPr>
            <p:spPr>
              <a:xfrm>
                <a:off x="8157687" y="1216333"/>
                <a:ext cx="1411264" cy="449700"/>
              </a:xfrm>
              <a:prstGeom prst="rect">
                <a:avLst/>
              </a:prstGeom>
              <a:noFill/>
            </p:spPr>
            <p:txBody>
              <a:bodyPr wrap="square" lIns="91440" tIns="45720" rIns="91440" bIns="45720" anchor="ctr" anchorCtr="0">
                <a:normAutofit/>
              </a:bodyPr>
              <a:lstStyle/>
              <a:p>
                <a:pPr algn="ctr"/>
                <a:r>
                  <a:rPr lang="zh-CN" altLang="en-US" b="1" dirty="0">
                    <a:solidFill>
                      <a:srgbClr val="FF6D00"/>
                    </a:solidFill>
                  </a:rPr>
                  <a:t>自服务门户</a:t>
                </a:r>
              </a:p>
            </p:txBody>
          </p:sp>
          <p:sp>
            <p:nvSpPr>
              <p:cNvPr id="52" name="işļiḍê">
                <a:extLst>
                  <a:ext uri="{FF2B5EF4-FFF2-40B4-BE49-F238E27FC236}">
                    <a16:creationId xmlns:a16="http://schemas.microsoft.com/office/drawing/2014/main" id="{23DEA466-C004-44F1-BBE9-02F10D2357C8}"/>
                  </a:ext>
                </a:extLst>
              </p:cNvPr>
              <p:cNvSpPr txBox="1"/>
              <p:nvPr/>
            </p:nvSpPr>
            <p:spPr>
              <a:xfrm>
                <a:off x="8241693" y="1702925"/>
                <a:ext cx="3729185" cy="1320999"/>
              </a:xfrm>
              <a:prstGeom prst="rect">
                <a:avLst/>
              </a:prstGeom>
              <a:noFill/>
            </p:spPr>
            <p:txBody>
              <a:bodyPr wrap="square" lIns="91440" tIns="45720" rIns="91440" bIns="45720" anchor="t" anchorCtr="0">
                <a:normAutofit fontScale="92500" lnSpcReduction="10000"/>
              </a:bodyPr>
              <a:lstStyle/>
              <a:p>
                <a:pPr marL="171450" indent="-171450">
                  <a:buFont typeface="Wingdings" panose="05000000000000000000" pitchFamily="2" charset="2"/>
                  <a:buChar char="v"/>
                </a:pPr>
                <a:r>
                  <a:rPr lang="zh-CN" altLang="en-US" sz="1200" dirty="0"/>
                  <a:t>自服务门户中实现</a:t>
                </a:r>
                <a:r>
                  <a:rPr lang="zh-CN" altLang="en-US" sz="1200" dirty="0">
                    <a:solidFill>
                      <a:srgbClr val="FF0000"/>
                    </a:solidFill>
                  </a:rPr>
                  <a:t>资源池的定义    共</a:t>
                </a:r>
                <a:r>
                  <a:rPr lang="en-US" altLang="zh-CN" sz="1200" dirty="0">
                    <a:solidFill>
                      <a:srgbClr val="FF0000"/>
                    </a:solidFill>
                  </a:rPr>
                  <a:t>8</a:t>
                </a:r>
                <a:r>
                  <a:rPr lang="zh-CN" altLang="en-US" sz="1200" dirty="0">
                    <a:solidFill>
                      <a:srgbClr val="FF0000"/>
                    </a:solidFill>
                  </a:rPr>
                  <a:t>种</a:t>
                </a:r>
                <a:endParaRPr lang="en-US" altLang="zh-CN" sz="1200" dirty="0">
                  <a:solidFill>
                    <a:srgbClr val="FF0000"/>
                  </a:solidFill>
                </a:endParaRPr>
              </a:p>
              <a:p>
                <a:pPr marL="171450" indent="-171450">
                  <a:buFont typeface="Wingdings" panose="05000000000000000000" pitchFamily="2" charset="2"/>
                  <a:buChar char="v"/>
                </a:pPr>
                <a:r>
                  <a:rPr lang="zh-CN" altLang="en-US" sz="1200" dirty="0">
                    <a:solidFill>
                      <a:srgbClr val="FF0000"/>
                    </a:solidFill>
                  </a:rPr>
                  <a:t>创建符合</a:t>
                </a:r>
                <a:r>
                  <a:rPr lang="en-US" altLang="zh-CN" sz="1200" dirty="0">
                    <a:solidFill>
                      <a:srgbClr val="FF0000"/>
                    </a:solidFill>
                  </a:rPr>
                  <a:t>HSBC Global </a:t>
                </a:r>
                <a:r>
                  <a:rPr lang="zh-CN" altLang="en-US" sz="1200" dirty="0">
                    <a:solidFill>
                      <a:srgbClr val="FF0000"/>
                    </a:solidFill>
                  </a:rPr>
                  <a:t>标准</a:t>
                </a:r>
                <a:r>
                  <a:rPr lang="zh-CN" altLang="en-US" sz="1200" dirty="0"/>
                  <a:t>的数据库实例</a:t>
                </a:r>
                <a:endParaRPr lang="en-US" altLang="zh-CN" sz="1200" dirty="0"/>
              </a:p>
              <a:p>
                <a:pPr marL="171450" indent="-171450">
                  <a:buFont typeface="Wingdings" panose="05000000000000000000" pitchFamily="2" charset="2"/>
                  <a:buChar char="v"/>
                </a:pPr>
                <a:r>
                  <a:rPr lang="zh-CN" altLang="en-US" sz="1200" dirty="0">
                    <a:solidFill>
                      <a:srgbClr val="FF0000"/>
                    </a:solidFill>
                  </a:rPr>
                  <a:t>实现或者扩充了之前</a:t>
                </a:r>
                <a:r>
                  <a:rPr lang="en-US" altLang="zh-CN" sz="1200" dirty="0">
                    <a:solidFill>
                      <a:srgbClr val="FF0000"/>
                    </a:solidFill>
                  </a:rPr>
                  <a:t>HSBC Global </a:t>
                </a:r>
                <a:r>
                  <a:rPr lang="zh-CN" altLang="en-US" sz="1200" dirty="0">
                    <a:solidFill>
                      <a:srgbClr val="FF0000"/>
                    </a:solidFill>
                  </a:rPr>
                  <a:t>数据库服务脚本</a:t>
                </a:r>
                <a:endParaRPr lang="en-US" altLang="zh-CN" sz="1200" dirty="0"/>
              </a:p>
              <a:p>
                <a:r>
                  <a:rPr lang="zh-CN" altLang="en-US" sz="1300" dirty="0"/>
                  <a:t>     包括单实例转换</a:t>
                </a:r>
                <a:r>
                  <a:rPr lang="en-US" altLang="zh-CN" sz="1300" dirty="0"/>
                  <a:t>RAC</a:t>
                </a:r>
                <a:r>
                  <a:rPr lang="zh-CN" altLang="en-US" sz="1300" dirty="0"/>
                  <a:t>、</a:t>
                </a:r>
                <a:r>
                  <a:rPr lang="en-US" altLang="zh-CN" sz="1300" dirty="0"/>
                  <a:t>DG</a:t>
                </a:r>
                <a:r>
                  <a:rPr lang="zh-CN" altLang="en-US" sz="1300" dirty="0"/>
                  <a:t>搭建、</a:t>
                </a:r>
                <a:r>
                  <a:rPr lang="en-US" altLang="zh-CN" sz="1300" dirty="0"/>
                  <a:t>RAC One Node </a:t>
                </a:r>
                <a:r>
                  <a:rPr lang="zh-CN" altLang="en-US" sz="1300" dirty="0"/>
                  <a:t>创建、</a:t>
                </a:r>
                <a:r>
                  <a:rPr lang="en-US" altLang="zh-CN" sz="1300" dirty="0"/>
                  <a:t>PDB</a:t>
                </a:r>
                <a:r>
                  <a:rPr lang="zh-CN" altLang="en-US" sz="1300" dirty="0"/>
                  <a:t>插拔等操作。</a:t>
                </a:r>
                <a:endParaRPr lang="en-US" altLang="zh-CN" sz="1300" dirty="0"/>
              </a:p>
              <a:p>
                <a:pPr marL="171450" indent="-171450">
                  <a:buFont typeface="Wingdings" panose="05000000000000000000" pitchFamily="2" charset="2"/>
                  <a:buChar char="v"/>
                </a:pPr>
                <a:endParaRPr lang="en-US" altLang="zh-CN" sz="1400" dirty="0"/>
              </a:p>
              <a:p>
                <a:r>
                  <a:rPr lang="en-US" altLang="zh-CN" sz="1400" dirty="0">
                    <a:solidFill>
                      <a:srgbClr val="FF0000"/>
                    </a:solidFill>
                  </a:rPr>
                  <a:t>          </a:t>
                </a:r>
                <a:endParaRPr lang="en-US" altLang="zh-CN" sz="1400" dirty="0"/>
              </a:p>
            </p:txBody>
          </p:sp>
        </p:grpSp>
        <p:grpSp>
          <p:nvGrpSpPr>
            <p:cNvPr id="25" name="ïS1îďe">
              <a:extLst>
                <a:ext uri="{FF2B5EF4-FFF2-40B4-BE49-F238E27FC236}">
                  <a16:creationId xmlns:a16="http://schemas.microsoft.com/office/drawing/2014/main" id="{F47252D1-0E79-48A2-BCDF-2649CCB196DC}"/>
                </a:ext>
              </a:extLst>
            </p:cNvPr>
            <p:cNvGrpSpPr/>
            <p:nvPr/>
          </p:nvGrpSpPr>
          <p:grpSpPr>
            <a:xfrm>
              <a:off x="8180470" y="2666610"/>
              <a:ext cx="3869055" cy="1334709"/>
              <a:chOff x="8180470" y="897019"/>
              <a:chExt cx="3869055" cy="1334709"/>
            </a:xfrm>
          </p:grpSpPr>
          <p:sp>
            <p:nvSpPr>
              <p:cNvPr id="49" name="ïšḷidè">
                <a:extLst>
                  <a:ext uri="{FF2B5EF4-FFF2-40B4-BE49-F238E27FC236}">
                    <a16:creationId xmlns:a16="http://schemas.microsoft.com/office/drawing/2014/main" id="{D0A4D484-4551-419D-8ACC-F1B796E2EF2C}"/>
                  </a:ext>
                </a:extLst>
              </p:cNvPr>
              <p:cNvSpPr txBox="1"/>
              <p:nvPr/>
            </p:nvSpPr>
            <p:spPr>
              <a:xfrm>
                <a:off x="8180470" y="897019"/>
                <a:ext cx="1411263" cy="449700"/>
              </a:xfrm>
              <a:prstGeom prst="rect">
                <a:avLst/>
              </a:prstGeom>
              <a:noFill/>
            </p:spPr>
            <p:txBody>
              <a:bodyPr wrap="square" lIns="91440" tIns="45720" rIns="91440" bIns="45720" anchor="ctr" anchorCtr="0">
                <a:normAutofit/>
              </a:bodyPr>
              <a:lstStyle/>
              <a:p>
                <a:pPr algn="ctr"/>
                <a:r>
                  <a:rPr lang="zh-CN" altLang="en-US" b="1" dirty="0">
                    <a:solidFill>
                      <a:srgbClr val="FF6D00"/>
                    </a:solidFill>
                  </a:rPr>
                  <a:t>资源池能力</a:t>
                </a:r>
              </a:p>
            </p:txBody>
          </p:sp>
          <p:sp>
            <p:nvSpPr>
              <p:cNvPr id="50" name="ïsḷîdê">
                <a:extLst>
                  <a:ext uri="{FF2B5EF4-FFF2-40B4-BE49-F238E27FC236}">
                    <a16:creationId xmlns:a16="http://schemas.microsoft.com/office/drawing/2014/main" id="{A5BA8A2F-E7E6-4272-AF73-675BD44FA493}"/>
                  </a:ext>
                </a:extLst>
              </p:cNvPr>
              <p:cNvSpPr txBox="1"/>
              <p:nvPr/>
            </p:nvSpPr>
            <p:spPr>
              <a:xfrm>
                <a:off x="8241693" y="1322405"/>
                <a:ext cx="3807832" cy="909323"/>
              </a:xfrm>
              <a:prstGeom prst="rect">
                <a:avLst/>
              </a:prstGeom>
              <a:noFill/>
            </p:spPr>
            <p:txBody>
              <a:bodyPr wrap="square" lIns="91440" tIns="45720" rIns="91440" bIns="45720" anchor="t" anchorCtr="0">
                <a:noAutofit/>
              </a:bodyPr>
              <a:lstStyle/>
              <a:p>
                <a:pPr marL="171450" indent="-171450">
                  <a:buFont typeface="Wingdings" panose="05000000000000000000" pitchFamily="2" charset="2"/>
                  <a:buChar char="v"/>
                </a:pPr>
                <a:r>
                  <a:rPr lang="zh-CN" altLang="en-US" sz="1200" dirty="0"/>
                  <a:t>实现</a:t>
                </a:r>
                <a:r>
                  <a:rPr lang="zh-CN" altLang="en-US" sz="1200" dirty="0">
                    <a:solidFill>
                      <a:srgbClr val="FF0000"/>
                    </a:solidFill>
                  </a:rPr>
                  <a:t>资源快速供给</a:t>
                </a:r>
                <a:r>
                  <a:rPr lang="en-US" altLang="zh-CN" sz="1200" dirty="0">
                    <a:solidFill>
                      <a:srgbClr val="FF0000"/>
                    </a:solidFill>
                  </a:rPr>
                  <a:t>,</a:t>
                </a:r>
                <a:r>
                  <a:rPr lang="zh-CN" altLang="en-US" sz="1200" dirty="0">
                    <a:solidFill>
                      <a:srgbClr val="FF0000"/>
                    </a:solidFill>
                  </a:rPr>
                  <a:t>大幅度缩短交付流程 （</a:t>
                </a:r>
                <a:r>
                  <a:rPr lang="en-US" altLang="zh-CN" sz="1200" dirty="0">
                    <a:solidFill>
                      <a:srgbClr val="FF0000"/>
                    </a:solidFill>
                  </a:rPr>
                  <a:t>UAT</a:t>
                </a:r>
                <a:r>
                  <a:rPr lang="zh-CN" altLang="en-US" sz="1200" dirty="0">
                    <a:solidFill>
                      <a:srgbClr val="FF0000"/>
                    </a:solidFill>
                  </a:rPr>
                  <a:t>环境）</a:t>
                </a:r>
                <a:endParaRPr lang="en-US" altLang="zh-CN" sz="1200" dirty="0">
                  <a:solidFill>
                    <a:srgbClr val="FF0000"/>
                  </a:solidFill>
                </a:endParaRPr>
              </a:p>
              <a:p>
                <a:pPr marL="171450" indent="-171450">
                  <a:buFont typeface="Wingdings" panose="05000000000000000000" pitchFamily="2" charset="2"/>
                  <a:buChar char="v"/>
                </a:pPr>
                <a:r>
                  <a:rPr lang="zh-CN" altLang="en-US" sz="1200" dirty="0"/>
                  <a:t>动态的资源调整，实现</a:t>
                </a:r>
                <a:r>
                  <a:rPr lang="zh-CN" altLang="en-US" sz="1200" dirty="0">
                    <a:solidFill>
                      <a:srgbClr val="FF0000"/>
                    </a:solidFill>
                  </a:rPr>
                  <a:t>在线扩缩容</a:t>
                </a:r>
                <a:endParaRPr lang="en-US" altLang="zh-CN" sz="1200" dirty="0">
                  <a:solidFill>
                    <a:srgbClr val="FF0000"/>
                  </a:solidFill>
                </a:endParaRPr>
              </a:p>
              <a:p>
                <a:pPr marL="171450" indent="-171450">
                  <a:buFont typeface="Wingdings" panose="05000000000000000000" pitchFamily="2" charset="2"/>
                  <a:buChar char="v"/>
                </a:pPr>
                <a:r>
                  <a:rPr lang="zh-CN" altLang="en-US" sz="1200" dirty="0">
                    <a:solidFill>
                      <a:srgbClr val="FF0000"/>
                    </a:solidFill>
                  </a:rPr>
                  <a:t>利用</a:t>
                </a:r>
                <a:r>
                  <a:rPr lang="en-US" altLang="zh-CN" sz="1200" dirty="0">
                    <a:solidFill>
                      <a:srgbClr val="FF0000"/>
                    </a:solidFill>
                  </a:rPr>
                  <a:t>PDB</a:t>
                </a:r>
                <a:r>
                  <a:rPr lang="zh-CN" altLang="en-US" sz="1200" dirty="0">
                    <a:solidFill>
                      <a:srgbClr val="FF0000"/>
                    </a:solidFill>
                  </a:rPr>
                  <a:t>迁出</a:t>
                </a:r>
                <a:r>
                  <a:rPr lang="en-US" altLang="zh-CN" sz="1200" dirty="0">
                    <a:solidFill>
                      <a:srgbClr val="FF0000"/>
                    </a:solidFill>
                  </a:rPr>
                  <a:t>/</a:t>
                </a:r>
                <a:r>
                  <a:rPr lang="zh-CN" altLang="en-US" sz="1200" dirty="0">
                    <a:solidFill>
                      <a:srgbClr val="FF0000"/>
                    </a:solidFill>
                  </a:rPr>
                  <a:t>迁入</a:t>
                </a:r>
                <a:r>
                  <a:rPr lang="zh-CN" altLang="en-US" sz="1200" dirty="0"/>
                  <a:t>便利的特性，实现在</a:t>
                </a:r>
                <a:r>
                  <a:rPr lang="zh-CN" altLang="en-US" sz="1200" dirty="0">
                    <a:solidFill>
                      <a:srgbClr val="FF0000"/>
                    </a:solidFill>
                  </a:rPr>
                  <a:t>不同资源池之间的快速部署</a:t>
                </a:r>
                <a:endParaRPr lang="en-US" altLang="zh-CN" sz="1200" dirty="0">
                  <a:solidFill>
                    <a:srgbClr val="FF0000"/>
                  </a:solidFill>
                </a:endParaRPr>
              </a:p>
              <a:p>
                <a:pPr marL="171450" indent="-171450">
                  <a:buFont typeface="Wingdings" panose="05000000000000000000" pitchFamily="2" charset="2"/>
                  <a:buChar char="v"/>
                </a:pPr>
                <a:r>
                  <a:rPr lang="zh-CN" altLang="en-US" sz="1200" dirty="0">
                    <a:solidFill>
                      <a:srgbClr val="FF0000"/>
                    </a:solidFill>
                  </a:rPr>
                  <a:t>通过</a:t>
                </a:r>
                <a:r>
                  <a:rPr lang="en-US" altLang="zh-CN" sz="1200" dirty="0">
                    <a:solidFill>
                      <a:srgbClr val="FF0000"/>
                    </a:solidFill>
                  </a:rPr>
                  <a:t>OEM </a:t>
                </a:r>
                <a:r>
                  <a:rPr lang="zh-CN" altLang="en-US" sz="1200" dirty="0">
                    <a:solidFill>
                      <a:srgbClr val="FF0000"/>
                    </a:solidFill>
                  </a:rPr>
                  <a:t>实现</a:t>
                </a:r>
                <a:r>
                  <a:rPr lang="en-US" altLang="zh-CN" sz="1200" dirty="0">
                    <a:solidFill>
                      <a:srgbClr val="FF0000"/>
                    </a:solidFill>
                  </a:rPr>
                  <a:t>Exadata</a:t>
                </a:r>
                <a:r>
                  <a:rPr lang="zh-CN" altLang="en-US" sz="1200" dirty="0">
                    <a:solidFill>
                      <a:srgbClr val="FF0000"/>
                    </a:solidFill>
                  </a:rPr>
                  <a:t>硬件及</a:t>
                </a:r>
                <a:r>
                  <a:rPr lang="en-US" altLang="zh-CN" sz="1200" dirty="0">
                    <a:solidFill>
                      <a:srgbClr val="FF0000"/>
                    </a:solidFill>
                  </a:rPr>
                  <a:t>DBaaS</a:t>
                </a:r>
                <a:r>
                  <a:rPr lang="zh-CN" altLang="en-US" sz="1200" dirty="0">
                    <a:solidFill>
                      <a:srgbClr val="FF0000"/>
                    </a:solidFill>
                  </a:rPr>
                  <a:t>资源池的监控和告警；自定义</a:t>
                </a:r>
                <a:r>
                  <a:rPr lang="en-US" altLang="zh-CN" sz="1200" dirty="0">
                    <a:solidFill>
                      <a:srgbClr val="FF0000"/>
                    </a:solidFill>
                  </a:rPr>
                  <a:t>Dashboard</a:t>
                </a:r>
                <a:r>
                  <a:rPr lang="zh-CN" altLang="en-US" sz="1200" dirty="0">
                    <a:solidFill>
                      <a:srgbClr val="FF0000"/>
                    </a:solidFill>
                  </a:rPr>
                  <a:t>，快速了解信息</a:t>
                </a:r>
                <a:endParaRPr lang="en-US" altLang="zh-CN" sz="1200" dirty="0">
                  <a:solidFill>
                    <a:srgbClr val="FF0000"/>
                  </a:solidFill>
                </a:endParaRPr>
              </a:p>
            </p:txBody>
          </p:sp>
        </p:grpSp>
        <p:grpSp>
          <p:nvGrpSpPr>
            <p:cNvPr id="26" name="îṥḷïdé">
              <a:extLst>
                <a:ext uri="{FF2B5EF4-FFF2-40B4-BE49-F238E27FC236}">
                  <a16:creationId xmlns:a16="http://schemas.microsoft.com/office/drawing/2014/main" id="{9BBD0571-7E85-4871-B5C2-6F56C2717BAA}"/>
                </a:ext>
              </a:extLst>
            </p:cNvPr>
            <p:cNvGrpSpPr/>
            <p:nvPr/>
          </p:nvGrpSpPr>
          <p:grpSpPr>
            <a:xfrm>
              <a:off x="7795440" y="4692632"/>
              <a:ext cx="4680223" cy="1818993"/>
              <a:chOff x="7795440" y="1153450"/>
              <a:chExt cx="4680223" cy="1818993"/>
            </a:xfrm>
          </p:grpSpPr>
          <p:sp>
            <p:nvSpPr>
              <p:cNvPr id="47" name="ïŝḷiďè">
                <a:extLst>
                  <a:ext uri="{FF2B5EF4-FFF2-40B4-BE49-F238E27FC236}">
                    <a16:creationId xmlns:a16="http://schemas.microsoft.com/office/drawing/2014/main" id="{DF000A4C-1459-4458-A4D8-A4EC01A85691}"/>
                  </a:ext>
                </a:extLst>
              </p:cNvPr>
              <p:cNvSpPr txBox="1"/>
              <p:nvPr/>
            </p:nvSpPr>
            <p:spPr>
              <a:xfrm>
                <a:off x="7795440" y="1153450"/>
                <a:ext cx="2065277" cy="449700"/>
              </a:xfrm>
              <a:prstGeom prst="rect">
                <a:avLst/>
              </a:prstGeom>
              <a:noFill/>
            </p:spPr>
            <p:txBody>
              <a:bodyPr wrap="square" lIns="91440" tIns="45720" rIns="91440" bIns="45720" anchor="ctr" anchorCtr="0">
                <a:normAutofit/>
              </a:bodyPr>
              <a:lstStyle/>
              <a:p>
                <a:pPr algn="ctr"/>
                <a:r>
                  <a:rPr lang="zh-CN" altLang="en-US" b="1" dirty="0">
                    <a:solidFill>
                      <a:srgbClr val="FF6D00"/>
                    </a:solidFill>
                  </a:rPr>
                  <a:t>服务扩充</a:t>
                </a:r>
              </a:p>
            </p:txBody>
          </p:sp>
          <p:sp>
            <p:nvSpPr>
              <p:cNvPr id="48" name="ïṥ1îďé">
                <a:extLst>
                  <a:ext uri="{FF2B5EF4-FFF2-40B4-BE49-F238E27FC236}">
                    <a16:creationId xmlns:a16="http://schemas.microsoft.com/office/drawing/2014/main" id="{17F5E76A-D314-45BC-9C3F-C9960ACC7F71}"/>
                  </a:ext>
                </a:extLst>
              </p:cNvPr>
              <p:cNvSpPr txBox="1"/>
              <p:nvPr/>
            </p:nvSpPr>
            <p:spPr>
              <a:xfrm>
                <a:off x="8239277" y="1557951"/>
                <a:ext cx="4236386" cy="1414492"/>
              </a:xfrm>
              <a:prstGeom prst="rect">
                <a:avLst/>
              </a:prstGeom>
              <a:noFill/>
            </p:spPr>
            <p:txBody>
              <a:bodyPr wrap="square" lIns="91440" tIns="45720" rIns="91440" bIns="45720" anchor="t" anchorCtr="0">
                <a:normAutofit/>
              </a:bodyPr>
              <a:lstStyle/>
              <a:p>
                <a:pPr marL="171450" indent="-171450">
                  <a:buFont typeface="Wingdings" panose="05000000000000000000" pitchFamily="2" charset="2"/>
                  <a:buChar char="v"/>
                </a:pPr>
                <a:r>
                  <a:rPr lang="zh-CN" altLang="en-US" sz="1200" dirty="0">
                    <a:solidFill>
                      <a:srgbClr val="FF0000"/>
                    </a:solidFill>
                  </a:rPr>
                  <a:t>实现在一个</a:t>
                </a:r>
                <a:r>
                  <a:rPr lang="en-US" altLang="zh-CN" sz="1200" dirty="0">
                    <a:solidFill>
                      <a:srgbClr val="FF0000"/>
                    </a:solidFill>
                  </a:rPr>
                  <a:t>CDB</a:t>
                </a:r>
                <a:r>
                  <a:rPr lang="zh-CN" altLang="en-US" sz="1200" dirty="0">
                    <a:solidFill>
                      <a:srgbClr val="FF0000"/>
                    </a:solidFill>
                  </a:rPr>
                  <a:t>下不同字符集的</a:t>
                </a:r>
                <a:r>
                  <a:rPr lang="en-US" altLang="zh-CN" sz="1200" dirty="0">
                    <a:solidFill>
                      <a:srgbClr val="FF0000"/>
                    </a:solidFill>
                  </a:rPr>
                  <a:t>PDB</a:t>
                </a:r>
                <a:r>
                  <a:rPr lang="zh-CN" altLang="en-US" sz="1200" dirty="0">
                    <a:solidFill>
                      <a:srgbClr val="FF0000"/>
                    </a:solidFill>
                  </a:rPr>
                  <a:t>共存。</a:t>
                </a:r>
                <a:endParaRPr lang="en-US" altLang="zh-CN" sz="1200" dirty="0"/>
              </a:p>
              <a:p>
                <a:pPr marL="171450" indent="-171450">
                  <a:buFont typeface="Wingdings" panose="05000000000000000000" pitchFamily="2" charset="2"/>
                  <a:buChar char="v"/>
                </a:pPr>
                <a:r>
                  <a:rPr lang="zh-CN" altLang="en-US" sz="1200" dirty="0">
                    <a:solidFill>
                      <a:srgbClr val="FF0000"/>
                    </a:solidFill>
                  </a:rPr>
                  <a:t>扩充</a:t>
                </a:r>
                <a:r>
                  <a:rPr lang="zh-CN" altLang="en-US" sz="1200" dirty="0"/>
                  <a:t>了现有</a:t>
                </a:r>
                <a:r>
                  <a:rPr lang="en-US" altLang="zh-CN" sz="1200" dirty="0"/>
                  <a:t>Global</a:t>
                </a:r>
                <a:r>
                  <a:rPr lang="zh-CN" altLang="en-US" sz="1200" dirty="0"/>
                  <a:t>脚本关于</a:t>
                </a:r>
                <a:r>
                  <a:rPr lang="en-US" altLang="zh-CN" sz="1200" dirty="0"/>
                  <a:t>DB Service</a:t>
                </a:r>
                <a:r>
                  <a:rPr lang="zh-CN" altLang="en-US" sz="1200" dirty="0"/>
                  <a:t>的功能。</a:t>
                </a:r>
                <a:endParaRPr lang="en-US" altLang="zh-CN" sz="1200" dirty="0">
                  <a:solidFill>
                    <a:srgbClr val="FF0000"/>
                  </a:solidFill>
                </a:endParaRPr>
              </a:p>
              <a:p>
                <a:r>
                  <a:rPr lang="en-US" altLang="zh-CN" sz="1200" u="none" strike="noStrike" dirty="0">
                    <a:solidFill>
                      <a:srgbClr val="FF0000"/>
                    </a:solidFill>
                    <a:effectLst/>
                  </a:rPr>
                  <a:t>           Role Base</a:t>
                </a:r>
                <a:r>
                  <a:rPr lang="zh-CN" altLang="en-US" sz="1200" u="none" strike="noStrike" dirty="0">
                    <a:solidFill>
                      <a:srgbClr val="FF0000"/>
                    </a:solidFill>
                    <a:effectLst/>
                  </a:rPr>
                  <a:t>模式</a:t>
                </a:r>
                <a:endParaRPr lang="en-US" altLang="zh-CN" sz="1200" u="none" strike="noStrike" dirty="0">
                  <a:solidFill>
                    <a:srgbClr val="FF0000"/>
                  </a:solidFill>
                  <a:effectLst/>
                </a:endParaRPr>
              </a:p>
              <a:p>
                <a:r>
                  <a:rPr lang="zh-CN" altLang="en-US" sz="1200" u="none" strike="noStrike" dirty="0">
                    <a:solidFill>
                      <a:srgbClr val="FF0000"/>
                    </a:solidFill>
                    <a:effectLst/>
                  </a:rPr>
                  <a:t>           应用隔离模式 </a:t>
                </a:r>
                <a:r>
                  <a:rPr lang="en-US" altLang="zh-CN" sz="1200" u="none" strike="noStrike" dirty="0">
                    <a:solidFill>
                      <a:srgbClr val="FF0000"/>
                    </a:solidFill>
                    <a:effectLst/>
                  </a:rPr>
                  <a:t>: preferred</a:t>
                </a:r>
                <a:r>
                  <a:rPr lang="zh-CN" altLang="en-US" sz="1200" dirty="0">
                    <a:solidFill>
                      <a:srgbClr val="FF0000"/>
                    </a:solidFill>
                  </a:rPr>
                  <a:t>和</a:t>
                </a:r>
                <a:r>
                  <a:rPr lang="en-US" altLang="zh-CN" sz="1200" u="none" strike="noStrike" dirty="0">
                    <a:solidFill>
                      <a:srgbClr val="FF0000"/>
                    </a:solidFill>
                    <a:effectLst/>
                  </a:rPr>
                  <a:t>available</a:t>
                </a:r>
                <a:endParaRPr lang="en-US" altLang="zh-CN" sz="1200" dirty="0">
                  <a:solidFill>
                    <a:srgbClr val="FF0000"/>
                  </a:solidFill>
                </a:endParaRPr>
              </a:p>
              <a:p>
                <a:r>
                  <a:rPr lang="en-US" altLang="zh-CN" sz="1200" dirty="0">
                    <a:solidFill>
                      <a:srgbClr val="FF0000"/>
                    </a:solidFill>
                  </a:rPr>
                  <a:t>           </a:t>
                </a:r>
                <a:r>
                  <a:rPr lang="zh-CN" altLang="en-US" sz="1200" dirty="0">
                    <a:solidFill>
                      <a:srgbClr val="FF0000"/>
                    </a:solidFill>
                  </a:rPr>
                  <a:t>备库只读模式</a:t>
                </a:r>
                <a:endParaRPr lang="en-US" altLang="zh-CN" sz="1200" dirty="0">
                  <a:solidFill>
                    <a:srgbClr val="FF0000"/>
                  </a:solidFill>
                </a:endParaRPr>
              </a:p>
              <a:p>
                <a:pPr marL="171450" indent="-171450">
                  <a:buFont typeface="Wingdings" panose="05000000000000000000" pitchFamily="2" charset="2"/>
                  <a:buChar char="v"/>
                </a:pPr>
                <a:r>
                  <a:rPr lang="en-US" altLang="zh-CN" sz="1200" dirty="0">
                    <a:solidFill>
                      <a:srgbClr val="FF0000"/>
                    </a:solidFill>
                  </a:rPr>
                  <a:t>LDAP</a:t>
                </a:r>
                <a:r>
                  <a:rPr lang="zh-CN" altLang="en-US" sz="1200" dirty="0">
                    <a:solidFill>
                      <a:srgbClr val="FF0000"/>
                    </a:solidFill>
                  </a:rPr>
                  <a:t>方式登录</a:t>
                </a:r>
                <a:endParaRPr lang="en-US" altLang="zh-CN" sz="1200" dirty="0">
                  <a:solidFill>
                    <a:srgbClr val="FF0000"/>
                  </a:solidFill>
                </a:endParaRPr>
              </a:p>
            </p:txBody>
          </p:sp>
        </p:grpSp>
        <p:cxnSp>
          <p:nvCxnSpPr>
            <p:cNvPr id="27" name="直接连接符 22">
              <a:extLst>
                <a:ext uri="{FF2B5EF4-FFF2-40B4-BE49-F238E27FC236}">
                  <a16:creationId xmlns:a16="http://schemas.microsoft.com/office/drawing/2014/main" id="{0FDBBC53-154E-45D1-B75A-1EEF64FFA239}"/>
                </a:ext>
              </a:extLst>
            </p:cNvPr>
            <p:cNvCxnSpPr>
              <a:cxnSpLocks/>
            </p:cNvCxnSpPr>
            <p:nvPr/>
          </p:nvCxnSpPr>
          <p:spPr>
            <a:xfrm>
              <a:off x="8421624" y="2624791"/>
              <a:ext cx="309727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3">
              <a:extLst>
                <a:ext uri="{FF2B5EF4-FFF2-40B4-BE49-F238E27FC236}">
                  <a16:creationId xmlns:a16="http://schemas.microsoft.com/office/drawing/2014/main" id="{5CD3F399-E004-4552-A95F-77CC7C90664E}"/>
                </a:ext>
              </a:extLst>
            </p:cNvPr>
            <p:cNvCxnSpPr>
              <a:cxnSpLocks/>
            </p:cNvCxnSpPr>
            <p:nvPr/>
          </p:nvCxnSpPr>
          <p:spPr>
            <a:xfrm>
              <a:off x="8358249" y="4672956"/>
              <a:ext cx="309727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29" name="ïṣľîďe">
              <a:extLst>
                <a:ext uri="{FF2B5EF4-FFF2-40B4-BE49-F238E27FC236}">
                  <a16:creationId xmlns:a16="http://schemas.microsoft.com/office/drawing/2014/main" id="{0FEA346D-F3C8-4FEF-9B9D-60D14DBDE770}"/>
                </a:ext>
              </a:extLst>
            </p:cNvPr>
            <p:cNvGrpSpPr/>
            <p:nvPr/>
          </p:nvGrpSpPr>
          <p:grpSpPr>
            <a:xfrm>
              <a:off x="-557292" y="1243980"/>
              <a:ext cx="5439359" cy="1396695"/>
              <a:chOff x="7194407" y="1243980"/>
              <a:chExt cx="5439359" cy="1396695"/>
            </a:xfrm>
          </p:grpSpPr>
          <p:sp>
            <p:nvSpPr>
              <p:cNvPr id="44" name="ïṩļiḋe">
                <a:extLst>
                  <a:ext uri="{FF2B5EF4-FFF2-40B4-BE49-F238E27FC236}">
                    <a16:creationId xmlns:a16="http://schemas.microsoft.com/office/drawing/2014/main" id="{69C22B76-85BE-4BC4-8009-082C6EA740CC}"/>
                  </a:ext>
                </a:extLst>
              </p:cNvPr>
              <p:cNvSpPr txBox="1"/>
              <p:nvPr/>
            </p:nvSpPr>
            <p:spPr>
              <a:xfrm>
                <a:off x="7194407" y="1243980"/>
                <a:ext cx="3097271" cy="449700"/>
              </a:xfrm>
              <a:prstGeom prst="rect">
                <a:avLst/>
              </a:prstGeom>
              <a:noFill/>
            </p:spPr>
            <p:txBody>
              <a:bodyPr wrap="square" lIns="91440" tIns="45720" rIns="91440" bIns="45720" anchor="ctr" anchorCtr="0">
                <a:normAutofit/>
              </a:bodyPr>
              <a:lstStyle/>
              <a:p>
                <a:pPr algn="ctr"/>
                <a:r>
                  <a:rPr lang="zh-CN" altLang="en-US" b="1" dirty="0">
                    <a:solidFill>
                      <a:srgbClr val="FF6D00"/>
                    </a:solidFill>
                  </a:rPr>
                  <a:t>资源分级</a:t>
                </a:r>
              </a:p>
            </p:txBody>
          </p:sp>
          <p:sp>
            <p:nvSpPr>
              <p:cNvPr id="45" name="iṧlïḑe">
                <a:extLst>
                  <a:ext uri="{FF2B5EF4-FFF2-40B4-BE49-F238E27FC236}">
                    <a16:creationId xmlns:a16="http://schemas.microsoft.com/office/drawing/2014/main" id="{3F118726-D428-44B5-BF52-889A7CC981B6}"/>
                  </a:ext>
                </a:extLst>
              </p:cNvPr>
              <p:cNvSpPr txBox="1"/>
              <p:nvPr/>
            </p:nvSpPr>
            <p:spPr>
              <a:xfrm>
                <a:off x="8211976" y="1706577"/>
                <a:ext cx="4421790" cy="934098"/>
              </a:xfrm>
              <a:prstGeom prst="rect">
                <a:avLst/>
              </a:prstGeom>
              <a:noFill/>
            </p:spPr>
            <p:txBody>
              <a:bodyPr wrap="square" lIns="91440" tIns="45720" rIns="91440" bIns="45720" anchor="t" anchorCtr="0">
                <a:noAutofit/>
              </a:bodyPr>
              <a:lstStyle/>
              <a:p>
                <a:pPr marL="171450" indent="-171450">
                  <a:buFont typeface="Wingdings" panose="05000000000000000000" pitchFamily="2" charset="2"/>
                  <a:buChar char="v"/>
                </a:pPr>
                <a:r>
                  <a:rPr lang="zh-CN" altLang="en-US" sz="1200" dirty="0"/>
                  <a:t>根据应用服务级别和重要程度对应用进行分级：</a:t>
                </a:r>
                <a:endParaRPr lang="en-US" altLang="zh-CN" sz="1200" dirty="0"/>
              </a:p>
              <a:p>
                <a:r>
                  <a:rPr lang="en-US" altLang="zh-CN"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FF0000"/>
                    </a:solidFill>
                    <a:latin typeface="Oracle Sans Light" panose="020B0403020204020204" pitchFamily="34" charset="0"/>
                    <a:cs typeface="Oracle Sans Light" panose="020B0403020204020204" pitchFamily="34" charset="0"/>
                  </a:rPr>
                  <a:t>PLATINUM</a:t>
                </a:r>
                <a:r>
                  <a:rPr lang="zh-CN" altLang="en-US" sz="1200" b="1" dirty="0">
                    <a:solidFill>
                      <a:srgbClr val="312D2A"/>
                    </a:solidFill>
                    <a:latin typeface="Oracle Sans Light" panose="020B0403020204020204" pitchFamily="34" charset="0"/>
                    <a:cs typeface="Oracle Sans Light" panose="020B0403020204020204" pitchFamily="34" charset="0"/>
                  </a:rPr>
                  <a:t>：</a:t>
                </a:r>
                <a:r>
                  <a:rPr lang="en-US" altLang="zh-CN" sz="1200" b="1" dirty="0">
                    <a:solidFill>
                      <a:srgbClr val="312D2A"/>
                    </a:solidFill>
                    <a:latin typeface="Oracle Sans Light" panose="020B0403020204020204" pitchFamily="34" charset="0"/>
                    <a:cs typeface="Oracle Sans Light" panose="020B0403020204020204" pitchFamily="34" charset="0"/>
                  </a:rPr>
                  <a:t>RAC with 2 DG  </a:t>
                </a:r>
              </a:p>
              <a:p>
                <a:r>
                  <a:rPr lang="en-US" altLang="zh-CN"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FF0000"/>
                    </a:solidFill>
                    <a:latin typeface="Oracle Sans Light" panose="020B0403020204020204" pitchFamily="34" charset="0"/>
                    <a:cs typeface="Oracle Sans Light" panose="020B0403020204020204" pitchFamily="34" charset="0"/>
                  </a:rPr>
                  <a:t>GOLD</a:t>
                </a:r>
                <a:r>
                  <a:rPr lang="zh-CN" altLang="en-US"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312D2A"/>
                    </a:solidFill>
                    <a:latin typeface="Oracle Sans Light" panose="020B0403020204020204" pitchFamily="34" charset="0"/>
                    <a:cs typeface="Oracle Sans Light" panose="020B0403020204020204" pitchFamily="34" charset="0"/>
                  </a:rPr>
                  <a:t>RAC with 1 DG</a:t>
                </a:r>
              </a:p>
              <a:p>
                <a:pPr marL="182880" lvl="1" indent="0">
                  <a:buNone/>
                </a:pPr>
                <a:r>
                  <a:rPr lang="en-US" altLang="zh-CN"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FF0000"/>
                    </a:solidFill>
                    <a:latin typeface="Oracle Sans Light" panose="020B0403020204020204" pitchFamily="34" charset="0"/>
                    <a:cs typeface="Oracle Sans Light" panose="020B0403020204020204" pitchFamily="34" charset="0"/>
                  </a:rPr>
                  <a:t>SILVER</a:t>
                </a:r>
                <a:r>
                  <a:rPr lang="zh-CN" altLang="en-US"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312D2A"/>
                    </a:solidFill>
                    <a:latin typeface="Oracle Sans Light" panose="020B0403020204020204" pitchFamily="34" charset="0"/>
                    <a:cs typeface="Oracle Sans Light" panose="020B0403020204020204" pitchFamily="34" charset="0"/>
                  </a:rPr>
                  <a:t>RAC</a:t>
                </a:r>
                <a:r>
                  <a:rPr lang="zh-CN" altLang="en-US"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312D2A"/>
                    </a:solidFill>
                    <a:latin typeface="Oracle Sans Light" panose="020B0403020204020204" pitchFamily="34" charset="0"/>
                    <a:cs typeface="Oracle Sans Light" panose="020B0403020204020204" pitchFamily="34" charset="0"/>
                  </a:rPr>
                  <a:t>one</a:t>
                </a:r>
                <a:r>
                  <a:rPr lang="zh-CN" altLang="en-US"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312D2A"/>
                    </a:solidFill>
                    <a:latin typeface="Oracle Sans Light" panose="020B0403020204020204" pitchFamily="34" charset="0"/>
                    <a:cs typeface="Oracle Sans Light" panose="020B0403020204020204" pitchFamily="34" charset="0"/>
                  </a:rPr>
                  <a:t>node</a:t>
                </a:r>
                <a:r>
                  <a:rPr lang="zh-CN" altLang="en-US"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312D2A"/>
                    </a:solidFill>
                    <a:latin typeface="Oracle Sans Light" panose="020B0403020204020204" pitchFamily="34" charset="0"/>
                    <a:cs typeface="Oracle Sans Light" panose="020B0403020204020204" pitchFamily="34" charset="0"/>
                  </a:rPr>
                  <a:t>with</a:t>
                </a:r>
                <a:r>
                  <a:rPr lang="zh-CN" altLang="en-US"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312D2A"/>
                    </a:solidFill>
                    <a:latin typeface="Oracle Sans Light" panose="020B0403020204020204" pitchFamily="34" charset="0"/>
                    <a:cs typeface="Oracle Sans Light" panose="020B0403020204020204" pitchFamily="34" charset="0"/>
                  </a:rPr>
                  <a:t>1</a:t>
                </a:r>
                <a:r>
                  <a:rPr lang="zh-CN" altLang="en-US"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312D2A"/>
                    </a:solidFill>
                    <a:latin typeface="Oracle Sans Light" panose="020B0403020204020204" pitchFamily="34" charset="0"/>
                    <a:cs typeface="Oracle Sans Light" panose="020B0403020204020204" pitchFamily="34" charset="0"/>
                  </a:rPr>
                  <a:t>DG</a:t>
                </a:r>
              </a:p>
            </p:txBody>
          </p:sp>
        </p:grpSp>
        <p:grpSp>
          <p:nvGrpSpPr>
            <p:cNvPr id="30" name="iSľíde">
              <a:extLst>
                <a:ext uri="{FF2B5EF4-FFF2-40B4-BE49-F238E27FC236}">
                  <a16:creationId xmlns:a16="http://schemas.microsoft.com/office/drawing/2014/main" id="{5AE291A0-4B58-4FFE-A323-FFD3E6CC4E58}"/>
                </a:ext>
              </a:extLst>
            </p:cNvPr>
            <p:cNvGrpSpPr/>
            <p:nvPr/>
          </p:nvGrpSpPr>
          <p:grpSpPr>
            <a:xfrm>
              <a:off x="-457765" y="2655928"/>
              <a:ext cx="4628567" cy="1222361"/>
              <a:chOff x="7293934" y="886337"/>
              <a:chExt cx="4628567" cy="1222361"/>
            </a:xfrm>
          </p:grpSpPr>
          <p:sp>
            <p:nvSpPr>
              <p:cNvPr id="42" name="iṧḷíďe">
                <a:extLst>
                  <a:ext uri="{FF2B5EF4-FFF2-40B4-BE49-F238E27FC236}">
                    <a16:creationId xmlns:a16="http://schemas.microsoft.com/office/drawing/2014/main" id="{70C6E843-C47E-4CAC-9B85-B1AD28ADF493}"/>
                  </a:ext>
                </a:extLst>
              </p:cNvPr>
              <p:cNvSpPr txBox="1"/>
              <p:nvPr/>
            </p:nvSpPr>
            <p:spPr>
              <a:xfrm>
                <a:off x="7293934" y="886337"/>
                <a:ext cx="3097271" cy="449700"/>
              </a:xfrm>
              <a:prstGeom prst="rect">
                <a:avLst/>
              </a:prstGeom>
              <a:noFill/>
            </p:spPr>
            <p:txBody>
              <a:bodyPr wrap="square" lIns="91440" tIns="45720" rIns="91440" bIns="45720" anchor="ctr" anchorCtr="0">
                <a:normAutofit/>
              </a:bodyPr>
              <a:lstStyle/>
              <a:p>
                <a:pPr algn="ctr"/>
                <a:r>
                  <a:rPr lang="zh-CN" altLang="en-US" b="1" dirty="0">
                    <a:solidFill>
                      <a:srgbClr val="FF6D00"/>
                    </a:solidFill>
                  </a:rPr>
                  <a:t>资源池定义</a:t>
                </a:r>
              </a:p>
            </p:txBody>
          </p:sp>
          <p:sp>
            <p:nvSpPr>
              <p:cNvPr id="43" name="î$ḷídê">
                <a:extLst>
                  <a:ext uri="{FF2B5EF4-FFF2-40B4-BE49-F238E27FC236}">
                    <a16:creationId xmlns:a16="http://schemas.microsoft.com/office/drawing/2014/main" id="{8523BAB4-DB6F-4423-9F9D-27609B6B3955}"/>
                  </a:ext>
                </a:extLst>
              </p:cNvPr>
              <p:cNvSpPr txBox="1"/>
              <p:nvPr/>
            </p:nvSpPr>
            <p:spPr>
              <a:xfrm>
                <a:off x="8216595" y="1254333"/>
                <a:ext cx="3705906" cy="854365"/>
              </a:xfrm>
              <a:prstGeom prst="rect">
                <a:avLst/>
              </a:prstGeom>
              <a:noFill/>
            </p:spPr>
            <p:txBody>
              <a:bodyPr wrap="square" lIns="91440" tIns="45720" rIns="91440" bIns="45720" anchor="t" anchorCtr="0">
                <a:noAutofit/>
              </a:bodyPr>
              <a:lstStyle/>
              <a:p>
                <a:pPr marL="171450" indent="-171450">
                  <a:buFont typeface="Wingdings" panose="05000000000000000000" pitchFamily="2" charset="2"/>
                  <a:buChar char="v"/>
                </a:pPr>
                <a:r>
                  <a:rPr lang="zh-CN" altLang="en-US" sz="1200" dirty="0"/>
                  <a:t>根据不同的用途构建不同的资源池</a:t>
                </a:r>
                <a:endParaRPr lang="en-US" altLang="zh-CN" sz="1200" dirty="0"/>
              </a:p>
              <a:p>
                <a:pPr marL="651510" lvl="1" indent="-285750"/>
                <a:r>
                  <a:rPr lang="en-US" altLang="zh-CN" sz="1200" dirty="0">
                    <a:solidFill>
                      <a:srgbClr val="FF0000"/>
                    </a:solidFill>
                  </a:rPr>
                  <a:t>ZHJ</a:t>
                </a:r>
                <a:r>
                  <a:rPr lang="zh-CN" altLang="en-US" sz="1200" dirty="0">
                    <a:solidFill>
                      <a:srgbClr val="FF0000"/>
                    </a:solidFill>
                  </a:rPr>
                  <a:t>、</a:t>
                </a:r>
                <a:r>
                  <a:rPr lang="en-US" altLang="zh-CN" sz="1200" dirty="0">
                    <a:solidFill>
                      <a:srgbClr val="FF0000"/>
                    </a:solidFill>
                  </a:rPr>
                  <a:t>IFC</a:t>
                </a:r>
                <a:r>
                  <a:rPr lang="zh-CN" altLang="en-US" sz="1200" dirty="0">
                    <a:solidFill>
                      <a:srgbClr val="FF0000"/>
                    </a:solidFill>
                  </a:rPr>
                  <a:t>、</a:t>
                </a:r>
                <a:r>
                  <a:rPr lang="en-US" altLang="zh-CN" sz="1200" dirty="0">
                    <a:solidFill>
                      <a:srgbClr val="FF0000"/>
                    </a:solidFill>
                  </a:rPr>
                  <a:t>NHC </a:t>
                </a:r>
                <a:r>
                  <a:rPr lang="zh-CN" altLang="en-US" sz="1200" dirty="0">
                    <a:solidFill>
                      <a:srgbClr val="FF0000"/>
                    </a:solidFill>
                  </a:rPr>
                  <a:t>生产资源池</a:t>
                </a:r>
                <a:endParaRPr lang="en-US" altLang="zh-CN" sz="1200" dirty="0">
                  <a:solidFill>
                    <a:srgbClr val="FF0000"/>
                  </a:solidFill>
                </a:endParaRPr>
              </a:p>
              <a:p>
                <a:pPr marL="651510" lvl="1" indent="-285750"/>
                <a:r>
                  <a:rPr lang="en-US" altLang="zh-CN" sz="1200" dirty="0">
                    <a:solidFill>
                      <a:srgbClr val="FF0000"/>
                    </a:solidFill>
                  </a:rPr>
                  <a:t>NHC  UAT</a:t>
                </a:r>
                <a:r>
                  <a:rPr lang="zh-CN" altLang="en-US" sz="1200" dirty="0">
                    <a:solidFill>
                      <a:srgbClr val="FF0000"/>
                    </a:solidFill>
                  </a:rPr>
                  <a:t>资源池</a:t>
                </a:r>
                <a:endParaRPr lang="en-US" altLang="zh-CN" sz="1200" dirty="0">
                  <a:solidFill>
                    <a:srgbClr val="FF0000"/>
                  </a:solidFill>
                </a:endParaRPr>
              </a:p>
              <a:p>
                <a:pPr marL="171450" indent="-171450">
                  <a:buFont typeface="Wingdings" panose="05000000000000000000" pitchFamily="2" charset="2"/>
                  <a:buChar char="v"/>
                </a:pPr>
                <a:r>
                  <a:rPr lang="zh-CN" altLang="en-US" sz="1200" dirty="0"/>
                  <a:t>根据应用要求</a:t>
                </a:r>
                <a:r>
                  <a:rPr lang="en-US" altLang="zh-CN" sz="1200" dirty="0"/>
                  <a:t>,</a:t>
                </a:r>
                <a:r>
                  <a:rPr lang="zh-CN" altLang="en-US" sz="1200" dirty="0"/>
                  <a:t>分为</a:t>
                </a:r>
                <a:r>
                  <a:rPr lang="en-US" altLang="zh-CN" sz="1200" dirty="0">
                    <a:solidFill>
                      <a:srgbClr val="FF0000"/>
                    </a:solidFill>
                  </a:rPr>
                  <a:t>AL32UTF8</a:t>
                </a:r>
                <a:r>
                  <a:rPr lang="zh-CN" altLang="en-US" sz="1200" dirty="0">
                    <a:solidFill>
                      <a:srgbClr val="FF0000"/>
                    </a:solidFill>
                  </a:rPr>
                  <a:t>和</a:t>
                </a:r>
                <a:r>
                  <a:rPr lang="en-US" altLang="zh-CN" sz="1200" dirty="0">
                    <a:solidFill>
                      <a:srgbClr val="FF0000"/>
                    </a:solidFill>
                  </a:rPr>
                  <a:t>ZHS16GBK</a:t>
                </a:r>
                <a:endParaRPr lang="en-US" altLang="zh-CN" sz="1200" dirty="0"/>
              </a:p>
              <a:p>
                <a:pPr marL="171450" indent="-171450">
                  <a:buFont typeface="Wingdings" panose="05000000000000000000" pitchFamily="2" charset="2"/>
                  <a:buChar char="v"/>
                </a:pPr>
                <a:r>
                  <a:rPr lang="zh-CN" altLang="en-US" sz="1200" dirty="0"/>
                  <a:t>定义不同等级应用的数据库能力要求资源及性能需求：</a:t>
                </a:r>
                <a:r>
                  <a:rPr lang="en-US" altLang="zh-CN" sz="1200" dirty="0"/>
                  <a:t> </a:t>
                </a:r>
                <a:r>
                  <a:rPr lang="zh-CN" altLang="en-US" sz="1200" dirty="0"/>
                  <a:t>一期暂时定义一个</a:t>
                </a:r>
                <a:r>
                  <a:rPr lang="en-US" altLang="zh-CN" sz="1200" dirty="0"/>
                  <a:t>Pattern</a:t>
                </a:r>
              </a:p>
              <a:p>
                <a:pPr lvl="1" indent="0">
                  <a:buNone/>
                </a:pPr>
                <a:r>
                  <a:rPr lang="en-US" altLang="zh-CN" sz="1200" b="1" dirty="0">
                    <a:solidFill>
                      <a:srgbClr val="FF0000"/>
                    </a:solidFill>
                  </a:rPr>
                  <a:t>CPUs</a:t>
                </a:r>
                <a:r>
                  <a:rPr lang="zh-CN" altLang="en-US" sz="1200" b="1" dirty="0">
                    <a:solidFill>
                      <a:srgbClr val="FF0000"/>
                    </a:solidFill>
                  </a:rPr>
                  <a:t>：</a:t>
                </a:r>
                <a:r>
                  <a:rPr lang="en-US" altLang="zh-CN" sz="1200" b="1" dirty="0">
                    <a:solidFill>
                      <a:srgbClr val="FF0000"/>
                    </a:solidFill>
                  </a:rPr>
                  <a:t>2</a:t>
                </a:r>
              </a:p>
              <a:p>
                <a:pPr lvl="1" indent="0">
                  <a:buNone/>
                </a:pPr>
                <a:r>
                  <a:rPr lang="en-US" altLang="zh-CN" sz="1200" b="1" dirty="0">
                    <a:solidFill>
                      <a:srgbClr val="FF0000"/>
                    </a:solidFill>
                  </a:rPr>
                  <a:t>SGA:12G  </a:t>
                </a:r>
                <a:r>
                  <a:rPr lang="zh-CN" altLang="en-US" sz="1200" b="1" dirty="0">
                    <a:solidFill>
                      <a:srgbClr val="FF0000"/>
                    </a:solidFill>
                  </a:rPr>
                  <a:t>；</a:t>
                </a:r>
                <a:r>
                  <a:rPr lang="en-US" altLang="zh-CN" sz="1200" b="1" dirty="0">
                    <a:solidFill>
                      <a:srgbClr val="FF0000"/>
                    </a:solidFill>
                  </a:rPr>
                  <a:t> PGA:4G </a:t>
                </a:r>
                <a:r>
                  <a:rPr lang="zh-CN" altLang="en-US" sz="1200" b="1" dirty="0">
                    <a:solidFill>
                      <a:srgbClr val="FF0000"/>
                    </a:solidFill>
                  </a:rPr>
                  <a:t>；</a:t>
                </a:r>
                <a:r>
                  <a:rPr lang="en-US" altLang="zh-CN" sz="1200" b="1" dirty="0">
                    <a:solidFill>
                      <a:srgbClr val="FF0000"/>
                    </a:solidFill>
                  </a:rPr>
                  <a:t>  Sessions:900</a:t>
                </a:r>
              </a:p>
            </p:txBody>
          </p:sp>
        </p:grpSp>
        <p:grpSp>
          <p:nvGrpSpPr>
            <p:cNvPr id="31" name="išļiḍe">
              <a:extLst>
                <a:ext uri="{FF2B5EF4-FFF2-40B4-BE49-F238E27FC236}">
                  <a16:creationId xmlns:a16="http://schemas.microsoft.com/office/drawing/2014/main" id="{A78BE182-8714-4E5F-94FB-4804383F6E3A}"/>
                </a:ext>
              </a:extLst>
            </p:cNvPr>
            <p:cNvGrpSpPr/>
            <p:nvPr/>
          </p:nvGrpSpPr>
          <p:grpSpPr>
            <a:xfrm>
              <a:off x="-557291" y="4720639"/>
              <a:ext cx="5238337" cy="1371343"/>
              <a:chOff x="7194408" y="1181457"/>
              <a:chExt cx="5238337" cy="1371343"/>
            </a:xfrm>
          </p:grpSpPr>
          <p:sp>
            <p:nvSpPr>
              <p:cNvPr id="40" name="íS1iḍê">
                <a:extLst>
                  <a:ext uri="{FF2B5EF4-FFF2-40B4-BE49-F238E27FC236}">
                    <a16:creationId xmlns:a16="http://schemas.microsoft.com/office/drawing/2014/main" id="{9CCCBF87-9225-442E-ADC5-5C0917D8C504}"/>
                  </a:ext>
                </a:extLst>
              </p:cNvPr>
              <p:cNvSpPr txBox="1"/>
              <p:nvPr/>
            </p:nvSpPr>
            <p:spPr>
              <a:xfrm>
                <a:off x="7194408" y="1181457"/>
                <a:ext cx="3097271" cy="449700"/>
              </a:xfrm>
              <a:prstGeom prst="rect">
                <a:avLst/>
              </a:prstGeom>
              <a:noFill/>
            </p:spPr>
            <p:txBody>
              <a:bodyPr wrap="square" lIns="91440" tIns="45720" rIns="91440" bIns="45720" anchor="ctr" anchorCtr="0">
                <a:normAutofit/>
              </a:bodyPr>
              <a:lstStyle/>
              <a:p>
                <a:pPr algn="ctr"/>
                <a:r>
                  <a:rPr lang="zh-CN" altLang="en-US" b="1" dirty="0">
                    <a:solidFill>
                      <a:srgbClr val="FF6D00"/>
                    </a:solidFill>
                  </a:rPr>
                  <a:t>容灾规划</a:t>
                </a:r>
              </a:p>
            </p:txBody>
          </p:sp>
          <p:sp>
            <p:nvSpPr>
              <p:cNvPr id="41" name="îṡ1iḋé">
                <a:extLst>
                  <a:ext uri="{FF2B5EF4-FFF2-40B4-BE49-F238E27FC236}">
                    <a16:creationId xmlns:a16="http://schemas.microsoft.com/office/drawing/2014/main" id="{F5233CDC-4775-4C80-96BA-B6D9E2EA570F}"/>
                  </a:ext>
                </a:extLst>
              </p:cNvPr>
              <p:cNvSpPr txBox="1"/>
              <p:nvPr/>
            </p:nvSpPr>
            <p:spPr>
              <a:xfrm>
                <a:off x="7878170" y="1643477"/>
                <a:ext cx="4554575" cy="909323"/>
              </a:xfrm>
              <a:prstGeom prst="rect">
                <a:avLst/>
              </a:prstGeom>
              <a:noFill/>
            </p:spPr>
            <p:txBody>
              <a:bodyPr wrap="square" lIns="91440" tIns="45720" rIns="91440" bIns="45720" anchor="t" anchorCtr="0">
                <a:noAutofit/>
              </a:bodyPr>
              <a:lstStyle/>
              <a:p>
                <a:pPr marL="651510" lvl="1" indent="-285750">
                  <a:buFont typeface="Wingdings" panose="05000000000000000000" pitchFamily="2" charset="2"/>
                  <a:buChar char="v"/>
                </a:pPr>
                <a:r>
                  <a:rPr lang="en-US" altLang="zh-CN" sz="1400" dirty="0">
                    <a:solidFill>
                      <a:srgbClr val="FF0000"/>
                    </a:solidFill>
                  </a:rPr>
                  <a:t>RAC </a:t>
                </a:r>
                <a:r>
                  <a:rPr lang="zh-CN" altLang="en-US" sz="1400" dirty="0">
                    <a:solidFill>
                      <a:srgbClr val="FF0000"/>
                    </a:solidFill>
                  </a:rPr>
                  <a:t>和 </a:t>
                </a:r>
                <a:r>
                  <a:rPr lang="en-US" altLang="zh-CN" sz="1400" dirty="0">
                    <a:solidFill>
                      <a:srgbClr val="FF0000"/>
                    </a:solidFill>
                  </a:rPr>
                  <a:t>RAC one node</a:t>
                </a:r>
                <a:r>
                  <a:rPr lang="zh-CN" altLang="en-US" sz="1400" dirty="0"/>
                  <a:t>：</a:t>
                </a:r>
                <a:endParaRPr lang="en-US" altLang="zh-CN" sz="1400" dirty="0"/>
              </a:p>
              <a:p>
                <a:pPr lvl="2" indent="0">
                  <a:buNone/>
                </a:pPr>
                <a:r>
                  <a:rPr lang="zh-CN" altLang="en-US" sz="1400" dirty="0"/>
                  <a:t> 主：</a:t>
                </a:r>
                <a:r>
                  <a:rPr lang="en-US" altLang="zh-CN" sz="1400" dirty="0"/>
                  <a:t>ZHJ  -&gt;</a:t>
                </a:r>
                <a:r>
                  <a:rPr lang="zh-CN" altLang="en-US" sz="1400" dirty="0"/>
                  <a:t> 备：</a:t>
                </a:r>
                <a:r>
                  <a:rPr lang="en-US" altLang="zh-CN" sz="1400" dirty="0"/>
                  <a:t>IFC</a:t>
                </a:r>
                <a:r>
                  <a:rPr lang="zh-CN" altLang="en-US" sz="1400" dirty="0"/>
                  <a:t>、</a:t>
                </a:r>
                <a:r>
                  <a:rPr lang="en-US" altLang="zh-CN" sz="1400" dirty="0"/>
                  <a:t>NHC    </a:t>
                </a:r>
                <a:r>
                  <a:rPr lang="zh-CN" altLang="en-US" sz="1400" dirty="0">
                    <a:solidFill>
                      <a:srgbClr val="FF0000"/>
                    </a:solidFill>
                  </a:rPr>
                  <a:t>两地三中心</a:t>
                </a:r>
                <a:endParaRPr lang="en-US" altLang="zh-CN" sz="1400" dirty="0">
                  <a:solidFill>
                    <a:srgbClr val="FF0000"/>
                  </a:solidFill>
                </a:endParaRPr>
              </a:p>
              <a:p>
                <a:pPr lvl="2" indent="0">
                  <a:buNone/>
                </a:pPr>
                <a:r>
                  <a:rPr lang="zh-CN" altLang="en-US" sz="1400" dirty="0"/>
                  <a:t> 主：</a:t>
                </a:r>
                <a:r>
                  <a:rPr lang="en-US" altLang="zh-CN" sz="1400" dirty="0"/>
                  <a:t>ZHJ  -&gt; </a:t>
                </a:r>
                <a:r>
                  <a:rPr lang="zh-CN" altLang="en-US" sz="1400" dirty="0"/>
                  <a:t>备：</a:t>
                </a:r>
                <a:r>
                  <a:rPr lang="en-US" altLang="zh-CN" sz="1400" dirty="0"/>
                  <a:t>IFC</a:t>
                </a:r>
              </a:p>
              <a:p>
                <a:pPr lvl="2" indent="0">
                  <a:buNone/>
                </a:pPr>
                <a:r>
                  <a:rPr lang="zh-CN" altLang="en-US" sz="1400" dirty="0"/>
                  <a:t> 主：</a:t>
                </a:r>
                <a:r>
                  <a:rPr lang="en-US" altLang="zh-CN" sz="1400" dirty="0"/>
                  <a:t>ZHJ  -&gt; </a:t>
                </a:r>
                <a:r>
                  <a:rPr lang="zh-CN" altLang="en-US" sz="1400" dirty="0"/>
                  <a:t>备：</a:t>
                </a:r>
                <a:r>
                  <a:rPr lang="en-US" altLang="zh-CN" sz="1400" dirty="0"/>
                  <a:t>NHC</a:t>
                </a:r>
              </a:p>
              <a:p>
                <a:pPr lvl="2" indent="0">
                  <a:buNone/>
                </a:pPr>
                <a:r>
                  <a:rPr lang="zh-CN" altLang="en-US" sz="1400" dirty="0"/>
                  <a:t> 主：</a:t>
                </a:r>
                <a:r>
                  <a:rPr lang="en-US" altLang="zh-CN" sz="1400" dirty="0"/>
                  <a:t>IFC    -&gt; </a:t>
                </a:r>
                <a:r>
                  <a:rPr lang="zh-CN" altLang="en-US" sz="1400" dirty="0"/>
                  <a:t>备：</a:t>
                </a:r>
                <a:r>
                  <a:rPr lang="en-US" altLang="zh-CN" sz="1400" dirty="0"/>
                  <a:t>NHC</a:t>
                </a:r>
              </a:p>
              <a:p>
                <a:pPr lvl="2" indent="0">
                  <a:buNone/>
                </a:pPr>
                <a:r>
                  <a:rPr lang="zh-CN" altLang="en-US" sz="1400" dirty="0"/>
                  <a:t> 主：</a:t>
                </a:r>
                <a:r>
                  <a:rPr lang="en-US" altLang="zh-CN" sz="1400" dirty="0"/>
                  <a:t>IFC    -&gt; </a:t>
                </a:r>
                <a:r>
                  <a:rPr lang="zh-CN" altLang="en-US" sz="1400" dirty="0"/>
                  <a:t>备：</a:t>
                </a:r>
                <a:r>
                  <a:rPr lang="en-US" altLang="zh-CN" sz="1400" dirty="0"/>
                  <a:t>ZHJ</a:t>
                </a:r>
              </a:p>
            </p:txBody>
          </p:sp>
        </p:grpSp>
        <p:cxnSp>
          <p:nvCxnSpPr>
            <p:cNvPr id="36" name="直接连接符 27">
              <a:extLst>
                <a:ext uri="{FF2B5EF4-FFF2-40B4-BE49-F238E27FC236}">
                  <a16:creationId xmlns:a16="http://schemas.microsoft.com/office/drawing/2014/main" id="{4583E00B-BAD5-4F77-80A5-843ACCBF4DDE}"/>
                </a:ext>
              </a:extLst>
            </p:cNvPr>
            <p:cNvCxnSpPr>
              <a:cxnSpLocks/>
            </p:cNvCxnSpPr>
            <p:nvPr/>
          </p:nvCxnSpPr>
          <p:spPr>
            <a:xfrm>
              <a:off x="669925" y="2611835"/>
              <a:ext cx="309727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28">
              <a:extLst>
                <a:ext uri="{FF2B5EF4-FFF2-40B4-BE49-F238E27FC236}">
                  <a16:creationId xmlns:a16="http://schemas.microsoft.com/office/drawing/2014/main" id="{FD848DB6-4C0F-4CEC-8860-4043C2559AF1}"/>
                </a:ext>
              </a:extLst>
            </p:cNvPr>
            <p:cNvCxnSpPr>
              <a:cxnSpLocks/>
            </p:cNvCxnSpPr>
            <p:nvPr/>
          </p:nvCxnSpPr>
          <p:spPr>
            <a:xfrm>
              <a:off x="639698" y="4697685"/>
              <a:ext cx="309727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8" name="îŝľîďè">
              <a:extLst>
                <a:ext uri="{FF2B5EF4-FFF2-40B4-BE49-F238E27FC236}">
                  <a16:creationId xmlns:a16="http://schemas.microsoft.com/office/drawing/2014/main" id="{6416AB5F-2F34-48AA-9E46-7E946E4BC0F8}"/>
                </a:ext>
              </a:extLst>
            </p:cNvPr>
            <p:cNvSpPr/>
            <p:nvPr/>
          </p:nvSpPr>
          <p:spPr bwMode="auto">
            <a:xfrm>
              <a:off x="7447748" y="3421076"/>
              <a:ext cx="464344" cy="464323"/>
            </a:xfrm>
            <a:custGeom>
              <a:avLst/>
              <a:gdLst>
                <a:gd name="connsiteX0" fmla="*/ 150396 w 464344"/>
                <a:gd name="connsiteY0" fmla="*/ 277596 h 464323"/>
                <a:gd name="connsiteX1" fmla="*/ 33343 w 464344"/>
                <a:gd name="connsiteY1" fmla="*/ 394650 h 464323"/>
                <a:gd name="connsiteX2" fmla="*/ 33472 w 464344"/>
                <a:gd name="connsiteY2" fmla="*/ 394757 h 464323"/>
                <a:gd name="connsiteX3" fmla="*/ 25604 w 464344"/>
                <a:gd name="connsiteY3" fmla="*/ 413137 h 464323"/>
                <a:gd name="connsiteX4" fmla="*/ 51207 w 464344"/>
                <a:gd name="connsiteY4" fmla="*/ 438719 h 464323"/>
                <a:gd name="connsiteX5" fmla="*/ 69566 w 464344"/>
                <a:gd name="connsiteY5" fmla="*/ 430851 h 464323"/>
                <a:gd name="connsiteX6" fmla="*/ 186598 w 464344"/>
                <a:gd name="connsiteY6" fmla="*/ 313841 h 464323"/>
                <a:gd name="connsiteX7" fmla="*/ 150396 w 464344"/>
                <a:gd name="connsiteY7" fmla="*/ 277596 h 464323"/>
                <a:gd name="connsiteX8" fmla="*/ 290354 w 464344"/>
                <a:gd name="connsiteY8" fmla="*/ 72231 h 464323"/>
                <a:gd name="connsiteX9" fmla="*/ 297651 w 464344"/>
                <a:gd name="connsiteY9" fmla="*/ 79481 h 464323"/>
                <a:gd name="connsiteX10" fmla="*/ 290354 w 464344"/>
                <a:gd name="connsiteY10" fmla="*/ 86730 h 464323"/>
                <a:gd name="connsiteX11" fmla="*/ 202723 w 464344"/>
                <a:gd name="connsiteY11" fmla="*/ 173726 h 464323"/>
                <a:gd name="connsiteX12" fmla="*/ 195421 w 464344"/>
                <a:gd name="connsiteY12" fmla="*/ 180975 h 464323"/>
                <a:gd name="connsiteX13" fmla="*/ 188118 w 464344"/>
                <a:gd name="connsiteY13" fmla="*/ 173726 h 464323"/>
                <a:gd name="connsiteX14" fmla="*/ 290354 w 464344"/>
                <a:gd name="connsiteY14" fmla="*/ 72231 h 464323"/>
                <a:gd name="connsiteX15" fmla="*/ 290194 w 464344"/>
                <a:gd name="connsiteY15" fmla="*/ 29022 h 464323"/>
                <a:gd name="connsiteX16" fmla="*/ 145086 w 464344"/>
                <a:gd name="connsiteY16" fmla="*/ 174129 h 464323"/>
                <a:gd name="connsiteX17" fmla="*/ 290194 w 464344"/>
                <a:gd name="connsiteY17" fmla="*/ 319237 h 464323"/>
                <a:gd name="connsiteX18" fmla="*/ 435301 w 464344"/>
                <a:gd name="connsiteY18" fmla="*/ 174129 h 464323"/>
                <a:gd name="connsiteX19" fmla="*/ 290194 w 464344"/>
                <a:gd name="connsiteY19" fmla="*/ 29022 h 464323"/>
                <a:gd name="connsiteX20" fmla="*/ 290194 w 464344"/>
                <a:gd name="connsiteY20" fmla="*/ 0 h 464323"/>
                <a:gd name="connsiteX21" fmla="*/ 464344 w 464344"/>
                <a:gd name="connsiteY21" fmla="*/ 174129 h 464323"/>
                <a:gd name="connsiteX22" fmla="*/ 290194 w 464344"/>
                <a:gd name="connsiteY22" fmla="*/ 348258 h 464323"/>
                <a:gd name="connsiteX23" fmla="*/ 208697 w 464344"/>
                <a:gd name="connsiteY23" fmla="*/ 327943 h 464323"/>
                <a:gd name="connsiteX24" fmla="*/ 87667 w 464344"/>
                <a:gd name="connsiteY24" fmla="*/ 448952 h 464323"/>
                <a:gd name="connsiteX25" fmla="*/ 87688 w 464344"/>
                <a:gd name="connsiteY25" fmla="*/ 448973 h 464323"/>
                <a:gd name="connsiteX26" fmla="*/ 51207 w 464344"/>
                <a:gd name="connsiteY26" fmla="*/ 464323 h 464323"/>
                <a:gd name="connsiteX27" fmla="*/ 0 w 464344"/>
                <a:gd name="connsiteY27" fmla="*/ 413137 h 464323"/>
                <a:gd name="connsiteX28" fmla="*/ 15328 w 464344"/>
                <a:gd name="connsiteY28" fmla="*/ 376635 h 464323"/>
                <a:gd name="connsiteX29" fmla="*/ 15242 w 464344"/>
                <a:gd name="connsiteY29" fmla="*/ 376527 h 464323"/>
                <a:gd name="connsiteX30" fmla="*/ 136315 w 464344"/>
                <a:gd name="connsiteY30" fmla="*/ 255475 h 464323"/>
                <a:gd name="connsiteX31" fmla="*/ 116065 w 464344"/>
                <a:gd name="connsiteY31" fmla="*/ 174129 h 464323"/>
                <a:gd name="connsiteX32" fmla="*/ 290194 w 464344"/>
                <a:gd name="connsiteY32" fmla="*/ 0 h 46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4344" h="464323">
                  <a:moveTo>
                    <a:pt x="150396" y="277596"/>
                  </a:moveTo>
                  <a:lnTo>
                    <a:pt x="33343" y="394650"/>
                  </a:lnTo>
                  <a:lnTo>
                    <a:pt x="33472" y="394757"/>
                  </a:lnTo>
                  <a:cubicBezTo>
                    <a:pt x="28635" y="399422"/>
                    <a:pt x="25604" y="405893"/>
                    <a:pt x="25604" y="413137"/>
                  </a:cubicBezTo>
                  <a:cubicBezTo>
                    <a:pt x="25604" y="427261"/>
                    <a:pt x="37062" y="438719"/>
                    <a:pt x="51207" y="438719"/>
                  </a:cubicBezTo>
                  <a:cubicBezTo>
                    <a:pt x="58430" y="438719"/>
                    <a:pt x="64901" y="435667"/>
                    <a:pt x="69566" y="430851"/>
                  </a:cubicBezTo>
                  <a:cubicBezTo>
                    <a:pt x="69566" y="430851"/>
                    <a:pt x="186598" y="313841"/>
                    <a:pt x="186598" y="313841"/>
                  </a:cubicBezTo>
                  <a:cubicBezTo>
                    <a:pt x="172818" y="303587"/>
                    <a:pt x="160629" y="291397"/>
                    <a:pt x="150396" y="277596"/>
                  </a:cubicBezTo>
                  <a:close/>
                  <a:moveTo>
                    <a:pt x="290354" y="72231"/>
                  </a:moveTo>
                  <a:cubicBezTo>
                    <a:pt x="294385" y="72231"/>
                    <a:pt x="297651" y="75478"/>
                    <a:pt x="297651" y="79481"/>
                  </a:cubicBezTo>
                  <a:cubicBezTo>
                    <a:pt x="297651" y="83478"/>
                    <a:pt x="294385" y="86730"/>
                    <a:pt x="290354" y="86730"/>
                  </a:cubicBezTo>
                  <a:cubicBezTo>
                    <a:pt x="241959" y="86730"/>
                    <a:pt x="202723" y="125687"/>
                    <a:pt x="202723" y="173726"/>
                  </a:cubicBezTo>
                  <a:cubicBezTo>
                    <a:pt x="202723" y="177723"/>
                    <a:pt x="199452" y="180975"/>
                    <a:pt x="195421" y="180975"/>
                  </a:cubicBezTo>
                  <a:cubicBezTo>
                    <a:pt x="191384" y="180975"/>
                    <a:pt x="188118" y="177723"/>
                    <a:pt x="188118" y="173726"/>
                  </a:cubicBezTo>
                  <a:cubicBezTo>
                    <a:pt x="188118" y="117667"/>
                    <a:pt x="233886" y="72231"/>
                    <a:pt x="290354" y="72231"/>
                  </a:cubicBezTo>
                  <a:close/>
                  <a:moveTo>
                    <a:pt x="290194" y="29022"/>
                  </a:moveTo>
                  <a:cubicBezTo>
                    <a:pt x="210073" y="29022"/>
                    <a:pt x="145086" y="93987"/>
                    <a:pt x="145086" y="174129"/>
                  </a:cubicBezTo>
                  <a:cubicBezTo>
                    <a:pt x="145086" y="254250"/>
                    <a:pt x="210073" y="319237"/>
                    <a:pt x="290194" y="319237"/>
                  </a:cubicBezTo>
                  <a:cubicBezTo>
                    <a:pt x="370336" y="319237"/>
                    <a:pt x="435301" y="254250"/>
                    <a:pt x="435301" y="174129"/>
                  </a:cubicBezTo>
                  <a:cubicBezTo>
                    <a:pt x="435301" y="93987"/>
                    <a:pt x="370336" y="29022"/>
                    <a:pt x="290194" y="29022"/>
                  </a:cubicBezTo>
                  <a:close/>
                  <a:moveTo>
                    <a:pt x="290194" y="0"/>
                  </a:moveTo>
                  <a:cubicBezTo>
                    <a:pt x="386373" y="0"/>
                    <a:pt x="464344" y="77950"/>
                    <a:pt x="464344" y="174129"/>
                  </a:cubicBezTo>
                  <a:cubicBezTo>
                    <a:pt x="464344" y="270287"/>
                    <a:pt x="386373" y="348258"/>
                    <a:pt x="290194" y="348258"/>
                  </a:cubicBezTo>
                  <a:cubicBezTo>
                    <a:pt x="260721" y="348258"/>
                    <a:pt x="233011" y="340863"/>
                    <a:pt x="208697" y="327943"/>
                  </a:cubicBezTo>
                  <a:lnTo>
                    <a:pt x="87667" y="448952"/>
                  </a:lnTo>
                  <a:lnTo>
                    <a:pt x="87688" y="448973"/>
                  </a:lnTo>
                  <a:cubicBezTo>
                    <a:pt x="78401" y="458454"/>
                    <a:pt x="65503" y="464323"/>
                    <a:pt x="51207" y="464323"/>
                  </a:cubicBezTo>
                  <a:cubicBezTo>
                    <a:pt x="22916" y="464323"/>
                    <a:pt x="0" y="441406"/>
                    <a:pt x="0" y="413137"/>
                  </a:cubicBezTo>
                  <a:cubicBezTo>
                    <a:pt x="0" y="398820"/>
                    <a:pt x="5891" y="385943"/>
                    <a:pt x="15328" y="376635"/>
                  </a:cubicBezTo>
                  <a:lnTo>
                    <a:pt x="15242" y="376527"/>
                  </a:lnTo>
                  <a:lnTo>
                    <a:pt x="136315" y="255475"/>
                  </a:lnTo>
                  <a:cubicBezTo>
                    <a:pt x="123438" y="231183"/>
                    <a:pt x="116065" y="203516"/>
                    <a:pt x="116065" y="174129"/>
                  </a:cubicBezTo>
                  <a:cubicBezTo>
                    <a:pt x="116065" y="77950"/>
                    <a:pt x="194036" y="0"/>
                    <a:pt x="290194" y="0"/>
                  </a:cubicBezTo>
                  <a:close/>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91440" tIns="45720" rIns="91440" bIns="45720" anchor="ctr">
              <a:normAutofit/>
            </a:bodyPr>
            <a:lstStyle/>
            <a:p>
              <a:pPr algn="ctr"/>
              <a:endParaRPr/>
            </a:p>
          </p:txBody>
        </p:sp>
        <p:sp>
          <p:nvSpPr>
            <p:cNvPr id="39" name="ïšlîḓê">
              <a:extLst>
                <a:ext uri="{FF2B5EF4-FFF2-40B4-BE49-F238E27FC236}">
                  <a16:creationId xmlns:a16="http://schemas.microsoft.com/office/drawing/2014/main" id="{57342CA1-4B38-449E-A79F-6B746F08E1A8}"/>
                </a:ext>
              </a:extLst>
            </p:cNvPr>
            <p:cNvSpPr/>
            <p:nvPr/>
          </p:nvSpPr>
          <p:spPr bwMode="auto">
            <a:xfrm>
              <a:off x="4981292" y="4784473"/>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91440" tIns="45720" rIns="91440" bIns="45720" anchor="ctr">
              <a:normAutofit/>
            </a:bodyPr>
            <a:lstStyle/>
            <a:p>
              <a:pPr algn="ctr"/>
              <a:endParaRPr/>
            </a:p>
          </p:txBody>
        </p:sp>
      </p:grpSp>
      <p:sp>
        <p:nvSpPr>
          <p:cNvPr id="53" name="矩形 78">
            <a:extLst>
              <a:ext uri="{FF2B5EF4-FFF2-40B4-BE49-F238E27FC236}">
                <a16:creationId xmlns:a16="http://schemas.microsoft.com/office/drawing/2014/main" id="{A0820278-BC1A-4901-AA95-4C6E484E6958}"/>
              </a:ext>
            </a:extLst>
          </p:cNvPr>
          <p:cNvSpPr/>
          <p:nvPr/>
        </p:nvSpPr>
        <p:spPr>
          <a:xfrm>
            <a:off x="5024636" y="2756184"/>
            <a:ext cx="2113054" cy="1754326"/>
          </a:xfrm>
          <a:prstGeom prst="rect">
            <a:avLst/>
          </a:prstGeom>
        </p:spPr>
        <p:txBody>
          <a:bodyPr wrap="square">
            <a:spAutoFit/>
          </a:bodyPr>
          <a:lstStyle/>
          <a:p>
            <a:pPr algn="ctr"/>
            <a:r>
              <a:rPr lang="en-US" altLang="zh-CN" b="1" dirty="0">
                <a:solidFill>
                  <a:schemeClr val="bg1"/>
                </a:solidFill>
              </a:rPr>
              <a:t>OEM DBaaS</a:t>
            </a:r>
            <a:r>
              <a:rPr lang="zh-CN" altLang="en-US" b="1" dirty="0">
                <a:solidFill>
                  <a:schemeClr val="bg1"/>
                </a:solidFill>
              </a:rPr>
              <a:t>平台</a:t>
            </a:r>
            <a:endParaRPr lang="en-US" altLang="zh-CN" b="1" dirty="0">
              <a:solidFill>
                <a:schemeClr val="bg1"/>
              </a:solidFill>
            </a:endParaRPr>
          </a:p>
          <a:p>
            <a:pPr algn="ctr"/>
            <a:r>
              <a:rPr lang="zh-CN" altLang="en-US" b="1" dirty="0">
                <a:solidFill>
                  <a:schemeClr val="bg1"/>
                </a:solidFill>
              </a:rPr>
              <a:t>服务目录</a:t>
            </a:r>
            <a:endParaRPr lang="en-US" altLang="zh-CN" b="1" dirty="0">
              <a:solidFill>
                <a:schemeClr val="bg1"/>
              </a:solidFill>
            </a:endParaRPr>
          </a:p>
          <a:p>
            <a:pPr algn="ctr"/>
            <a:r>
              <a:rPr lang="zh-CN" altLang="en-US" b="1" dirty="0">
                <a:solidFill>
                  <a:schemeClr val="bg1"/>
                </a:solidFill>
              </a:rPr>
              <a:t>自服务门户</a:t>
            </a:r>
            <a:endParaRPr lang="en-US" altLang="zh-CN" b="1" dirty="0">
              <a:solidFill>
                <a:schemeClr val="bg1"/>
              </a:solidFill>
            </a:endParaRPr>
          </a:p>
          <a:p>
            <a:pPr algn="ctr"/>
            <a:r>
              <a:rPr lang="zh-CN" altLang="en-US" b="1" dirty="0">
                <a:solidFill>
                  <a:schemeClr val="bg1"/>
                </a:solidFill>
              </a:rPr>
              <a:t>资源池功能</a:t>
            </a:r>
            <a:endParaRPr lang="en-US" altLang="zh-CN" b="1" dirty="0">
              <a:solidFill>
                <a:schemeClr val="bg1"/>
              </a:solidFill>
            </a:endParaRPr>
          </a:p>
          <a:p>
            <a:pPr algn="ctr"/>
            <a:endParaRPr lang="en-US" altLang="zh-CN" b="1" dirty="0">
              <a:solidFill>
                <a:schemeClr val="bg1"/>
              </a:solidFill>
            </a:endParaRPr>
          </a:p>
          <a:p>
            <a:endParaRPr lang="zh-CN" altLang="en-US" b="1" dirty="0">
              <a:solidFill>
                <a:schemeClr val="bg1"/>
              </a:solidFill>
            </a:endParaRPr>
          </a:p>
        </p:txBody>
      </p:sp>
      <p:sp>
        <p:nvSpPr>
          <p:cNvPr id="55" name="頁尾版面配置區 3">
            <a:extLst>
              <a:ext uri="{FF2B5EF4-FFF2-40B4-BE49-F238E27FC236}">
                <a16:creationId xmlns:a16="http://schemas.microsoft.com/office/drawing/2014/main" id="{BF87F672-773A-4572-A672-66DB2D12FD86}"/>
              </a:ext>
            </a:extLst>
          </p:cNvPr>
          <p:cNvSpPr txBox="1">
            <a:spLocks/>
          </p:cNvSpPr>
          <p:nvPr/>
        </p:nvSpPr>
        <p:spPr>
          <a:xfrm>
            <a:off x="1339850" y="6514977"/>
            <a:ext cx="3792589"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t>Copyright © 2021 Oracle and/or its affiliates.</a:t>
            </a:r>
            <a:endParaRPr lang="en-US" sz="800" dirty="0"/>
          </a:p>
        </p:txBody>
      </p:sp>
      <p:sp>
        <p:nvSpPr>
          <p:cNvPr id="56" name="投影片編號版面配置區 4">
            <a:extLst>
              <a:ext uri="{FF2B5EF4-FFF2-40B4-BE49-F238E27FC236}">
                <a16:creationId xmlns:a16="http://schemas.microsoft.com/office/drawing/2014/main" id="{6006074B-F0D4-403F-8999-8A1C04444B05}"/>
              </a:ext>
            </a:extLst>
          </p:cNvPr>
          <p:cNvSpPr>
            <a:spLocks noGrp="1"/>
          </p:cNvSpPr>
          <p:nvPr>
            <p:ph type="sldNum" sz="quarter" idx="4"/>
          </p:nvPr>
        </p:nvSpPr>
        <p:spPr>
          <a:xfrm>
            <a:off x="761287" y="6507623"/>
            <a:ext cx="578563" cy="365125"/>
          </a:xfrm>
        </p:spPr>
        <p:txBody>
          <a:bodyPr/>
          <a:lstStyle/>
          <a:p>
            <a:fld id="{D440507A-669E-A943-A4A7-E531D638091A}" type="slidenum">
              <a:rPr lang="en-US" smtClean="0">
                <a:solidFill>
                  <a:srgbClr val="4E3629">
                    <a:tint val="75000"/>
                  </a:srgbClr>
                </a:solidFill>
              </a:rPr>
              <a:pPr/>
              <a:t>4</a:t>
            </a:fld>
            <a:endParaRPr lang="en-US" dirty="0">
              <a:solidFill>
                <a:srgbClr val="4E3629">
                  <a:tint val="75000"/>
                </a:srgbClr>
              </a:solidFill>
            </a:endParaRPr>
          </a:p>
        </p:txBody>
      </p:sp>
    </p:spTree>
    <p:extLst>
      <p:ext uri="{BB962C8B-B14F-4D97-AF65-F5344CB8AC3E}">
        <p14:creationId xmlns:p14="http://schemas.microsoft.com/office/powerpoint/2010/main" val="3728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圆角矩形 30">
            <a:extLst>
              <a:ext uri="{FF2B5EF4-FFF2-40B4-BE49-F238E27FC236}">
                <a16:creationId xmlns:a16="http://schemas.microsoft.com/office/drawing/2014/main" id="{AA4094B7-B2DE-4400-886F-55918C5B045D}"/>
              </a:ext>
            </a:extLst>
          </p:cNvPr>
          <p:cNvSpPr/>
          <p:nvPr/>
        </p:nvSpPr>
        <p:spPr bwMode="gray">
          <a:xfrm>
            <a:off x="415960" y="937365"/>
            <a:ext cx="6297872" cy="2711179"/>
          </a:xfrm>
          <a:prstGeom prst="roundRect">
            <a:avLst>
              <a:gd name="adj" fmla="val 2004"/>
            </a:avLst>
          </a:prstGeom>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endParaRPr lang="zh-CN" altLang="en-US" sz="2400" b="0" i="0" u="none" strike="noStrike" dirty="0">
              <a:solidFill>
                <a:srgbClr val="000000"/>
              </a:solidFill>
              <a:effectLst/>
              <a:latin typeface="Calibri" panose="020F0502020204030204" pitchFamily="34" charset="0"/>
            </a:endParaRPr>
          </a:p>
        </p:txBody>
      </p:sp>
      <p:sp>
        <p:nvSpPr>
          <p:cNvPr id="4" name="标题 4">
            <a:extLst>
              <a:ext uri="{FF2B5EF4-FFF2-40B4-BE49-F238E27FC236}">
                <a16:creationId xmlns:a16="http://schemas.microsoft.com/office/drawing/2014/main" id="{9C37C8DD-A007-F1CB-8182-898C3EF9953F}"/>
              </a:ext>
            </a:extLst>
          </p:cNvPr>
          <p:cNvSpPr txBox="1">
            <a:spLocks/>
          </p:cNvSpPr>
          <p:nvPr/>
        </p:nvSpPr>
        <p:spPr>
          <a:xfrm>
            <a:off x="139124" y="344489"/>
            <a:ext cx="7079136" cy="369332"/>
          </a:xfrm>
          <a:prstGeom prst="rect">
            <a:avLst/>
          </a:prstGeom>
        </p:spPr>
        <p:txBody>
          <a:bodyPr vert="horz" lIns="0" tIns="0" rIns="0" bIns="0" rtlCol="0" anchor="b">
            <a:noAutofit/>
          </a:bodyPr>
          <a:lstStyle>
            <a:lvl1pPr algn="l" defTabSz="914400" rtl="0" eaLnBrk="1" latinLnBrk="0" hangingPunct="1">
              <a:lnSpc>
                <a:spcPct val="95000"/>
              </a:lnSpc>
              <a:spcBef>
                <a:spcPct val="0"/>
              </a:spcBef>
              <a:buNone/>
              <a:defRPr lang="en-US" sz="2400" b="1" i="0" kern="1200" baseline="0">
                <a:solidFill>
                  <a:schemeClr val="tx1"/>
                </a:solidFill>
                <a:latin typeface="Oracle Sans" panose="020B0503020204020204" pitchFamily="34" charset="0"/>
                <a:ea typeface="+mn-ea"/>
                <a:cs typeface="Oracle Sans" panose="020B0503020204020204" pitchFamily="34" charset="0"/>
              </a:defRPr>
            </a:lvl1pPr>
          </a:lstStyle>
          <a:p>
            <a:r>
              <a:rPr lang="en-US" altLang="zh-CN" dirty="0"/>
              <a:t>HSBC DBaaS </a:t>
            </a:r>
            <a:r>
              <a:rPr kumimoji="1" lang="en-US" altLang="zh-CN" dirty="0"/>
              <a:t>Exadata </a:t>
            </a:r>
            <a:r>
              <a:rPr lang="zh-CN" altLang="en-US" dirty="0"/>
              <a:t>资源池拓扑</a:t>
            </a:r>
            <a:endParaRPr kumimoji="1" lang="zh-CN" altLang="en-US" dirty="0"/>
          </a:p>
        </p:txBody>
      </p:sp>
      <p:sp>
        <p:nvSpPr>
          <p:cNvPr id="51" name="圆角矩形 30">
            <a:extLst>
              <a:ext uri="{FF2B5EF4-FFF2-40B4-BE49-F238E27FC236}">
                <a16:creationId xmlns:a16="http://schemas.microsoft.com/office/drawing/2014/main" id="{CCE70980-7F7A-4B80-9A49-8252288AA9FE}"/>
              </a:ext>
            </a:extLst>
          </p:cNvPr>
          <p:cNvSpPr/>
          <p:nvPr/>
        </p:nvSpPr>
        <p:spPr bwMode="gray">
          <a:xfrm>
            <a:off x="8102159" y="944653"/>
            <a:ext cx="3677259" cy="3068956"/>
          </a:xfrm>
          <a:prstGeom prst="roundRect">
            <a:avLst>
              <a:gd name="adj" fmla="val 2004"/>
            </a:avLst>
          </a:prstGeom>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chemeClr val="bg1"/>
              </a:solidFill>
              <a:latin typeface="Oracle Sans" panose="020B0503020204020204" pitchFamily="34" charset="0"/>
              <a:cs typeface="Oracle Sans" panose="020B0503020204020204" pitchFamily="34" charset="0"/>
            </a:endParaRPr>
          </a:p>
        </p:txBody>
      </p:sp>
      <p:sp>
        <p:nvSpPr>
          <p:cNvPr id="53" name="手杖形箭头 52">
            <a:extLst>
              <a:ext uri="{FF2B5EF4-FFF2-40B4-BE49-F238E27FC236}">
                <a16:creationId xmlns:a16="http://schemas.microsoft.com/office/drawing/2014/main" id="{556D442E-6C5A-49F5-89B8-EA0E303B50CB}"/>
              </a:ext>
            </a:extLst>
          </p:cNvPr>
          <p:cNvSpPr/>
          <p:nvPr/>
        </p:nvSpPr>
        <p:spPr bwMode="gray">
          <a:xfrm>
            <a:off x="4152550" y="1074890"/>
            <a:ext cx="4897998" cy="338136"/>
          </a:xfrm>
          <a:prstGeom prst="uturnArrow">
            <a:avLst>
              <a:gd name="adj1" fmla="val 34330"/>
              <a:gd name="adj2" fmla="val 25000"/>
              <a:gd name="adj3" fmla="val 32966"/>
              <a:gd name="adj4" fmla="val 43750"/>
              <a:gd name="adj5" fmla="val 90842"/>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chemeClr val="bg1"/>
              </a:solidFill>
              <a:latin typeface="Oracle Sans" panose="020B0503020204020204" pitchFamily="34" charset="0"/>
              <a:cs typeface="Oracle Sans" panose="020B0503020204020204" pitchFamily="34" charset="0"/>
            </a:endParaRPr>
          </a:p>
        </p:txBody>
      </p:sp>
      <p:cxnSp>
        <p:nvCxnSpPr>
          <p:cNvPr id="56" name="直接连接符 21">
            <a:extLst>
              <a:ext uri="{FF2B5EF4-FFF2-40B4-BE49-F238E27FC236}">
                <a16:creationId xmlns:a16="http://schemas.microsoft.com/office/drawing/2014/main" id="{8FE265E4-8718-4AC1-AF97-39DFF24B7403}"/>
              </a:ext>
            </a:extLst>
          </p:cNvPr>
          <p:cNvCxnSpPr>
            <a:cxnSpLocks/>
          </p:cNvCxnSpPr>
          <p:nvPr/>
        </p:nvCxnSpPr>
        <p:spPr>
          <a:xfrm>
            <a:off x="4679987" y="1135024"/>
            <a:ext cx="4027785" cy="0"/>
          </a:xfrm>
          <a:prstGeom prst="line">
            <a:avLst/>
          </a:prstGeom>
          <a:ln>
            <a:tailEnd type="none"/>
          </a:ln>
        </p:spPr>
        <p:style>
          <a:lnRef idx="2">
            <a:schemeClr val="accent4"/>
          </a:lnRef>
          <a:fillRef idx="0">
            <a:schemeClr val="accent4"/>
          </a:fillRef>
          <a:effectRef idx="1">
            <a:schemeClr val="accent4"/>
          </a:effectRef>
          <a:fontRef idx="minor">
            <a:schemeClr val="tx1"/>
          </a:fontRef>
        </p:style>
      </p:cxnSp>
      <p:sp>
        <p:nvSpPr>
          <p:cNvPr id="58" name="文本框 54">
            <a:extLst>
              <a:ext uri="{FF2B5EF4-FFF2-40B4-BE49-F238E27FC236}">
                <a16:creationId xmlns:a16="http://schemas.microsoft.com/office/drawing/2014/main" id="{5834FF93-E6FD-446A-B425-BF4F9765C96B}"/>
              </a:ext>
            </a:extLst>
          </p:cNvPr>
          <p:cNvSpPr txBox="1"/>
          <p:nvPr/>
        </p:nvSpPr>
        <p:spPr>
          <a:xfrm>
            <a:off x="1400002" y="1017182"/>
            <a:ext cx="1165387" cy="235683"/>
          </a:xfrm>
          <a:prstGeom prst="rect">
            <a:avLst/>
          </a:prstGeom>
          <a:noFill/>
        </p:spPr>
        <p:txBody>
          <a:bodyPr wrap="none" lIns="0" tIns="0" rIns="0" bIns="0" rtlCol="0" anchor="ctr">
            <a:noAutofit/>
          </a:bodyPr>
          <a:lstStyle/>
          <a:p>
            <a:pPr algn="ctr">
              <a:lnSpc>
                <a:spcPct val="90000"/>
              </a:lnSpc>
            </a:pPr>
            <a:r>
              <a:rPr lang="en-US" altLang="zh-CN" sz="1400" b="1" dirty="0">
                <a:solidFill>
                  <a:schemeClr val="accent5">
                    <a:lumMod val="50000"/>
                  </a:schemeClr>
                </a:solidFill>
                <a:latin typeface="Oracle Sans" panose="020B0503020204020204" pitchFamily="34" charset="0"/>
                <a:cs typeface="Oracle Sans" panose="020B0503020204020204" pitchFamily="34" charset="0"/>
              </a:rPr>
              <a:t>ZHJ</a:t>
            </a:r>
            <a:r>
              <a:rPr lang="zh-CN" altLang="en-US" sz="1400" b="1" dirty="0">
                <a:solidFill>
                  <a:schemeClr val="accent5">
                    <a:lumMod val="50000"/>
                  </a:schemeClr>
                </a:solidFill>
                <a:latin typeface="Oracle Sans" panose="020B0503020204020204" pitchFamily="34" charset="0"/>
                <a:cs typeface="Oracle Sans" panose="020B0503020204020204" pitchFamily="34" charset="0"/>
              </a:rPr>
              <a:t>生产域数据库</a:t>
            </a:r>
          </a:p>
        </p:txBody>
      </p:sp>
      <p:sp>
        <p:nvSpPr>
          <p:cNvPr id="103" name="文本框 46">
            <a:extLst>
              <a:ext uri="{FF2B5EF4-FFF2-40B4-BE49-F238E27FC236}">
                <a16:creationId xmlns:a16="http://schemas.microsoft.com/office/drawing/2014/main" id="{C208797F-8A6E-47E9-89AE-7E42D25DC915}"/>
              </a:ext>
            </a:extLst>
          </p:cNvPr>
          <p:cNvSpPr txBox="1"/>
          <p:nvPr/>
        </p:nvSpPr>
        <p:spPr>
          <a:xfrm>
            <a:off x="6839738" y="998711"/>
            <a:ext cx="825491" cy="24524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nchor="ctr">
            <a:noAutofit/>
          </a:bodyPr>
          <a:lstStyle/>
          <a:p>
            <a:pPr algn="ctr">
              <a:lnSpc>
                <a:spcPct val="90000"/>
              </a:lnSpc>
            </a:pPr>
            <a:r>
              <a:rPr lang="en-US" altLang="zh-CN" sz="1400" dirty="0">
                <a:latin typeface="Oracle Sans" panose="020B0503020204020204" pitchFamily="34" charset="0"/>
                <a:cs typeface="Oracle Sans" panose="020B0503020204020204" pitchFamily="34" charset="0"/>
              </a:rPr>
              <a:t>IP</a:t>
            </a:r>
            <a:r>
              <a:rPr lang="zh-CN" altLang="en-US" sz="1400" dirty="0">
                <a:latin typeface="Oracle Sans" panose="020B0503020204020204" pitchFamily="34" charset="0"/>
                <a:cs typeface="Oracle Sans" panose="020B0503020204020204" pitchFamily="34" charset="0"/>
              </a:rPr>
              <a:t>网络</a:t>
            </a:r>
          </a:p>
        </p:txBody>
      </p:sp>
      <p:pic>
        <p:nvPicPr>
          <p:cNvPr id="107" name="Picture 106">
            <a:extLst>
              <a:ext uri="{FF2B5EF4-FFF2-40B4-BE49-F238E27FC236}">
                <a16:creationId xmlns:a16="http://schemas.microsoft.com/office/drawing/2014/main" id="{DF3AB6F6-B5C8-4294-8F67-D7C886C36C19}"/>
              </a:ext>
            </a:extLst>
          </p:cNvPr>
          <p:cNvPicPr>
            <a:picLocks noChangeAspect="1"/>
          </p:cNvPicPr>
          <p:nvPr/>
        </p:nvPicPr>
        <p:blipFill>
          <a:blip r:embed="rId3"/>
          <a:stretch>
            <a:fillRect/>
          </a:stretch>
        </p:blipFill>
        <p:spPr>
          <a:xfrm>
            <a:off x="5790997" y="1195159"/>
            <a:ext cx="766943" cy="1447712"/>
          </a:xfrm>
          <a:prstGeom prst="rect">
            <a:avLst/>
          </a:prstGeom>
        </p:spPr>
      </p:pic>
      <p:sp>
        <p:nvSpPr>
          <p:cNvPr id="108" name="右箭头 48">
            <a:extLst>
              <a:ext uri="{FF2B5EF4-FFF2-40B4-BE49-F238E27FC236}">
                <a16:creationId xmlns:a16="http://schemas.microsoft.com/office/drawing/2014/main" id="{D9192480-D65F-44DC-9FB3-CBAA151C8E63}"/>
              </a:ext>
            </a:extLst>
          </p:cNvPr>
          <p:cNvSpPr/>
          <p:nvPr/>
        </p:nvSpPr>
        <p:spPr bwMode="gray">
          <a:xfrm>
            <a:off x="4794020" y="1657673"/>
            <a:ext cx="847725" cy="238655"/>
          </a:xfrm>
          <a:prstGeom prst="rightArrow">
            <a:avLst>
              <a:gd name="adj1" fmla="val 55182"/>
              <a:gd name="adj2" fmla="val 50000"/>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1000" dirty="0">
                <a:solidFill>
                  <a:schemeClr val="bg1"/>
                </a:solidFill>
                <a:latin typeface="Oracle Sans" panose="020B0503020204020204" pitchFamily="34" charset="0"/>
                <a:cs typeface="Oracle Sans" panose="020B0503020204020204" pitchFamily="34" charset="0"/>
              </a:rPr>
              <a:t> </a:t>
            </a:r>
            <a:r>
              <a:rPr lang="zh-CN" altLang="en-US" sz="1000" dirty="0">
                <a:solidFill>
                  <a:schemeClr val="bg1"/>
                </a:solidFill>
                <a:latin typeface="Oracle Sans" panose="020B0503020204020204" pitchFamily="34" charset="0"/>
                <a:cs typeface="Oracle Sans" panose="020B0503020204020204" pitchFamily="34" charset="0"/>
              </a:rPr>
              <a:t>数据备份</a:t>
            </a:r>
          </a:p>
        </p:txBody>
      </p:sp>
      <p:sp>
        <p:nvSpPr>
          <p:cNvPr id="109" name="圆角矩形 43">
            <a:extLst>
              <a:ext uri="{FF2B5EF4-FFF2-40B4-BE49-F238E27FC236}">
                <a16:creationId xmlns:a16="http://schemas.microsoft.com/office/drawing/2014/main" id="{87962A95-9B5A-49E6-8D49-4947EF15F3FD}"/>
              </a:ext>
            </a:extLst>
          </p:cNvPr>
          <p:cNvSpPr/>
          <p:nvPr/>
        </p:nvSpPr>
        <p:spPr bwMode="gray">
          <a:xfrm>
            <a:off x="5611717" y="2079803"/>
            <a:ext cx="1020047" cy="441994"/>
          </a:xfrm>
          <a:prstGeom prst="roundRect">
            <a:avLst>
              <a:gd name="adj" fmla="val 6373"/>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2000" tIns="45720" rIns="72000" bIns="45720" numCol="1" spcCol="0" rtlCol="0" fromWordArt="0" anchor="ctr" anchorCtr="0" forceAA="0" compatLnSpc="1">
            <a:prstTxWarp prst="textNoShape">
              <a:avLst/>
            </a:prstTxWarp>
            <a:noAutofit/>
          </a:bodyPr>
          <a:lstStyle/>
          <a:p>
            <a:pPr>
              <a:lnSpc>
                <a:spcPct val="90000"/>
              </a:lnSpc>
            </a:pPr>
            <a:r>
              <a:rPr lang="zh-CN" altLang="en-US" sz="1200" dirty="0">
                <a:solidFill>
                  <a:schemeClr val="tx1"/>
                </a:solidFill>
                <a:latin typeface="Oracle Sans" panose="020B0503020204020204" pitchFamily="34" charset="0"/>
                <a:cs typeface="Oracle Sans" panose="020B0503020204020204" pitchFamily="34" charset="0"/>
              </a:rPr>
              <a:t>数据备份平台</a:t>
            </a:r>
            <a:endParaRPr lang="en-US" altLang="zh-CN" sz="1200" dirty="0">
              <a:solidFill>
                <a:schemeClr val="tx1"/>
              </a:solidFill>
              <a:latin typeface="Oracle Sans" panose="020B0503020204020204" pitchFamily="34" charset="0"/>
              <a:cs typeface="Oracle Sans" panose="020B0503020204020204" pitchFamily="34" charset="0"/>
            </a:endParaRPr>
          </a:p>
          <a:p>
            <a:pPr algn="ctr">
              <a:lnSpc>
                <a:spcPct val="90000"/>
              </a:lnSpc>
            </a:pPr>
            <a:r>
              <a:rPr lang="zh-CN" altLang="en-US" sz="1200" dirty="0">
                <a:latin typeface="Oracle Sans" panose="020B0503020204020204" pitchFamily="34" charset="0"/>
                <a:cs typeface="Oracle Sans" panose="020B0503020204020204" pitchFamily="34" charset="0"/>
              </a:rPr>
              <a:t>（原有）</a:t>
            </a:r>
          </a:p>
        </p:txBody>
      </p:sp>
      <p:sp>
        <p:nvSpPr>
          <p:cNvPr id="110" name="圆角矩形 30">
            <a:extLst>
              <a:ext uri="{FF2B5EF4-FFF2-40B4-BE49-F238E27FC236}">
                <a16:creationId xmlns:a16="http://schemas.microsoft.com/office/drawing/2014/main" id="{1CBD28EF-C8E3-444C-BFA3-5E035C44A441}"/>
              </a:ext>
            </a:extLst>
          </p:cNvPr>
          <p:cNvSpPr/>
          <p:nvPr/>
        </p:nvSpPr>
        <p:spPr bwMode="gray">
          <a:xfrm>
            <a:off x="8098781" y="4149043"/>
            <a:ext cx="3677259" cy="2601647"/>
          </a:xfrm>
          <a:prstGeom prst="roundRect">
            <a:avLst>
              <a:gd name="adj" fmla="val 2004"/>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1200" dirty="0">
              <a:solidFill>
                <a:schemeClr val="accent1"/>
              </a:solidFill>
              <a:latin typeface="Oracle Sans" panose="020B0503020204020204" pitchFamily="34" charset="0"/>
              <a:cs typeface="Oracle Sans" panose="020B0503020204020204" pitchFamily="34" charset="0"/>
            </a:endParaRPr>
          </a:p>
        </p:txBody>
      </p:sp>
      <p:sp>
        <p:nvSpPr>
          <p:cNvPr id="112" name="Arrow: Bent-Up 111">
            <a:extLst>
              <a:ext uri="{FF2B5EF4-FFF2-40B4-BE49-F238E27FC236}">
                <a16:creationId xmlns:a16="http://schemas.microsoft.com/office/drawing/2014/main" id="{939B443D-2977-44AF-9C17-7D53A14F74C9}"/>
              </a:ext>
            </a:extLst>
          </p:cNvPr>
          <p:cNvSpPr/>
          <p:nvPr/>
        </p:nvSpPr>
        <p:spPr>
          <a:xfrm rot="5400000">
            <a:off x="5865119" y="3112019"/>
            <a:ext cx="4363650" cy="519334"/>
          </a:xfrm>
          <a:prstGeom prst="bentUpArrow">
            <a:avLst/>
          </a:prstGeom>
          <a:solidFill>
            <a:srgbClr val="99AD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a:latin typeface="Oracle Sans" panose="020B0503020204020204" pitchFamily="34" charset="0"/>
              <a:cs typeface="Oracle Sans" panose="020B0503020204020204" pitchFamily="34" charset="0"/>
            </a:endParaRPr>
          </a:p>
        </p:txBody>
      </p:sp>
      <p:sp>
        <p:nvSpPr>
          <p:cNvPr id="113" name="矩形 42">
            <a:extLst>
              <a:ext uri="{FF2B5EF4-FFF2-40B4-BE49-F238E27FC236}">
                <a16:creationId xmlns:a16="http://schemas.microsoft.com/office/drawing/2014/main" id="{BE0BC1D4-8ECE-49A1-A642-0A4FA76C6D54}"/>
              </a:ext>
            </a:extLst>
          </p:cNvPr>
          <p:cNvSpPr/>
          <p:nvPr/>
        </p:nvSpPr>
        <p:spPr>
          <a:xfrm>
            <a:off x="6837411" y="3262917"/>
            <a:ext cx="974947" cy="230832"/>
          </a:xfrm>
          <a:prstGeom prst="rect">
            <a:avLst/>
          </a:prstGeom>
        </p:spPr>
        <p:txBody>
          <a:bodyPr wrap="square">
            <a:spAutoFit/>
          </a:bodyPr>
          <a:lstStyle/>
          <a:p>
            <a:pPr lvl="0" algn="ctr">
              <a:lnSpc>
                <a:spcPct val="90000"/>
              </a:lnSpc>
            </a:pPr>
            <a:r>
              <a:rPr lang="en-US" altLang="zh-CN" sz="1000" b="1" dirty="0">
                <a:solidFill>
                  <a:schemeClr val="accent5">
                    <a:lumMod val="50000"/>
                  </a:schemeClr>
                </a:solidFill>
                <a:latin typeface="Oracle Sans" panose="020B0503020204020204" pitchFamily="34" charset="0"/>
                <a:cs typeface="Oracle Sans" panose="020B0503020204020204" pitchFamily="34" charset="0"/>
              </a:rPr>
              <a:t>ADG</a:t>
            </a:r>
            <a:r>
              <a:rPr lang="zh-CN" altLang="en-US" sz="1000" b="1" dirty="0">
                <a:solidFill>
                  <a:schemeClr val="accent5">
                    <a:lumMod val="50000"/>
                  </a:schemeClr>
                </a:solidFill>
                <a:latin typeface="Oracle Sans" panose="020B0503020204020204" pitchFamily="34" charset="0"/>
                <a:cs typeface="Oracle Sans" panose="020B0503020204020204" pitchFamily="34" charset="0"/>
              </a:rPr>
              <a:t>数据复制</a:t>
            </a:r>
            <a:endParaRPr lang="en-US" altLang="zh-CN" sz="1000" b="1" dirty="0">
              <a:solidFill>
                <a:schemeClr val="accent5">
                  <a:lumMod val="50000"/>
                </a:schemeClr>
              </a:solidFill>
              <a:latin typeface="Oracle Sans" panose="020B0503020204020204" pitchFamily="34" charset="0"/>
              <a:cs typeface="Oracle Sans" panose="020B0503020204020204" pitchFamily="34" charset="0"/>
            </a:endParaRPr>
          </a:p>
        </p:txBody>
      </p:sp>
      <p:sp>
        <p:nvSpPr>
          <p:cNvPr id="145" name="矩形 42">
            <a:extLst>
              <a:ext uri="{FF2B5EF4-FFF2-40B4-BE49-F238E27FC236}">
                <a16:creationId xmlns:a16="http://schemas.microsoft.com/office/drawing/2014/main" id="{2673178B-5EF8-44E7-8A25-CC59B73AB9B3}"/>
              </a:ext>
            </a:extLst>
          </p:cNvPr>
          <p:cNvSpPr/>
          <p:nvPr/>
        </p:nvSpPr>
        <p:spPr>
          <a:xfrm>
            <a:off x="7847459" y="713821"/>
            <a:ext cx="1165386" cy="230832"/>
          </a:xfrm>
          <a:prstGeom prst="rect">
            <a:avLst/>
          </a:prstGeom>
        </p:spPr>
        <p:txBody>
          <a:bodyPr wrap="square">
            <a:spAutoFit/>
          </a:bodyPr>
          <a:lstStyle/>
          <a:p>
            <a:pPr lvl="0" algn="ctr">
              <a:lnSpc>
                <a:spcPct val="90000"/>
              </a:lnSpc>
            </a:pPr>
            <a:r>
              <a:rPr lang="en-US" altLang="zh-CN" sz="1000" b="1" dirty="0">
                <a:solidFill>
                  <a:schemeClr val="accent5">
                    <a:lumMod val="50000"/>
                  </a:schemeClr>
                </a:solidFill>
                <a:latin typeface="Oracle Sans" panose="020B0503020204020204" pitchFamily="34" charset="0"/>
                <a:cs typeface="Oracle Sans" panose="020B0503020204020204" pitchFamily="34" charset="0"/>
              </a:rPr>
              <a:t>ADG</a:t>
            </a:r>
            <a:r>
              <a:rPr lang="zh-CN" altLang="en-US" sz="1000" b="1" dirty="0">
                <a:solidFill>
                  <a:schemeClr val="accent5">
                    <a:lumMod val="50000"/>
                  </a:schemeClr>
                </a:solidFill>
                <a:latin typeface="Oracle Sans" panose="020B0503020204020204" pitchFamily="34" charset="0"/>
                <a:cs typeface="Oracle Sans" panose="020B0503020204020204" pitchFamily="34" charset="0"/>
              </a:rPr>
              <a:t>数据复制</a:t>
            </a:r>
            <a:endParaRPr lang="en-US" altLang="zh-CN" sz="1000" b="1" dirty="0">
              <a:solidFill>
                <a:schemeClr val="accent5">
                  <a:lumMod val="50000"/>
                </a:schemeClr>
              </a:solidFill>
              <a:latin typeface="Oracle Sans" panose="020B0503020204020204" pitchFamily="34" charset="0"/>
              <a:cs typeface="Oracle Sans" panose="020B0503020204020204" pitchFamily="34" charset="0"/>
            </a:endParaRPr>
          </a:p>
        </p:txBody>
      </p:sp>
      <p:pic>
        <p:nvPicPr>
          <p:cNvPr id="148" name="Picture 147">
            <a:extLst>
              <a:ext uri="{FF2B5EF4-FFF2-40B4-BE49-F238E27FC236}">
                <a16:creationId xmlns:a16="http://schemas.microsoft.com/office/drawing/2014/main" id="{715F57D3-68C2-4880-A824-18829847119B}"/>
              </a:ext>
            </a:extLst>
          </p:cNvPr>
          <p:cNvPicPr>
            <a:picLocks noChangeAspect="1"/>
          </p:cNvPicPr>
          <p:nvPr/>
        </p:nvPicPr>
        <p:blipFill>
          <a:blip r:embed="rId3"/>
          <a:stretch>
            <a:fillRect/>
          </a:stretch>
        </p:blipFill>
        <p:spPr>
          <a:xfrm>
            <a:off x="10817208" y="1010736"/>
            <a:ext cx="766943" cy="1447712"/>
          </a:xfrm>
          <a:prstGeom prst="rect">
            <a:avLst/>
          </a:prstGeom>
        </p:spPr>
      </p:pic>
      <p:sp>
        <p:nvSpPr>
          <p:cNvPr id="149" name="右箭头 48">
            <a:extLst>
              <a:ext uri="{FF2B5EF4-FFF2-40B4-BE49-F238E27FC236}">
                <a16:creationId xmlns:a16="http://schemas.microsoft.com/office/drawing/2014/main" id="{F59CD34B-87F1-4DB5-A360-865B2F53B360}"/>
              </a:ext>
            </a:extLst>
          </p:cNvPr>
          <p:cNvSpPr/>
          <p:nvPr/>
        </p:nvSpPr>
        <p:spPr bwMode="gray">
          <a:xfrm>
            <a:off x="9664108" y="1537397"/>
            <a:ext cx="847725" cy="238655"/>
          </a:xfrm>
          <a:prstGeom prst="rightArrow">
            <a:avLst>
              <a:gd name="adj1" fmla="val 55182"/>
              <a:gd name="adj2" fmla="val 50000"/>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1000" dirty="0">
                <a:solidFill>
                  <a:schemeClr val="bg1"/>
                </a:solidFill>
                <a:latin typeface="Oracle Sans" panose="020B0503020204020204" pitchFamily="34" charset="0"/>
                <a:cs typeface="Oracle Sans" panose="020B0503020204020204" pitchFamily="34" charset="0"/>
              </a:rPr>
              <a:t> </a:t>
            </a:r>
            <a:r>
              <a:rPr lang="zh-CN" altLang="en-US" sz="1000" dirty="0">
                <a:solidFill>
                  <a:schemeClr val="bg1"/>
                </a:solidFill>
                <a:latin typeface="Oracle Sans" panose="020B0503020204020204" pitchFamily="34" charset="0"/>
                <a:cs typeface="Oracle Sans" panose="020B0503020204020204" pitchFamily="34" charset="0"/>
              </a:rPr>
              <a:t>数据备份</a:t>
            </a:r>
          </a:p>
        </p:txBody>
      </p:sp>
      <p:sp>
        <p:nvSpPr>
          <p:cNvPr id="150" name="圆角矩形 43">
            <a:extLst>
              <a:ext uri="{FF2B5EF4-FFF2-40B4-BE49-F238E27FC236}">
                <a16:creationId xmlns:a16="http://schemas.microsoft.com/office/drawing/2014/main" id="{78874A76-F5D0-4966-9173-D4ACE4E5E0DB}"/>
              </a:ext>
            </a:extLst>
          </p:cNvPr>
          <p:cNvSpPr/>
          <p:nvPr/>
        </p:nvSpPr>
        <p:spPr bwMode="gray">
          <a:xfrm>
            <a:off x="10637928" y="1895380"/>
            <a:ext cx="1020047" cy="441994"/>
          </a:xfrm>
          <a:prstGeom prst="roundRect">
            <a:avLst>
              <a:gd name="adj" fmla="val 6373"/>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2000" tIns="45720" rIns="72000" bIns="45720" numCol="1" spcCol="0" rtlCol="0" fromWordArt="0" anchor="ctr" anchorCtr="0" forceAA="0" compatLnSpc="1">
            <a:prstTxWarp prst="textNoShape">
              <a:avLst/>
            </a:prstTxWarp>
            <a:noAutofit/>
          </a:bodyPr>
          <a:lstStyle/>
          <a:p>
            <a:pPr>
              <a:lnSpc>
                <a:spcPct val="90000"/>
              </a:lnSpc>
            </a:pPr>
            <a:r>
              <a:rPr lang="zh-CN" altLang="en-US" sz="1200" dirty="0">
                <a:solidFill>
                  <a:schemeClr val="tx1"/>
                </a:solidFill>
                <a:latin typeface="Oracle Sans" panose="020B0503020204020204" pitchFamily="34" charset="0"/>
                <a:cs typeface="Oracle Sans" panose="020B0503020204020204" pitchFamily="34" charset="0"/>
              </a:rPr>
              <a:t>数据备份平台</a:t>
            </a:r>
            <a:endParaRPr lang="en-US" altLang="zh-CN" sz="1200" dirty="0">
              <a:solidFill>
                <a:schemeClr val="tx1"/>
              </a:solidFill>
              <a:latin typeface="Oracle Sans" panose="020B0503020204020204" pitchFamily="34" charset="0"/>
              <a:cs typeface="Oracle Sans" panose="020B0503020204020204" pitchFamily="34" charset="0"/>
            </a:endParaRPr>
          </a:p>
          <a:p>
            <a:pPr algn="ctr">
              <a:lnSpc>
                <a:spcPct val="90000"/>
              </a:lnSpc>
            </a:pPr>
            <a:r>
              <a:rPr lang="zh-CN" altLang="en-US" sz="1200" dirty="0">
                <a:latin typeface="Oracle Sans" panose="020B0503020204020204" pitchFamily="34" charset="0"/>
                <a:cs typeface="Oracle Sans" panose="020B0503020204020204" pitchFamily="34" charset="0"/>
              </a:rPr>
              <a:t>（原有）</a:t>
            </a:r>
          </a:p>
        </p:txBody>
      </p:sp>
      <p:sp>
        <p:nvSpPr>
          <p:cNvPr id="156" name="文本框 54">
            <a:extLst>
              <a:ext uri="{FF2B5EF4-FFF2-40B4-BE49-F238E27FC236}">
                <a16:creationId xmlns:a16="http://schemas.microsoft.com/office/drawing/2014/main" id="{55FF0F3D-46BD-4E5A-BF70-DFDA83CA3C9D}"/>
              </a:ext>
            </a:extLst>
          </p:cNvPr>
          <p:cNvSpPr txBox="1"/>
          <p:nvPr/>
        </p:nvSpPr>
        <p:spPr>
          <a:xfrm>
            <a:off x="9589200" y="1034370"/>
            <a:ext cx="1165387" cy="235683"/>
          </a:xfrm>
          <a:prstGeom prst="rect">
            <a:avLst/>
          </a:prstGeom>
          <a:noFill/>
        </p:spPr>
        <p:txBody>
          <a:bodyPr wrap="none" lIns="0" tIns="0" rIns="0" bIns="0" rtlCol="0" anchor="ctr">
            <a:noAutofit/>
          </a:bodyPr>
          <a:lstStyle/>
          <a:p>
            <a:pPr algn="ctr">
              <a:lnSpc>
                <a:spcPct val="90000"/>
              </a:lnSpc>
            </a:pPr>
            <a:r>
              <a:rPr lang="en-US" altLang="zh-CN" sz="1400" b="1" dirty="0">
                <a:solidFill>
                  <a:schemeClr val="accent5">
                    <a:lumMod val="50000"/>
                  </a:schemeClr>
                </a:solidFill>
                <a:latin typeface="Oracle Sans" panose="020B0503020204020204" pitchFamily="34" charset="0"/>
                <a:cs typeface="Oracle Sans" panose="020B0503020204020204" pitchFamily="34" charset="0"/>
              </a:rPr>
              <a:t>IFC</a:t>
            </a:r>
            <a:r>
              <a:rPr lang="zh-CN" altLang="en-US" sz="1400" b="1" dirty="0">
                <a:solidFill>
                  <a:schemeClr val="accent5">
                    <a:lumMod val="50000"/>
                  </a:schemeClr>
                </a:solidFill>
                <a:latin typeface="Oracle Sans" panose="020B0503020204020204" pitchFamily="34" charset="0"/>
                <a:cs typeface="Oracle Sans" panose="020B0503020204020204" pitchFamily="34" charset="0"/>
              </a:rPr>
              <a:t>生产域数据库</a:t>
            </a:r>
          </a:p>
        </p:txBody>
      </p:sp>
      <p:sp>
        <p:nvSpPr>
          <p:cNvPr id="159" name="文本框 54">
            <a:extLst>
              <a:ext uri="{FF2B5EF4-FFF2-40B4-BE49-F238E27FC236}">
                <a16:creationId xmlns:a16="http://schemas.microsoft.com/office/drawing/2014/main" id="{EDA33BBF-29BE-425D-9973-71D497FB36B4}"/>
              </a:ext>
            </a:extLst>
          </p:cNvPr>
          <p:cNvSpPr txBox="1"/>
          <p:nvPr/>
        </p:nvSpPr>
        <p:spPr>
          <a:xfrm>
            <a:off x="10087970" y="4247446"/>
            <a:ext cx="1165387" cy="235683"/>
          </a:xfrm>
          <a:prstGeom prst="rect">
            <a:avLst/>
          </a:prstGeom>
          <a:noFill/>
        </p:spPr>
        <p:txBody>
          <a:bodyPr wrap="none" lIns="0" tIns="0" rIns="0" bIns="0" rtlCol="0" anchor="ctr">
            <a:noAutofit/>
          </a:bodyPr>
          <a:lstStyle/>
          <a:p>
            <a:pPr algn="ctr">
              <a:lnSpc>
                <a:spcPct val="90000"/>
              </a:lnSpc>
            </a:pPr>
            <a:r>
              <a:rPr lang="en-US" altLang="zh-CN" sz="1400" b="1" dirty="0">
                <a:solidFill>
                  <a:schemeClr val="accent5">
                    <a:lumMod val="50000"/>
                  </a:schemeClr>
                </a:solidFill>
                <a:latin typeface="Oracle Sans" panose="020B0503020204020204" pitchFamily="34" charset="0"/>
                <a:cs typeface="Oracle Sans" panose="020B0503020204020204" pitchFamily="34" charset="0"/>
              </a:rPr>
              <a:t>NHC</a:t>
            </a:r>
            <a:r>
              <a:rPr lang="zh-CN" altLang="en-US" sz="1400" b="1" dirty="0">
                <a:solidFill>
                  <a:schemeClr val="accent5">
                    <a:lumMod val="50000"/>
                  </a:schemeClr>
                </a:solidFill>
                <a:latin typeface="Oracle Sans" panose="020B0503020204020204" pitchFamily="34" charset="0"/>
                <a:cs typeface="Oracle Sans" panose="020B0503020204020204" pitchFamily="34" charset="0"/>
              </a:rPr>
              <a:t>生产域</a:t>
            </a:r>
            <a:r>
              <a:rPr lang="en-US" altLang="zh-CN" sz="1400" b="1" dirty="0">
                <a:solidFill>
                  <a:schemeClr val="accent5">
                    <a:lumMod val="50000"/>
                  </a:schemeClr>
                </a:solidFill>
                <a:latin typeface="Oracle Sans" panose="020B0503020204020204" pitchFamily="34" charset="0"/>
                <a:cs typeface="Oracle Sans" panose="020B0503020204020204" pitchFamily="34" charset="0"/>
              </a:rPr>
              <a:t>\UAT</a:t>
            </a:r>
            <a:r>
              <a:rPr lang="zh-CN" altLang="en-US" sz="1400" b="1" dirty="0">
                <a:solidFill>
                  <a:schemeClr val="accent5">
                    <a:lumMod val="50000"/>
                  </a:schemeClr>
                </a:solidFill>
                <a:latin typeface="Oracle Sans" panose="020B0503020204020204" pitchFamily="34" charset="0"/>
                <a:cs typeface="Oracle Sans" panose="020B0503020204020204" pitchFamily="34" charset="0"/>
              </a:rPr>
              <a:t>数据库</a:t>
            </a:r>
          </a:p>
        </p:txBody>
      </p:sp>
      <p:pic>
        <p:nvPicPr>
          <p:cNvPr id="160" name="图片 13">
            <a:extLst>
              <a:ext uri="{FF2B5EF4-FFF2-40B4-BE49-F238E27FC236}">
                <a16:creationId xmlns:a16="http://schemas.microsoft.com/office/drawing/2014/main" id="{F8FF1AEF-EED3-4A15-B05C-A626EBA819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70580" y="4270368"/>
            <a:ext cx="646251" cy="2121030"/>
          </a:xfrm>
          <a:prstGeom prst="rect">
            <a:avLst/>
          </a:prstGeom>
        </p:spPr>
      </p:pic>
      <p:graphicFrame>
        <p:nvGraphicFramePr>
          <p:cNvPr id="6" name="Table 5">
            <a:extLst>
              <a:ext uri="{FF2B5EF4-FFF2-40B4-BE49-F238E27FC236}">
                <a16:creationId xmlns:a16="http://schemas.microsoft.com/office/drawing/2014/main" id="{EF0C0CF9-DEC6-4257-8E22-0BB4A92674B4}"/>
              </a:ext>
            </a:extLst>
          </p:cNvPr>
          <p:cNvGraphicFramePr>
            <a:graphicFrameLocks noGrp="1"/>
          </p:cNvGraphicFramePr>
          <p:nvPr>
            <p:extLst>
              <p:ext uri="{D42A27DB-BD31-4B8C-83A1-F6EECF244321}">
                <p14:modId xmlns:p14="http://schemas.microsoft.com/office/powerpoint/2010/main" val="2886835099"/>
              </p:ext>
            </p:extLst>
          </p:nvPr>
        </p:nvGraphicFramePr>
        <p:xfrm>
          <a:off x="403744" y="3792827"/>
          <a:ext cx="7079136" cy="2857500"/>
        </p:xfrm>
        <a:graphic>
          <a:graphicData uri="http://schemas.openxmlformats.org/drawingml/2006/table">
            <a:tbl>
              <a:tblPr>
                <a:tableStyleId>{073A0DAA-6AF3-43AB-8588-CEC1D06C72B9}</a:tableStyleId>
              </a:tblPr>
              <a:tblGrid>
                <a:gridCol w="393510">
                  <a:extLst>
                    <a:ext uri="{9D8B030D-6E8A-4147-A177-3AD203B41FA5}">
                      <a16:colId xmlns:a16="http://schemas.microsoft.com/office/drawing/2014/main" val="123247851"/>
                    </a:ext>
                  </a:extLst>
                </a:gridCol>
                <a:gridCol w="702466">
                  <a:extLst>
                    <a:ext uri="{9D8B030D-6E8A-4147-A177-3AD203B41FA5}">
                      <a16:colId xmlns:a16="http://schemas.microsoft.com/office/drawing/2014/main" val="1233195412"/>
                    </a:ext>
                  </a:extLst>
                </a:gridCol>
                <a:gridCol w="415000">
                  <a:extLst>
                    <a:ext uri="{9D8B030D-6E8A-4147-A177-3AD203B41FA5}">
                      <a16:colId xmlns:a16="http://schemas.microsoft.com/office/drawing/2014/main" val="3501018698"/>
                    </a:ext>
                  </a:extLst>
                </a:gridCol>
                <a:gridCol w="486562">
                  <a:extLst>
                    <a:ext uri="{9D8B030D-6E8A-4147-A177-3AD203B41FA5}">
                      <a16:colId xmlns:a16="http://schemas.microsoft.com/office/drawing/2014/main" val="412191255"/>
                    </a:ext>
                  </a:extLst>
                </a:gridCol>
                <a:gridCol w="604007">
                  <a:extLst>
                    <a:ext uri="{9D8B030D-6E8A-4147-A177-3AD203B41FA5}">
                      <a16:colId xmlns:a16="http://schemas.microsoft.com/office/drawing/2014/main" val="3159273154"/>
                    </a:ext>
                  </a:extLst>
                </a:gridCol>
                <a:gridCol w="494951">
                  <a:extLst>
                    <a:ext uri="{9D8B030D-6E8A-4147-A177-3AD203B41FA5}">
                      <a16:colId xmlns:a16="http://schemas.microsoft.com/office/drawing/2014/main" val="3258972916"/>
                    </a:ext>
                  </a:extLst>
                </a:gridCol>
                <a:gridCol w="864066">
                  <a:extLst>
                    <a:ext uri="{9D8B030D-6E8A-4147-A177-3AD203B41FA5}">
                      <a16:colId xmlns:a16="http://schemas.microsoft.com/office/drawing/2014/main" val="2631308023"/>
                    </a:ext>
                  </a:extLst>
                </a:gridCol>
                <a:gridCol w="796954">
                  <a:extLst>
                    <a:ext uri="{9D8B030D-6E8A-4147-A177-3AD203B41FA5}">
                      <a16:colId xmlns:a16="http://schemas.microsoft.com/office/drawing/2014/main" val="1978824447"/>
                    </a:ext>
                  </a:extLst>
                </a:gridCol>
                <a:gridCol w="545284">
                  <a:extLst>
                    <a:ext uri="{9D8B030D-6E8A-4147-A177-3AD203B41FA5}">
                      <a16:colId xmlns:a16="http://schemas.microsoft.com/office/drawing/2014/main" val="2136430106"/>
                    </a:ext>
                  </a:extLst>
                </a:gridCol>
                <a:gridCol w="511729">
                  <a:extLst>
                    <a:ext uri="{9D8B030D-6E8A-4147-A177-3AD203B41FA5}">
                      <a16:colId xmlns:a16="http://schemas.microsoft.com/office/drawing/2014/main" val="2071659404"/>
                    </a:ext>
                  </a:extLst>
                </a:gridCol>
                <a:gridCol w="601877">
                  <a:extLst>
                    <a:ext uri="{9D8B030D-6E8A-4147-A177-3AD203B41FA5}">
                      <a16:colId xmlns:a16="http://schemas.microsoft.com/office/drawing/2014/main" val="918257757"/>
                    </a:ext>
                  </a:extLst>
                </a:gridCol>
                <a:gridCol w="662730">
                  <a:extLst>
                    <a:ext uri="{9D8B030D-6E8A-4147-A177-3AD203B41FA5}">
                      <a16:colId xmlns:a16="http://schemas.microsoft.com/office/drawing/2014/main" val="3294457103"/>
                    </a:ext>
                  </a:extLst>
                </a:gridCol>
              </a:tblGrid>
              <a:tr h="238125">
                <a:tc gridSpan="12">
                  <a:txBody>
                    <a:bodyPr/>
                    <a:lstStyle/>
                    <a:p>
                      <a:pPr algn="ctr" fontAlgn="ctr"/>
                      <a:r>
                        <a:rPr lang="en-US" sz="1000" b="1" u="none" strike="noStrike" dirty="0">
                          <a:solidFill>
                            <a:schemeClr val="bg1"/>
                          </a:solidFill>
                          <a:effectLst/>
                        </a:rPr>
                        <a:t>Exadata</a:t>
                      </a:r>
                      <a:r>
                        <a:rPr lang="zh-CN" altLang="en-US" sz="1000" b="1" u="none" strike="noStrike" dirty="0">
                          <a:solidFill>
                            <a:schemeClr val="bg1"/>
                          </a:solidFill>
                          <a:effectLst/>
                        </a:rPr>
                        <a:t>配置  </a:t>
                      </a:r>
                      <a:r>
                        <a:rPr lang="en-US" sz="1000" b="1" u="none" strike="noStrike" dirty="0">
                          <a:solidFill>
                            <a:schemeClr val="bg1"/>
                          </a:solidFill>
                          <a:effectLst/>
                        </a:rPr>
                        <a:t>X9M-2  1/4  </a:t>
                      </a:r>
                      <a:r>
                        <a:rPr lang="zh-CN" altLang="en-US" sz="1000" b="1" u="none" strike="noStrike" dirty="0">
                          <a:solidFill>
                            <a:schemeClr val="bg1"/>
                          </a:solidFill>
                          <a:effectLst/>
                        </a:rPr>
                        <a:t>高容量</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chemeClr val="accent2">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60805157"/>
                  </a:ext>
                </a:extLst>
              </a:tr>
              <a:tr h="238125">
                <a:tc>
                  <a:txBody>
                    <a:bodyPr/>
                    <a:lstStyle/>
                    <a:p>
                      <a:pPr algn="ctr" fontAlgn="ctr"/>
                      <a:r>
                        <a:rPr lang="en-US" sz="1000" b="1" u="none" strike="noStrike" dirty="0">
                          <a:solidFill>
                            <a:schemeClr val="bg1"/>
                          </a:solidFill>
                          <a:effectLst/>
                        </a:rPr>
                        <a:t>SITE</a:t>
                      </a:r>
                      <a:endParaRPr 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dirty="0">
                          <a:solidFill>
                            <a:schemeClr val="bg1"/>
                          </a:solidFill>
                          <a:effectLst/>
                        </a:rPr>
                        <a:t>计算节点</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en-US" sz="1000" b="1" u="none" strike="noStrike" dirty="0">
                          <a:solidFill>
                            <a:schemeClr val="bg1"/>
                          </a:solidFill>
                          <a:effectLst/>
                        </a:rPr>
                        <a:t>CPUs</a:t>
                      </a:r>
                      <a:endParaRPr 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dirty="0">
                          <a:solidFill>
                            <a:schemeClr val="bg1"/>
                          </a:solidFill>
                          <a:effectLst/>
                        </a:rPr>
                        <a:t>内存</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dirty="0">
                          <a:solidFill>
                            <a:schemeClr val="bg1"/>
                          </a:solidFill>
                          <a:effectLst/>
                        </a:rPr>
                        <a:t>存储节点</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dirty="0">
                          <a:solidFill>
                            <a:schemeClr val="bg1"/>
                          </a:solidFill>
                          <a:effectLst/>
                        </a:rPr>
                        <a:t>冗余</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dirty="0">
                          <a:solidFill>
                            <a:schemeClr val="bg1"/>
                          </a:solidFill>
                          <a:effectLst/>
                        </a:rPr>
                        <a:t>总容量</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dirty="0">
                          <a:solidFill>
                            <a:schemeClr val="bg1"/>
                          </a:solidFill>
                          <a:effectLst/>
                        </a:rPr>
                        <a:t>磁盘组</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000" b="1" u="none" strike="noStrike" dirty="0">
                          <a:solidFill>
                            <a:schemeClr val="bg1"/>
                          </a:solidFill>
                          <a:effectLst/>
                        </a:rPr>
                        <a:t>容量比例</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dirty="0">
                          <a:solidFill>
                            <a:schemeClr val="bg1"/>
                          </a:solidFill>
                          <a:effectLst/>
                        </a:rPr>
                        <a:t>大小 </a:t>
                      </a:r>
                      <a:r>
                        <a:rPr lang="en-US" altLang="zh-CN" sz="1000" b="1" u="none" strike="noStrike" dirty="0">
                          <a:solidFill>
                            <a:schemeClr val="bg1"/>
                          </a:solidFill>
                          <a:effectLst/>
                        </a:rPr>
                        <a:t>TB</a:t>
                      </a:r>
                      <a:r>
                        <a:rPr lang="zh-CN" altLang="en-US" sz="1000" b="1" u="none" strike="noStrike" dirty="0">
                          <a:solidFill>
                            <a:schemeClr val="bg1"/>
                          </a:solidFill>
                          <a:effectLst/>
                        </a:rPr>
                        <a:t> </a:t>
                      </a:r>
                      <a:endParaRPr 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endParaRPr 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en-US" sz="1000" b="1" u="none" strike="noStrike" dirty="0">
                          <a:solidFill>
                            <a:schemeClr val="bg1"/>
                          </a:solidFill>
                          <a:effectLst/>
                        </a:rPr>
                        <a:t> </a:t>
                      </a:r>
                      <a:endParaRPr 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extLst>
                  <a:ext uri="{0D108BD9-81ED-4DB2-BD59-A6C34878D82A}">
                    <a16:rowId xmlns:a16="http://schemas.microsoft.com/office/drawing/2014/main" val="2468768051"/>
                  </a:ext>
                </a:extLst>
              </a:tr>
              <a:tr h="190500">
                <a:tc rowSpan="2">
                  <a:txBody>
                    <a:bodyPr/>
                    <a:lstStyle/>
                    <a:p>
                      <a:pPr algn="ctr" fontAlgn="ctr"/>
                      <a:r>
                        <a:rPr lang="en-US" sz="1000" u="none" strike="noStrike" dirty="0">
                          <a:effectLst/>
                        </a:rPr>
                        <a:t>ZHJ</a:t>
                      </a:r>
                      <a:endParaRPr lang="en-US" sz="10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dirty="0">
                          <a:effectLst/>
                        </a:rPr>
                        <a:t>256</a:t>
                      </a:r>
                      <a:endParaRPr lang="en-US" sz="10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a:effectLst/>
                        </a:rPr>
                        <a:t>2TB</a:t>
                      </a:r>
                      <a:endParaRPr lang="en-US" sz="10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zh-CN" altLang="en-US" sz="1000" u="none" strike="noStrike">
                          <a:effectLst/>
                        </a:rPr>
                        <a:t>高冗余</a:t>
                      </a:r>
                      <a:endParaRPr lang="zh-CN" altLang="en-US" sz="10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a:effectLst/>
                        </a:rPr>
                        <a:t>12*18=216TB</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DATA1</a:t>
                      </a:r>
                      <a:endParaRPr lang="en-US" sz="10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dirty="0">
                          <a:effectLst/>
                        </a:rPr>
                        <a:t>8</a:t>
                      </a:r>
                      <a:r>
                        <a:rPr lang="zh-CN" altLang="en-US" sz="1000" u="none" strike="noStrike" dirty="0">
                          <a:effectLst/>
                        </a:rPr>
                        <a:t>比</a:t>
                      </a:r>
                      <a:r>
                        <a:rPr lang="en-US" altLang="zh-CN" sz="1000" u="none" strike="noStrike" dirty="0">
                          <a:effectLst/>
                        </a:rPr>
                        <a:t>2</a:t>
                      </a:r>
                    </a:p>
                  </a:txBody>
                  <a:tcPr marL="9525" marR="9525" marT="9525" marB="0" anchor="ctr"/>
                </a:tc>
                <a:tc>
                  <a:txBody>
                    <a:bodyPr/>
                    <a:lstStyle/>
                    <a:p>
                      <a:pPr algn="ctr" fontAlgn="ctr"/>
                      <a:r>
                        <a:rPr lang="en-US" sz="1000" u="none" strike="noStrike" dirty="0">
                          <a:effectLst/>
                        </a:rPr>
                        <a:t>157</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1250342681"/>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000" u="none" strike="noStrike" dirty="0">
                          <a:effectLst/>
                        </a:rPr>
                        <a:t>RECO1</a:t>
                      </a:r>
                      <a:endParaRPr lang="en-US" sz="10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pPr algn="ctr" fontAlgn="ctr"/>
                      <a:r>
                        <a:rPr lang="en-US" sz="1000" u="none" strike="noStrike" dirty="0">
                          <a:effectLst/>
                        </a:rPr>
                        <a:t>39.312</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39</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542323306"/>
                  </a:ext>
                </a:extLst>
              </a:tr>
              <a:tr h="190500">
                <a:tc rowSpan="2">
                  <a:txBody>
                    <a:bodyPr/>
                    <a:lstStyle/>
                    <a:p>
                      <a:pPr algn="ctr" fontAlgn="ctr"/>
                      <a:r>
                        <a:rPr lang="en-US" sz="1000" u="none" strike="noStrike">
                          <a:effectLst/>
                        </a:rPr>
                        <a:t>IFC</a:t>
                      </a:r>
                      <a:endParaRPr lang="en-US" sz="10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dirty="0">
                          <a:effectLst/>
                        </a:rPr>
                        <a:t>256</a:t>
                      </a:r>
                      <a:endParaRPr lang="en-US" sz="10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dirty="0">
                          <a:effectLst/>
                        </a:rPr>
                        <a:t>2TB</a:t>
                      </a:r>
                      <a:endParaRPr lang="en-US" sz="10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zh-CN" altLang="en-US" sz="1000" u="none" strike="noStrike" dirty="0">
                          <a:effectLst/>
                        </a:rPr>
                        <a:t>高冗余</a:t>
                      </a:r>
                      <a:endParaRPr lang="zh-CN" altLang="en-US" sz="10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dirty="0">
                          <a:effectLst/>
                        </a:rPr>
                        <a:t>12*18=216TB</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DATA1</a:t>
                      </a:r>
                      <a:endParaRPr lang="en-US" sz="10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u="none" strike="noStrike" dirty="0">
                          <a:effectLst/>
                        </a:rPr>
                        <a:t>8</a:t>
                      </a:r>
                      <a:r>
                        <a:rPr lang="zh-CN" altLang="en-US" sz="1000" u="none" strike="noStrike" dirty="0">
                          <a:effectLst/>
                        </a:rPr>
                        <a:t>比</a:t>
                      </a:r>
                      <a:r>
                        <a:rPr lang="en-US" altLang="zh-CN" sz="1000" u="none" strike="noStrike" dirty="0">
                          <a:effectLst/>
                        </a:rPr>
                        <a:t>2</a:t>
                      </a:r>
                    </a:p>
                  </a:txBody>
                  <a:tcPr marL="9525" marR="9525" marT="9525" marB="0" anchor="ctr"/>
                </a:tc>
                <a:tc>
                  <a:txBody>
                    <a:bodyPr/>
                    <a:lstStyle/>
                    <a:p>
                      <a:pPr algn="ctr" fontAlgn="ctr"/>
                      <a:r>
                        <a:rPr lang="en-US" sz="1000" u="none" strike="noStrike" dirty="0">
                          <a:effectLst/>
                        </a:rPr>
                        <a:t>157</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3507340279"/>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000" u="none" strike="noStrike" dirty="0">
                          <a:effectLst/>
                        </a:rPr>
                        <a:t>RECO1</a:t>
                      </a:r>
                      <a:endParaRPr lang="en-US" sz="10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39</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2911271703"/>
                  </a:ext>
                </a:extLst>
              </a:tr>
              <a:tr h="238125">
                <a:tc>
                  <a:txBody>
                    <a:bodyPr/>
                    <a:lstStyle/>
                    <a:p>
                      <a:pPr algn="ctr" fontAlgn="ctr"/>
                      <a:r>
                        <a:rPr lang="en-US" sz="1000" b="1" u="none" strike="noStrike" dirty="0">
                          <a:solidFill>
                            <a:schemeClr val="bg1"/>
                          </a:solidFill>
                          <a:effectLst/>
                        </a:rPr>
                        <a:t>SITE</a:t>
                      </a:r>
                      <a:endParaRPr 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dirty="0">
                          <a:solidFill>
                            <a:schemeClr val="bg1"/>
                          </a:solidFill>
                          <a:effectLst/>
                        </a:rPr>
                        <a:t>计算节点</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en-US" sz="1000" b="1" u="none" strike="noStrike" dirty="0">
                          <a:solidFill>
                            <a:schemeClr val="bg1"/>
                          </a:solidFill>
                          <a:effectLst/>
                        </a:rPr>
                        <a:t>CPUs</a:t>
                      </a:r>
                      <a:endParaRPr 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a:solidFill>
                            <a:schemeClr val="bg1"/>
                          </a:solidFill>
                          <a:effectLst/>
                        </a:rPr>
                        <a:t>内存</a:t>
                      </a:r>
                      <a:endParaRPr lang="zh-CN" altLang="en-US" sz="1000" b="1" i="0" u="none" strike="noStrike">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dirty="0">
                          <a:solidFill>
                            <a:schemeClr val="bg1"/>
                          </a:solidFill>
                          <a:effectLst/>
                        </a:rPr>
                        <a:t>存储节点</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dirty="0">
                          <a:solidFill>
                            <a:schemeClr val="bg1"/>
                          </a:solidFill>
                          <a:effectLst/>
                        </a:rPr>
                        <a:t>冗余</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dirty="0">
                          <a:solidFill>
                            <a:schemeClr val="bg1"/>
                          </a:solidFill>
                          <a:effectLst/>
                        </a:rPr>
                        <a:t>总容量</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en-US" sz="1000" b="1" u="none" strike="noStrike" dirty="0">
                          <a:solidFill>
                            <a:schemeClr val="bg1"/>
                          </a:solidFill>
                          <a:effectLst/>
                        </a:rPr>
                        <a:t>KVMs</a:t>
                      </a:r>
                      <a:endParaRPr 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dirty="0">
                          <a:solidFill>
                            <a:schemeClr val="bg1"/>
                          </a:solidFill>
                          <a:effectLst/>
                        </a:rPr>
                        <a:t>容量比例</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dirty="0">
                          <a:solidFill>
                            <a:schemeClr val="bg1"/>
                          </a:solidFill>
                          <a:effectLst/>
                        </a:rPr>
                        <a:t>容量</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en-US" sz="1000" b="1" u="none" strike="noStrike" dirty="0">
                          <a:solidFill>
                            <a:schemeClr val="bg1"/>
                          </a:solidFill>
                          <a:effectLst/>
                        </a:rPr>
                        <a:t>CPUs</a:t>
                      </a:r>
                      <a:endParaRPr 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dirty="0">
                          <a:solidFill>
                            <a:schemeClr val="bg1"/>
                          </a:solidFill>
                          <a:effectLst/>
                        </a:rPr>
                        <a:t>内存</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extLst>
                  <a:ext uri="{0D108BD9-81ED-4DB2-BD59-A6C34878D82A}">
                    <a16:rowId xmlns:a16="http://schemas.microsoft.com/office/drawing/2014/main" val="4190189737"/>
                  </a:ext>
                </a:extLst>
              </a:tr>
              <a:tr h="190500">
                <a:tc rowSpan="2">
                  <a:txBody>
                    <a:bodyPr/>
                    <a:lstStyle/>
                    <a:p>
                      <a:pPr algn="ctr" fontAlgn="ctr"/>
                      <a:r>
                        <a:rPr lang="en-US" sz="1000" u="none" strike="noStrike" dirty="0">
                          <a:effectLst/>
                        </a:rPr>
                        <a:t>NHC</a:t>
                      </a:r>
                      <a:endParaRPr lang="en-US" sz="10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dirty="0">
                          <a:effectLst/>
                        </a:rPr>
                        <a:t>256</a:t>
                      </a:r>
                      <a:endParaRPr lang="en-US" sz="10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dirty="0">
                          <a:effectLst/>
                        </a:rPr>
                        <a:t>2TB</a:t>
                      </a:r>
                      <a:endParaRPr lang="en-US" sz="10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zh-CN" altLang="en-US" sz="1000" u="none" strike="noStrike" dirty="0">
                          <a:effectLst/>
                        </a:rPr>
                        <a:t>高冗余</a:t>
                      </a:r>
                      <a:endParaRPr lang="zh-CN" altLang="en-US" sz="10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dirty="0">
                          <a:effectLst/>
                        </a:rPr>
                        <a:t>12*18=216TB</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zh-CN" altLang="en-US" sz="1000" u="none" strike="noStrike">
                          <a:effectLst/>
                        </a:rPr>
                        <a:t>生产环境</a:t>
                      </a:r>
                      <a:endParaRPr lang="zh-CN" altLang="en-US" sz="1000" b="0" i="0" u="none" strike="noStrike">
                        <a:solidFill>
                          <a:srgbClr val="FF0000"/>
                        </a:solidFill>
                        <a:effectLst/>
                        <a:latin typeface="Calibri" panose="020F0502020204030204" pitchFamily="34" charset="0"/>
                      </a:endParaRPr>
                    </a:p>
                  </a:txBody>
                  <a:tcPr marL="9525" marR="9525" marT="9525" marB="0" anchor="ctr"/>
                </a:tc>
                <a:tc rowSpan="2">
                  <a:txBody>
                    <a:bodyPr/>
                    <a:lstStyle/>
                    <a:p>
                      <a:pPr algn="ctr" fontAlgn="ctr"/>
                      <a:r>
                        <a:rPr lang="en-US" sz="1000" u="none" strike="noStrike" dirty="0">
                          <a:effectLst/>
                        </a:rPr>
                        <a:t>7</a:t>
                      </a:r>
                      <a:r>
                        <a:rPr lang="zh-CN" altLang="en-US" sz="1000" u="none" strike="noStrike" dirty="0">
                          <a:effectLst/>
                        </a:rPr>
                        <a:t>比</a:t>
                      </a:r>
                      <a:r>
                        <a:rPr lang="en-US" sz="1000" u="none" strike="noStrike" dirty="0">
                          <a:effectLst/>
                        </a:rPr>
                        <a:t>3</a:t>
                      </a:r>
                      <a:endParaRPr lang="en-US"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59</a:t>
                      </a:r>
                      <a:endParaRPr lang="en-US"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124</a:t>
                      </a:r>
                      <a:endParaRPr lang="en-US"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1T</a:t>
                      </a:r>
                      <a:endParaRPr lang="en-US" sz="10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5352423"/>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000" u="none" strike="noStrike" dirty="0">
                          <a:solidFill>
                            <a:srgbClr val="FF0000"/>
                          </a:solidFill>
                          <a:effectLst/>
                        </a:rPr>
                        <a:t>UAT</a:t>
                      </a:r>
                      <a:r>
                        <a:rPr lang="zh-CN" altLang="en-US" sz="1000" u="none" strike="noStrike" dirty="0">
                          <a:solidFill>
                            <a:srgbClr val="FF0000"/>
                          </a:solidFill>
                          <a:effectLst/>
                        </a:rPr>
                        <a:t>环境</a:t>
                      </a:r>
                      <a:endParaRPr lang="zh-CN" altLang="en-US" sz="1000" b="0" i="0" u="none" strike="noStrike" dirty="0">
                        <a:solidFill>
                          <a:srgbClr val="FF0000"/>
                        </a:solidFill>
                        <a:effectLst/>
                        <a:latin typeface="Calibri" panose="020F0502020204030204" pitchFamily="34" charset="0"/>
                      </a:endParaRPr>
                    </a:p>
                  </a:txBody>
                  <a:tcPr marL="9525" marR="9525" marT="9525" marB="0" anchor="ctr"/>
                </a:tc>
                <a:tc vMerge="1">
                  <a:txBody>
                    <a:bodyPr/>
                    <a:lstStyle/>
                    <a:p>
                      <a:pPr algn="ctr" fontAlgn="ctr"/>
                      <a:endParaRPr lang="en-US"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solidFill>
                            <a:srgbClr val="FF0000"/>
                          </a:solidFill>
                          <a:effectLst/>
                        </a:rPr>
                        <a:t>138</a:t>
                      </a:r>
                      <a:endParaRPr lang="en-US"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solidFill>
                            <a:srgbClr val="FF0000"/>
                          </a:solidFill>
                          <a:effectLst/>
                        </a:rPr>
                        <a:t>124</a:t>
                      </a:r>
                      <a:endParaRPr lang="en-US"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solidFill>
                            <a:srgbClr val="FF0000"/>
                          </a:solidFill>
                          <a:effectLst/>
                        </a:rPr>
                        <a:t>1T</a:t>
                      </a:r>
                      <a:endParaRPr lang="en-US" sz="10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34645454"/>
                  </a:ext>
                </a:extLst>
              </a:tr>
              <a:tr h="238125">
                <a:tc>
                  <a:txBody>
                    <a:bodyPr/>
                    <a:lstStyle/>
                    <a:p>
                      <a:pPr algn="l" fontAlgn="b"/>
                      <a:endParaRPr lang="en-US" sz="1000" b="0" i="0" u="none" strike="noStrike" dirty="0">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dirty="0">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dirty="0">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en-US" sz="1000" b="1" u="none" strike="noStrike" dirty="0">
                          <a:solidFill>
                            <a:schemeClr val="bg1"/>
                          </a:solidFill>
                          <a:effectLst/>
                        </a:rPr>
                        <a:t>KVMs</a:t>
                      </a:r>
                      <a:endParaRPr 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000" b="1" u="none" strike="noStrike" dirty="0">
                          <a:solidFill>
                            <a:schemeClr val="bg1"/>
                          </a:solidFill>
                          <a:effectLst/>
                        </a:rPr>
                        <a:t>容量比例</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000" b="1" u="none" strike="noStrike" dirty="0">
                          <a:solidFill>
                            <a:schemeClr val="bg1"/>
                          </a:solidFill>
                          <a:effectLst/>
                        </a:rPr>
                        <a:t>容量</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dirty="0">
                          <a:solidFill>
                            <a:schemeClr val="bg1"/>
                          </a:solidFill>
                          <a:effectLst/>
                        </a:rPr>
                        <a:t>磁盘组</a:t>
                      </a:r>
                      <a:endParaRPr lang="zh-CN" alt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tc>
                  <a:txBody>
                    <a:bodyPr/>
                    <a:lstStyle/>
                    <a:p>
                      <a:pPr algn="ctr" fontAlgn="ctr"/>
                      <a:r>
                        <a:rPr lang="zh-CN" altLang="en-US" sz="1000" b="1" u="none" strike="noStrike" dirty="0">
                          <a:solidFill>
                            <a:schemeClr val="bg1"/>
                          </a:solidFill>
                          <a:effectLst/>
                        </a:rPr>
                        <a:t>大小</a:t>
                      </a:r>
                      <a:r>
                        <a:rPr lang="en-US" altLang="zh-CN" sz="1000" b="1" u="none" strike="noStrike" dirty="0">
                          <a:solidFill>
                            <a:schemeClr val="bg1"/>
                          </a:solidFill>
                          <a:effectLst/>
                        </a:rPr>
                        <a:t> TB</a:t>
                      </a:r>
                      <a:endParaRPr lang="en-US" sz="1000" b="1" i="0" u="none" strike="noStrike" dirty="0">
                        <a:solidFill>
                          <a:schemeClr val="bg1"/>
                        </a:solidFill>
                        <a:effectLst/>
                        <a:latin typeface="Calibri" panose="020F0502020204030204" pitchFamily="34" charset="0"/>
                      </a:endParaRPr>
                    </a:p>
                  </a:txBody>
                  <a:tcPr marL="9525" marR="9525" marT="9525" marB="0" anchor="ctr">
                    <a:solidFill>
                      <a:srgbClr val="41817E"/>
                    </a:solidFill>
                  </a:tcPr>
                </a:tc>
                <a:extLst>
                  <a:ext uri="{0D108BD9-81ED-4DB2-BD59-A6C34878D82A}">
                    <a16:rowId xmlns:a16="http://schemas.microsoft.com/office/drawing/2014/main" val="2112583010"/>
                  </a:ext>
                </a:extLst>
              </a:tr>
              <a:tr h="190500">
                <a:tc>
                  <a:txBody>
                    <a:bodyPr/>
                    <a:lstStyle/>
                    <a:p>
                      <a:pPr algn="l" fontAlgn="b"/>
                      <a:endParaRPr lang="en-US" sz="1000" b="0" i="0" u="none" strike="noStrike" dirty="0">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dirty="0">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dirty="0">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dirty="0">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dirty="0">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dirty="0">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zh-CN" altLang="en-US" sz="1000" u="none" strike="noStrike" dirty="0">
                          <a:effectLst/>
                        </a:rPr>
                        <a:t>生产环境</a:t>
                      </a:r>
                      <a:endParaRPr lang="zh-CN" altLang="en-US"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u="none" strike="noStrike" dirty="0">
                          <a:effectLst/>
                        </a:rPr>
                        <a:t>8</a:t>
                      </a:r>
                      <a:r>
                        <a:rPr lang="zh-CN" altLang="en-US" sz="1000" u="none" strike="noStrike" dirty="0">
                          <a:effectLst/>
                        </a:rPr>
                        <a:t>比</a:t>
                      </a:r>
                      <a:r>
                        <a:rPr lang="en-US" altLang="zh-CN" sz="1000" u="none" strike="noStrike" dirty="0">
                          <a:effectLst/>
                        </a:rPr>
                        <a:t>2</a:t>
                      </a:r>
                      <a:endParaRPr lang="en-US" altLang="zh-CN"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59</a:t>
                      </a:r>
                      <a:endParaRPr lang="en-US"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DATA1</a:t>
                      </a:r>
                      <a:endParaRPr lang="en-US"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42</a:t>
                      </a:r>
                      <a:endParaRPr lang="en-US" sz="10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34027727"/>
                  </a:ext>
                </a:extLst>
              </a:tr>
              <a:tr h="190500">
                <a:tc>
                  <a:txBody>
                    <a:bodyPr/>
                    <a:lstStyle/>
                    <a:p>
                      <a:pPr algn="l" fontAlgn="b"/>
                      <a:endParaRPr lang="en-US" sz="1000" b="0" i="0" u="none" strike="noStrike" dirty="0">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dirty="0">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dirty="0">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000" b="0" i="0" u="none" strike="noStrike" dirty="0">
                        <a:solidFill>
                          <a:srgbClr val="FF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en-US" sz="1000" u="none" strike="noStrike">
                          <a:effectLst/>
                        </a:rPr>
                        <a:t> </a:t>
                      </a:r>
                      <a:endParaRPr lang="en-US" sz="1000" b="0"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 </a:t>
                      </a:r>
                      <a:endParaRPr lang="en-US"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effectLst/>
                        </a:rPr>
                        <a:t> </a:t>
                      </a:r>
                      <a:endParaRPr lang="en-US" sz="1000" b="0"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RECO1</a:t>
                      </a:r>
                      <a:endParaRPr lang="en-US"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effectLst/>
                        </a:rPr>
                        <a:t>11</a:t>
                      </a:r>
                      <a:endParaRPr lang="en-US" sz="10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78017439"/>
                  </a:ext>
                </a:extLst>
              </a:tr>
              <a:tr h="190500">
                <a:tc>
                  <a:txBody>
                    <a:bodyPr/>
                    <a:lstStyle/>
                    <a:p>
                      <a:pPr algn="l" fontAlgn="ctr"/>
                      <a:endParaRPr lang="en-US" sz="10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ctr"/>
                      <a:endParaRPr lang="en-US" sz="10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ctr"/>
                      <a:endParaRPr lang="en-US" sz="10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ctr"/>
                      <a:endParaRPr lang="en-US" sz="10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ctr"/>
                      <a:endParaRPr lang="en-US" sz="10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ctr"/>
                      <a:endParaRPr lang="en-US" sz="10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ctr" fontAlgn="ctr"/>
                      <a:r>
                        <a:rPr lang="en-US" sz="1000" u="none" strike="noStrike" dirty="0">
                          <a:solidFill>
                            <a:srgbClr val="FF0000"/>
                          </a:solidFill>
                          <a:effectLst/>
                        </a:rPr>
                        <a:t>UAT</a:t>
                      </a:r>
                      <a:r>
                        <a:rPr lang="zh-CN" altLang="en-US" sz="1000" u="none" strike="noStrike" dirty="0">
                          <a:solidFill>
                            <a:srgbClr val="FF0000"/>
                          </a:solidFill>
                          <a:effectLst/>
                        </a:rPr>
                        <a:t>环境</a:t>
                      </a:r>
                      <a:endParaRPr lang="zh-CN" altLang="en-US"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u="none" strike="noStrike" dirty="0">
                          <a:solidFill>
                            <a:srgbClr val="FF0000"/>
                          </a:solidFill>
                          <a:effectLst/>
                        </a:rPr>
                        <a:t>9</a:t>
                      </a:r>
                      <a:r>
                        <a:rPr lang="zh-CN" altLang="en-US" sz="1000" u="none" strike="noStrike" dirty="0">
                          <a:solidFill>
                            <a:srgbClr val="FF0000"/>
                          </a:solidFill>
                          <a:effectLst/>
                        </a:rPr>
                        <a:t>比</a:t>
                      </a:r>
                      <a:r>
                        <a:rPr lang="en-US" altLang="zh-CN" sz="1000" u="none" strike="noStrike" dirty="0">
                          <a:solidFill>
                            <a:srgbClr val="FF0000"/>
                          </a:solidFill>
                          <a:effectLst/>
                        </a:rPr>
                        <a:t>1</a:t>
                      </a:r>
                      <a:endParaRPr lang="en-US" altLang="zh-CN"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u="none" strike="noStrike" dirty="0">
                          <a:solidFill>
                            <a:srgbClr val="FF0000"/>
                          </a:solidFill>
                          <a:effectLst/>
                        </a:rPr>
                        <a:t>138</a:t>
                      </a:r>
                      <a:endParaRPr lang="en-US"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solidFill>
                            <a:srgbClr val="FF0000"/>
                          </a:solidFill>
                          <a:effectLst/>
                        </a:rPr>
                        <a:t>DATA2</a:t>
                      </a:r>
                      <a:endParaRPr lang="en-US"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solidFill>
                            <a:srgbClr val="FF0000"/>
                          </a:solidFill>
                          <a:effectLst/>
                        </a:rPr>
                        <a:t>113</a:t>
                      </a:r>
                      <a:endParaRPr lang="en-US" sz="10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45469331"/>
                  </a:ext>
                </a:extLst>
              </a:tr>
              <a:tr h="190500">
                <a:tc>
                  <a:txBody>
                    <a:bodyPr/>
                    <a:lstStyle/>
                    <a:p>
                      <a:pPr algn="l" fontAlgn="ctr"/>
                      <a:endParaRPr lang="en-US" sz="10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ctr"/>
                      <a:endParaRPr lang="en-US" sz="10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ctr"/>
                      <a:endParaRPr lang="en-US" sz="10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ctr"/>
                      <a:endParaRPr lang="en-US" sz="10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ctr"/>
                      <a:endParaRPr lang="en-US" sz="10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ctr"/>
                      <a:endParaRPr lang="en-US" sz="10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ctr" fontAlgn="ctr"/>
                      <a:r>
                        <a:rPr lang="en-US" sz="1000" u="none" strike="noStrike">
                          <a:solidFill>
                            <a:srgbClr val="FF0000"/>
                          </a:solidFill>
                          <a:effectLst/>
                        </a:rPr>
                        <a:t> </a:t>
                      </a:r>
                      <a:endParaRPr lang="en-US" sz="1000" b="0"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solidFill>
                            <a:srgbClr val="FF0000"/>
                          </a:solidFill>
                          <a:effectLst/>
                        </a:rPr>
                        <a:t> </a:t>
                      </a:r>
                      <a:endParaRPr lang="en-US" sz="1000" b="0"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a:solidFill>
                            <a:srgbClr val="FF0000"/>
                          </a:solidFill>
                          <a:effectLst/>
                        </a:rPr>
                        <a:t> </a:t>
                      </a:r>
                      <a:endParaRPr lang="en-US" sz="1000" b="0"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solidFill>
                            <a:srgbClr val="FF0000"/>
                          </a:solidFill>
                          <a:effectLst/>
                        </a:rPr>
                        <a:t>RECO2</a:t>
                      </a:r>
                      <a:endParaRPr lang="en-US"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a:solidFill>
                            <a:srgbClr val="FF0000"/>
                          </a:solidFill>
                          <a:effectLst/>
                        </a:rPr>
                        <a:t>13</a:t>
                      </a:r>
                      <a:endParaRPr lang="en-US" sz="10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09759706"/>
                  </a:ext>
                </a:extLst>
              </a:tr>
            </a:tbl>
          </a:graphicData>
        </a:graphic>
      </p:graphicFrame>
      <p:sp>
        <p:nvSpPr>
          <p:cNvPr id="161" name="TextBox 160">
            <a:extLst>
              <a:ext uri="{FF2B5EF4-FFF2-40B4-BE49-F238E27FC236}">
                <a16:creationId xmlns:a16="http://schemas.microsoft.com/office/drawing/2014/main" id="{9F890A71-5510-4CC4-86C8-9BC994E48DEB}"/>
              </a:ext>
            </a:extLst>
          </p:cNvPr>
          <p:cNvSpPr txBox="1"/>
          <p:nvPr/>
        </p:nvSpPr>
        <p:spPr>
          <a:xfrm>
            <a:off x="8456965" y="5259623"/>
            <a:ext cx="873482" cy="341632"/>
          </a:xfrm>
          <a:prstGeom prst="rect">
            <a:avLst/>
          </a:prstGeom>
          <a:noFill/>
        </p:spPr>
        <p:txBody>
          <a:bodyPr wrap="square">
            <a:spAutoFit/>
          </a:bodyPr>
          <a:lstStyle/>
          <a:p>
            <a:pPr algn="ctr">
              <a:lnSpc>
                <a:spcPct val="90000"/>
              </a:lnSpc>
            </a:pPr>
            <a:r>
              <a:rPr lang="en-US" altLang="zh-CN" sz="1800" b="1" dirty="0">
                <a:solidFill>
                  <a:schemeClr val="accent1">
                    <a:lumMod val="75000"/>
                  </a:schemeClr>
                </a:solidFill>
                <a:latin typeface="Oracle Sans" panose="020B0503020204020204" pitchFamily="34" charset="0"/>
                <a:cs typeface="Oracle Sans" panose="020B0503020204020204" pitchFamily="34" charset="0"/>
              </a:rPr>
              <a:t>PROD</a:t>
            </a:r>
            <a:endParaRPr lang="zh-CN" altLang="en-US" sz="1800" dirty="0">
              <a:solidFill>
                <a:schemeClr val="accent1">
                  <a:lumMod val="75000"/>
                </a:schemeClr>
              </a:solidFill>
              <a:latin typeface="Oracle Sans" panose="020B0503020204020204" pitchFamily="34" charset="0"/>
              <a:cs typeface="Oracle Sans" panose="020B0503020204020204" pitchFamily="34" charset="0"/>
            </a:endParaRPr>
          </a:p>
        </p:txBody>
      </p:sp>
      <p:sp>
        <p:nvSpPr>
          <p:cNvPr id="162" name="TextBox 161">
            <a:extLst>
              <a:ext uri="{FF2B5EF4-FFF2-40B4-BE49-F238E27FC236}">
                <a16:creationId xmlns:a16="http://schemas.microsoft.com/office/drawing/2014/main" id="{0654DDC9-473E-4ADD-9F42-3036930C8B0D}"/>
              </a:ext>
            </a:extLst>
          </p:cNvPr>
          <p:cNvSpPr txBox="1"/>
          <p:nvPr/>
        </p:nvSpPr>
        <p:spPr>
          <a:xfrm>
            <a:off x="8436285" y="5847031"/>
            <a:ext cx="873482" cy="341632"/>
          </a:xfrm>
          <a:prstGeom prst="rect">
            <a:avLst/>
          </a:prstGeom>
          <a:noFill/>
        </p:spPr>
        <p:txBody>
          <a:bodyPr wrap="square">
            <a:spAutoFit/>
          </a:bodyPr>
          <a:lstStyle/>
          <a:p>
            <a:pPr algn="ctr">
              <a:lnSpc>
                <a:spcPct val="90000"/>
              </a:lnSpc>
            </a:pPr>
            <a:r>
              <a:rPr lang="en-US" altLang="zh-CN" sz="1800" b="1" dirty="0">
                <a:solidFill>
                  <a:schemeClr val="accent1">
                    <a:lumMod val="75000"/>
                  </a:schemeClr>
                </a:solidFill>
                <a:latin typeface="Oracle Sans" panose="020B0503020204020204" pitchFamily="34" charset="0"/>
                <a:cs typeface="Oracle Sans" panose="020B0503020204020204" pitchFamily="34" charset="0"/>
              </a:rPr>
              <a:t>UAT</a:t>
            </a:r>
            <a:endParaRPr lang="zh-CN" altLang="en-US" sz="1800" dirty="0">
              <a:solidFill>
                <a:schemeClr val="accent1">
                  <a:lumMod val="75000"/>
                </a:schemeClr>
              </a:solidFill>
              <a:latin typeface="Oracle Sans" panose="020B0503020204020204" pitchFamily="34" charset="0"/>
              <a:cs typeface="Oracle Sans" panose="020B0503020204020204" pitchFamily="34" charset="0"/>
            </a:endParaRPr>
          </a:p>
        </p:txBody>
      </p:sp>
      <p:graphicFrame>
        <p:nvGraphicFramePr>
          <p:cNvPr id="8" name="Table 7">
            <a:extLst>
              <a:ext uri="{FF2B5EF4-FFF2-40B4-BE49-F238E27FC236}">
                <a16:creationId xmlns:a16="http://schemas.microsoft.com/office/drawing/2014/main" id="{6C1314A4-A3C1-44DD-AF30-78026568A8AC}"/>
              </a:ext>
            </a:extLst>
          </p:cNvPr>
          <p:cNvGraphicFramePr>
            <a:graphicFrameLocks noGrp="1"/>
          </p:cNvGraphicFramePr>
          <p:nvPr>
            <p:extLst>
              <p:ext uri="{D42A27DB-BD31-4B8C-83A1-F6EECF244321}">
                <p14:modId xmlns:p14="http://schemas.microsoft.com/office/powerpoint/2010/main" val="3200637391"/>
              </p:ext>
            </p:extLst>
          </p:nvPr>
        </p:nvGraphicFramePr>
        <p:xfrm>
          <a:off x="9620253" y="4616496"/>
          <a:ext cx="2083597" cy="1752600"/>
        </p:xfrm>
        <a:graphic>
          <a:graphicData uri="http://schemas.openxmlformats.org/drawingml/2006/table">
            <a:tbl>
              <a:tblPr>
                <a:tableStyleId>{073A0DAA-6AF3-43AB-8588-CEC1D06C72B9}</a:tableStyleId>
              </a:tblPr>
              <a:tblGrid>
                <a:gridCol w="841264">
                  <a:extLst>
                    <a:ext uri="{9D8B030D-6E8A-4147-A177-3AD203B41FA5}">
                      <a16:colId xmlns:a16="http://schemas.microsoft.com/office/drawing/2014/main" val="757848997"/>
                    </a:ext>
                  </a:extLst>
                </a:gridCol>
                <a:gridCol w="465018">
                  <a:extLst>
                    <a:ext uri="{9D8B030D-6E8A-4147-A177-3AD203B41FA5}">
                      <a16:colId xmlns:a16="http://schemas.microsoft.com/office/drawing/2014/main" val="539897699"/>
                    </a:ext>
                  </a:extLst>
                </a:gridCol>
                <a:gridCol w="777315">
                  <a:extLst>
                    <a:ext uri="{9D8B030D-6E8A-4147-A177-3AD203B41FA5}">
                      <a16:colId xmlns:a16="http://schemas.microsoft.com/office/drawing/2014/main" val="2498340591"/>
                    </a:ext>
                  </a:extLst>
                </a:gridCol>
              </a:tblGrid>
              <a:tr h="0">
                <a:tc>
                  <a:txBody>
                    <a:bodyPr/>
                    <a:lstStyle/>
                    <a:p>
                      <a:pPr algn="ctr" fontAlgn="ctr"/>
                      <a:r>
                        <a:rPr lang="en-US" sz="1050" b="1" u="none" strike="noStrike" dirty="0">
                          <a:solidFill>
                            <a:schemeClr val="bg1"/>
                          </a:solidFill>
                          <a:effectLst/>
                        </a:rPr>
                        <a:t>CORE-BANKING</a:t>
                      </a:r>
                      <a:endParaRPr lang="en-US" sz="1050" b="1"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u="none" strike="noStrike" dirty="0">
                          <a:solidFill>
                            <a:schemeClr val="bg1"/>
                          </a:solidFill>
                          <a:effectLst/>
                        </a:rPr>
                        <a:t>CDBs</a:t>
                      </a:r>
                      <a:endParaRPr lang="en-US" sz="1050" b="1"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u="none" strike="noStrike" dirty="0">
                          <a:solidFill>
                            <a:schemeClr val="bg1"/>
                          </a:solidFill>
                          <a:effectLst/>
                        </a:rPr>
                        <a:t>PDBs</a:t>
                      </a:r>
                      <a:endParaRPr lang="en-US" sz="1050" b="1"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extLst>
                  <a:ext uri="{0D108BD9-81ED-4DB2-BD59-A6C34878D82A}">
                    <a16:rowId xmlns:a16="http://schemas.microsoft.com/office/drawing/2014/main" val="2904219043"/>
                  </a:ext>
                </a:extLst>
              </a:tr>
              <a:tr h="84773">
                <a:tc>
                  <a:txBody>
                    <a:bodyPr/>
                    <a:lstStyle/>
                    <a:p>
                      <a:pPr algn="ctr" fontAlgn="ctr"/>
                      <a:r>
                        <a:rPr lang="zh-CN" altLang="en-US" sz="1050" u="none" strike="noStrike" dirty="0">
                          <a:effectLst/>
                        </a:rPr>
                        <a:t>备库</a:t>
                      </a:r>
                      <a:endParaRPr lang="en-US" sz="1050" b="0" i="0" u="none" strike="noStrike" dirty="0">
                        <a:solidFill>
                          <a:srgbClr val="000000"/>
                        </a:solidFill>
                        <a:effectLst/>
                        <a:latin typeface="Calibri" panose="020F0502020204030204" pitchFamily="34" charset="0"/>
                      </a:endParaRPr>
                    </a:p>
                  </a:txBody>
                  <a:tcPr marL="9525" marR="9525" marT="9525" marB="0" anchor="ctr">
                    <a:solidFill>
                      <a:schemeClr val="accent3">
                        <a:lumMod val="20000"/>
                        <a:lumOff val="80000"/>
                      </a:schemeClr>
                    </a:solidFill>
                  </a:tcPr>
                </a:tc>
                <a:tc>
                  <a:txBody>
                    <a:bodyPr/>
                    <a:lstStyle/>
                    <a:p>
                      <a:pPr algn="ctr" fontAlgn="ctr"/>
                      <a:r>
                        <a:rPr lang="en-US" sz="1050" b="0" i="0" u="none" strike="noStrike" dirty="0">
                          <a:solidFill>
                            <a:srgbClr val="000000"/>
                          </a:solidFill>
                          <a:effectLst/>
                          <a:latin typeface="Calibri" panose="020F0502020204030204" pitchFamily="34" charset="0"/>
                        </a:rPr>
                        <a:t>10</a:t>
                      </a:r>
                    </a:p>
                  </a:txBody>
                  <a:tcPr marL="9525" marR="9525" marT="9525" marB="0" anchor="ctr">
                    <a:solidFill>
                      <a:schemeClr val="accent3">
                        <a:lumMod val="20000"/>
                        <a:lumOff val="80000"/>
                      </a:schemeClr>
                    </a:solidFill>
                  </a:tcPr>
                </a:tc>
                <a:tc>
                  <a:txBody>
                    <a:bodyPr/>
                    <a:lstStyle/>
                    <a:p>
                      <a:pPr algn="ctr" fontAlgn="ctr"/>
                      <a:r>
                        <a:rPr lang="en-US" sz="1050" u="none" strike="noStrike" dirty="0">
                          <a:effectLst/>
                        </a:rPr>
                        <a:t>10</a:t>
                      </a:r>
                      <a:endParaRPr lang="en-US" sz="1050" b="0" i="0" u="none" strike="noStrike" dirty="0">
                        <a:solidFill>
                          <a:srgbClr val="000000"/>
                        </a:solidFill>
                        <a:effectLst/>
                        <a:latin typeface="Calibri" panose="020F0502020204030204" pitchFamily="34" charset="0"/>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831733400"/>
                  </a:ext>
                </a:extLst>
              </a:tr>
              <a:tr h="88583">
                <a:tc>
                  <a:txBody>
                    <a:bodyPr/>
                    <a:lstStyle/>
                    <a:p>
                      <a:pPr algn="ctr" fontAlgn="ctr"/>
                      <a:r>
                        <a:rPr lang="en-US" altLang="zh-CN" sz="1100" b="1" i="0" u="none" strike="noStrike" dirty="0">
                          <a:solidFill>
                            <a:schemeClr val="bg1"/>
                          </a:solidFill>
                          <a:effectLst/>
                          <a:latin typeface="Calibri" panose="020F0502020204030204" pitchFamily="34" charset="0"/>
                        </a:rPr>
                        <a:t>YBT</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100" b="1" u="none" strike="noStrike" dirty="0">
                          <a:solidFill>
                            <a:schemeClr val="bg1"/>
                          </a:solidFill>
                          <a:effectLst/>
                        </a:rPr>
                        <a:t>CDBs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100" b="1" u="none" strike="noStrike" dirty="0">
                          <a:solidFill>
                            <a:schemeClr val="bg1"/>
                          </a:solidFill>
                          <a:effectLst/>
                        </a:rPr>
                        <a:t>PDBs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extLst>
                  <a:ext uri="{0D108BD9-81ED-4DB2-BD59-A6C34878D82A}">
                    <a16:rowId xmlns:a16="http://schemas.microsoft.com/office/drawing/2014/main" val="662620661"/>
                  </a:ext>
                </a:extLst>
              </a:tr>
              <a:tr h="0">
                <a:tc>
                  <a:txBody>
                    <a:bodyPr/>
                    <a:lstStyle/>
                    <a:p>
                      <a:pPr algn="ctr" fontAlgn="ctr"/>
                      <a:r>
                        <a:rPr lang="zh-CN" altLang="en-US" sz="1100" b="0" i="0" u="none" strike="noStrike" dirty="0">
                          <a:solidFill>
                            <a:srgbClr val="000000"/>
                          </a:solidFill>
                          <a:effectLst/>
                          <a:latin typeface="Calibri" panose="020F0502020204030204" pitchFamily="34" charset="0"/>
                        </a:rPr>
                        <a:t>备库</a:t>
                      </a:r>
                    </a:p>
                  </a:txBody>
                  <a:tcPr marL="9525" marR="9525" marT="9525" marB="0" anchor="ctr">
                    <a:solidFill>
                      <a:schemeClr val="accent3">
                        <a:lumMod val="20000"/>
                        <a:lumOff val="80000"/>
                      </a:schemeClr>
                    </a:solidFill>
                  </a:tcPr>
                </a:tc>
                <a:tc>
                  <a:txBody>
                    <a:bodyPr/>
                    <a:lstStyle/>
                    <a:p>
                      <a:pPr algn="ctr" fontAlgn="ctr"/>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3">
                        <a:lumMod val="20000"/>
                        <a:lumOff val="80000"/>
                      </a:schemeClr>
                    </a:solidFill>
                  </a:tcPr>
                </a:tc>
                <a:tc>
                  <a:txBody>
                    <a:bodyPr/>
                    <a:lstStyle/>
                    <a:p>
                      <a:pPr algn="ctr" fontAlgn="ctr"/>
                      <a:r>
                        <a:rPr lang="en-US" altLang="zh-CN"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4217267742"/>
                  </a:ext>
                </a:extLst>
              </a:tr>
              <a:tr h="0">
                <a:tc>
                  <a:txBody>
                    <a:bodyPr/>
                    <a:lstStyle/>
                    <a:p>
                      <a:pPr algn="ctr" fontAlgn="ctr"/>
                      <a:r>
                        <a:rPr lang="en-US" sz="1050" b="1" u="none" strike="noStrike" dirty="0">
                          <a:solidFill>
                            <a:schemeClr val="bg1"/>
                          </a:solidFill>
                          <a:effectLst/>
                        </a:rPr>
                        <a:t>UAT</a:t>
                      </a:r>
                      <a:r>
                        <a:rPr lang="zh-CN" altLang="en-US" sz="1050" b="1" u="none" strike="noStrike" dirty="0">
                          <a:solidFill>
                            <a:schemeClr val="bg1"/>
                          </a:solidFill>
                          <a:effectLst/>
                        </a:rPr>
                        <a:t>环境</a:t>
                      </a:r>
                      <a:endParaRPr lang="zh-CN" altLang="en-US" sz="1050" b="1" i="0" u="none" strike="noStrike" dirty="0">
                        <a:solidFill>
                          <a:schemeClr val="bg1"/>
                        </a:solidFill>
                        <a:effectLst/>
                        <a:latin typeface="Calibri" panose="020F0502020204030204" pitchFamily="34" charset="0"/>
                      </a:endParaRPr>
                    </a:p>
                  </a:txBody>
                  <a:tcPr marL="9525" marR="9525" marT="9525" marB="0" anchor="ctr">
                    <a:solidFill>
                      <a:srgbClr val="7030A0"/>
                    </a:solidFill>
                  </a:tcPr>
                </a:tc>
                <a:tc>
                  <a:txBody>
                    <a:bodyPr/>
                    <a:lstStyle/>
                    <a:p>
                      <a:pPr algn="ctr" fontAlgn="ctr"/>
                      <a:r>
                        <a:rPr lang="en-US" sz="1050" b="1" u="none" strike="noStrike" dirty="0">
                          <a:solidFill>
                            <a:schemeClr val="bg1"/>
                          </a:solidFill>
                          <a:effectLst/>
                        </a:rPr>
                        <a:t>CDBs</a:t>
                      </a:r>
                      <a:endParaRPr lang="en-US" sz="1050" b="1" i="0" u="none" strike="noStrike" dirty="0">
                        <a:solidFill>
                          <a:schemeClr val="bg1"/>
                        </a:solidFill>
                        <a:effectLst/>
                        <a:latin typeface="Calibri" panose="020F0502020204030204" pitchFamily="34" charset="0"/>
                      </a:endParaRPr>
                    </a:p>
                  </a:txBody>
                  <a:tcPr marL="9525" marR="9525" marT="9525" marB="0" anchor="ctr">
                    <a:solidFill>
                      <a:srgbClr val="7030A0"/>
                    </a:solidFill>
                  </a:tcPr>
                </a:tc>
                <a:tc>
                  <a:txBody>
                    <a:bodyPr/>
                    <a:lstStyle/>
                    <a:p>
                      <a:pPr algn="ctr" fontAlgn="ctr"/>
                      <a:r>
                        <a:rPr lang="en-US" sz="1050" b="1" u="none" strike="noStrike" dirty="0">
                          <a:solidFill>
                            <a:schemeClr val="bg1"/>
                          </a:solidFill>
                          <a:effectLst/>
                        </a:rPr>
                        <a:t>PDBs</a:t>
                      </a:r>
                      <a:endParaRPr lang="en-US" sz="1050" b="1" i="0" u="none" strike="noStrike" dirty="0">
                        <a:solidFill>
                          <a:schemeClr val="bg1"/>
                        </a:solidFill>
                        <a:effectLst/>
                        <a:latin typeface="Calibri" panose="020F0502020204030204" pitchFamily="34" charset="0"/>
                      </a:endParaRPr>
                    </a:p>
                  </a:txBody>
                  <a:tcPr marL="9525" marR="9525" marT="9525" marB="0" anchor="ctr">
                    <a:solidFill>
                      <a:srgbClr val="7030A0"/>
                    </a:solidFill>
                  </a:tcPr>
                </a:tc>
                <a:extLst>
                  <a:ext uri="{0D108BD9-81ED-4DB2-BD59-A6C34878D82A}">
                    <a16:rowId xmlns:a16="http://schemas.microsoft.com/office/drawing/2014/main" val="1735503098"/>
                  </a:ext>
                </a:extLst>
              </a:tr>
              <a:tr h="190500">
                <a:tc>
                  <a:txBody>
                    <a:bodyPr/>
                    <a:lstStyle/>
                    <a:p>
                      <a:pPr algn="ctr" fontAlgn="ctr"/>
                      <a:r>
                        <a:rPr lang="en-US" sz="1050" u="none" strike="noStrike" dirty="0">
                          <a:effectLst/>
                        </a:rPr>
                        <a:t>UCNH0064</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50" u="none" strike="noStrike" dirty="0">
                          <a:effectLst/>
                        </a:rPr>
                        <a:t>1</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u="none" strike="noStrike" dirty="0">
                          <a:effectLst/>
                        </a:rPr>
                        <a:t>10 (Abacus)</a:t>
                      </a: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79720604"/>
                  </a:ext>
                </a:extLst>
              </a:tr>
              <a:tr h="209550">
                <a:tc>
                  <a:txBody>
                    <a:bodyPr/>
                    <a:lstStyle/>
                    <a:p>
                      <a:pPr algn="ctr" fontAlgn="ctr"/>
                      <a:r>
                        <a:rPr lang="en-US" sz="1050" u="none" strike="noStrike" dirty="0">
                          <a:effectLst/>
                        </a:rPr>
                        <a:t>UCNH0065</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50" u="none" strike="noStrike" dirty="0">
                          <a:effectLst/>
                        </a:rPr>
                        <a:t>1</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50" u="none" strike="noStrike" dirty="0">
                          <a:effectLst/>
                        </a:rPr>
                        <a:t>6</a:t>
                      </a: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81733188"/>
                  </a:ext>
                </a:extLst>
              </a:tr>
              <a:tr h="952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u="none" strike="noStrike" dirty="0">
                          <a:effectLst/>
                        </a:rPr>
                        <a:t>UCNH0066</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5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ctr"/>
                      <a:r>
                        <a:rPr lang="en-US" sz="1050" b="0" i="0" u="none" strike="noStrike" dirty="0">
                          <a:solidFill>
                            <a:srgbClr val="000000"/>
                          </a:solidFill>
                          <a:effectLst/>
                          <a:latin typeface="Calibri" panose="020F0502020204030204" pitchFamily="34" charset="0"/>
                        </a:rPr>
                        <a:t>24 </a:t>
                      </a:r>
                      <a:r>
                        <a:rPr lang="en-US" sz="1050" u="none" strike="noStrike" dirty="0">
                          <a:effectLst/>
                        </a:rPr>
                        <a:t>(Abacus)</a:t>
                      </a:r>
                    </a:p>
                    <a:p>
                      <a:pPr algn="ctr" fontAlgn="ctr"/>
                      <a:r>
                        <a:rPr lang="en-US" altLang="zh-CN" sz="1050" b="0" i="0" u="none" strike="noStrike" dirty="0">
                          <a:solidFill>
                            <a:srgbClr val="000000"/>
                          </a:solidFill>
                          <a:effectLst/>
                          <a:latin typeface="Calibri" panose="020F0502020204030204" pitchFamily="34" charset="0"/>
                        </a:rPr>
                        <a:t>OB </a:t>
                      </a:r>
                      <a:r>
                        <a:rPr lang="zh-CN" altLang="en-US" sz="1050" b="0" i="0" u="none" strike="noStrike" dirty="0">
                          <a:solidFill>
                            <a:srgbClr val="000000"/>
                          </a:solidFill>
                          <a:effectLst/>
                          <a:latin typeface="Calibri" panose="020F0502020204030204" pitchFamily="34" charset="0"/>
                        </a:rPr>
                        <a:t>性能测试</a:t>
                      </a: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73215776"/>
                  </a:ext>
                </a:extLst>
              </a:tr>
            </a:tbl>
          </a:graphicData>
        </a:graphic>
      </p:graphicFrame>
      <p:graphicFrame>
        <p:nvGraphicFramePr>
          <p:cNvPr id="9" name="Table 8">
            <a:extLst>
              <a:ext uri="{FF2B5EF4-FFF2-40B4-BE49-F238E27FC236}">
                <a16:creationId xmlns:a16="http://schemas.microsoft.com/office/drawing/2014/main" id="{5E946CDF-EC01-4887-9713-BE383FCF3FD2}"/>
              </a:ext>
            </a:extLst>
          </p:cNvPr>
          <p:cNvGraphicFramePr>
            <a:graphicFrameLocks noGrp="1"/>
          </p:cNvGraphicFramePr>
          <p:nvPr>
            <p:extLst>
              <p:ext uri="{D42A27DB-BD31-4B8C-83A1-F6EECF244321}">
                <p14:modId xmlns:p14="http://schemas.microsoft.com/office/powerpoint/2010/main" val="2636204378"/>
              </p:ext>
            </p:extLst>
          </p:nvPr>
        </p:nvGraphicFramePr>
        <p:xfrm>
          <a:off x="769718" y="1309233"/>
          <a:ext cx="2501900" cy="699135"/>
        </p:xfrm>
        <a:graphic>
          <a:graphicData uri="http://schemas.openxmlformats.org/drawingml/2006/table">
            <a:tbl>
              <a:tblPr>
                <a:tableStyleId>{073A0DAA-6AF3-43AB-8588-CEC1D06C72B9}</a:tableStyleId>
              </a:tblPr>
              <a:tblGrid>
                <a:gridCol w="761034">
                  <a:extLst>
                    <a:ext uri="{9D8B030D-6E8A-4147-A177-3AD203B41FA5}">
                      <a16:colId xmlns:a16="http://schemas.microsoft.com/office/drawing/2014/main" val="1778906044"/>
                    </a:ext>
                  </a:extLst>
                </a:gridCol>
                <a:gridCol w="789573">
                  <a:extLst>
                    <a:ext uri="{9D8B030D-6E8A-4147-A177-3AD203B41FA5}">
                      <a16:colId xmlns:a16="http://schemas.microsoft.com/office/drawing/2014/main" val="1459491828"/>
                    </a:ext>
                  </a:extLst>
                </a:gridCol>
                <a:gridCol w="951293">
                  <a:extLst>
                    <a:ext uri="{9D8B030D-6E8A-4147-A177-3AD203B41FA5}">
                      <a16:colId xmlns:a16="http://schemas.microsoft.com/office/drawing/2014/main" val="662171592"/>
                    </a:ext>
                  </a:extLst>
                </a:gridCol>
              </a:tblGrid>
              <a:tr h="190500">
                <a:tc>
                  <a:txBody>
                    <a:bodyPr/>
                    <a:lstStyle/>
                    <a:p>
                      <a:pPr algn="ctr" fontAlgn="ctr"/>
                      <a:r>
                        <a:rPr lang="en-US" sz="1100" b="1" u="none" strike="noStrike" dirty="0">
                          <a:solidFill>
                            <a:schemeClr val="bg1"/>
                          </a:solidFill>
                          <a:effectLst/>
                        </a:rPr>
                        <a:t>CORE-BANKING</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c>
                  <a:txBody>
                    <a:bodyPr/>
                    <a:lstStyle/>
                    <a:p>
                      <a:pPr algn="ctr" fontAlgn="ctr"/>
                      <a:r>
                        <a:rPr lang="en-US" sz="1100" b="1" u="none" strike="noStrike" dirty="0">
                          <a:solidFill>
                            <a:schemeClr val="bg1"/>
                          </a:solidFill>
                          <a:effectLst/>
                        </a:rPr>
                        <a:t>CDBs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c>
                  <a:txBody>
                    <a:bodyPr/>
                    <a:lstStyle/>
                    <a:p>
                      <a:pPr algn="ctr" fontAlgn="ctr"/>
                      <a:r>
                        <a:rPr lang="en-US" sz="1100" b="1" u="none" strike="noStrike" dirty="0">
                          <a:solidFill>
                            <a:schemeClr val="bg1"/>
                          </a:solidFill>
                          <a:effectLst/>
                        </a:rPr>
                        <a:t>PDBs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extLst>
                  <a:ext uri="{0D108BD9-81ED-4DB2-BD59-A6C34878D82A}">
                    <a16:rowId xmlns:a16="http://schemas.microsoft.com/office/drawing/2014/main" val="1203088976"/>
                  </a:ext>
                </a:extLst>
              </a:tr>
              <a:tr h="95250">
                <a:tc>
                  <a:txBody>
                    <a:bodyPr/>
                    <a:lstStyle/>
                    <a:p>
                      <a:pPr algn="ctr" fontAlgn="ctr"/>
                      <a:r>
                        <a:rPr lang="zh-CN" altLang="en-US" sz="1100" b="0" i="0" u="none" strike="noStrike" dirty="0">
                          <a:solidFill>
                            <a:srgbClr val="000000"/>
                          </a:solidFill>
                          <a:effectLst/>
                          <a:latin typeface="Calibri" panose="020F0502020204030204" pitchFamily="34" charset="0"/>
                        </a:rPr>
                        <a:t>主库</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8</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8</a:t>
                      </a:r>
                    </a:p>
                  </a:txBody>
                  <a:tcPr marL="9525" marR="9525" marT="9525" marB="0" anchor="ctr"/>
                </a:tc>
                <a:extLst>
                  <a:ext uri="{0D108BD9-81ED-4DB2-BD59-A6C34878D82A}">
                    <a16:rowId xmlns:a16="http://schemas.microsoft.com/office/drawing/2014/main" val="1737187135"/>
                  </a:ext>
                </a:extLst>
              </a:tr>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100" b="0" i="0" u="none" strike="noStrike" dirty="0">
                          <a:solidFill>
                            <a:srgbClr val="000000"/>
                          </a:solidFill>
                          <a:effectLst/>
                          <a:latin typeface="Calibri" panose="020F0502020204030204" pitchFamily="34" charset="0"/>
                        </a:rPr>
                        <a:t>备库</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2</a:t>
                      </a:r>
                    </a:p>
                  </a:txBody>
                  <a:tcPr marL="9525" marR="9525" marT="9525" marB="0" anchor="ctr"/>
                </a:tc>
                <a:extLst>
                  <a:ext uri="{0D108BD9-81ED-4DB2-BD59-A6C34878D82A}">
                    <a16:rowId xmlns:a16="http://schemas.microsoft.com/office/drawing/2014/main" val="1545196776"/>
                  </a:ext>
                </a:extLst>
              </a:tr>
            </a:tbl>
          </a:graphicData>
        </a:graphic>
      </p:graphicFrame>
      <p:graphicFrame>
        <p:nvGraphicFramePr>
          <p:cNvPr id="163" name="Table 162">
            <a:extLst>
              <a:ext uri="{FF2B5EF4-FFF2-40B4-BE49-F238E27FC236}">
                <a16:creationId xmlns:a16="http://schemas.microsoft.com/office/drawing/2014/main" id="{C2673B9E-DBD9-4C49-B32A-22375B254E83}"/>
              </a:ext>
            </a:extLst>
          </p:cNvPr>
          <p:cNvGraphicFramePr>
            <a:graphicFrameLocks noGrp="1"/>
          </p:cNvGraphicFramePr>
          <p:nvPr>
            <p:extLst>
              <p:ext uri="{D42A27DB-BD31-4B8C-83A1-F6EECF244321}">
                <p14:modId xmlns:p14="http://schemas.microsoft.com/office/powerpoint/2010/main" val="2806192096"/>
              </p:ext>
            </p:extLst>
          </p:nvPr>
        </p:nvGraphicFramePr>
        <p:xfrm>
          <a:off x="9589661" y="2366121"/>
          <a:ext cx="2096534" cy="712470"/>
        </p:xfrm>
        <a:graphic>
          <a:graphicData uri="http://schemas.openxmlformats.org/drawingml/2006/table">
            <a:tbl>
              <a:tblPr>
                <a:tableStyleId>{073A0DAA-6AF3-43AB-8588-CEC1D06C72B9}</a:tableStyleId>
              </a:tblPr>
              <a:tblGrid>
                <a:gridCol w="697577">
                  <a:extLst>
                    <a:ext uri="{9D8B030D-6E8A-4147-A177-3AD203B41FA5}">
                      <a16:colId xmlns:a16="http://schemas.microsoft.com/office/drawing/2014/main" val="1778906044"/>
                    </a:ext>
                  </a:extLst>
                </a:gridCol>
                <a:gridCol w="687898">
                  <a:extLst>
                    <a:ext uri="{9D8B030D-6E8A-4147-A177-3AD203B41FA5}">
                      <a16:colId xmlns:a16="http://schemas.microsoft.com/office/drawing/2014/main" val="1459491828"/>
                    </a:ext>
                  </a:extLst>
                </a:gridCol>
                <a:gridCol w="711059">
                  <a:extLst>
                    <a:ext uri="{9D8B030D-6E8A-4147-A177-3AD203B41FA5}">
                      <a16:colId xmlns:a16="http://schemas.microsoft.com/office/drawing/2014/main" val="662171592"/>
                    </a:ext>
                  </a:extLst>
                </a:gridCol>
              </a:tblGrid>
              <a:tr h="190500">
                <a:tc>
                  <a:txBody>
                    <a:bodyPr/>
                    <a:lstStyle/>
                    <a:p>
                      <a:pPr algn="ctr" fontAlgn="ctr"/>
                      <a:r>
                        <a:rPr lang="en-US" sz="1100" b="1" u="none" strike="noStrike" dirty="0">
                          <a:solidFill>
                            <a:schemeClr val="bg1"/>
                          </a:solidFill>
                          <a:effectLst/>
                        </a:rPr>
                        <a:t>CORE-BANKING</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c>
                  <a:txBody>
                    <a:bodyPr/>
                    <a:lstStyle/>
                    <a:p>
                      <a:pPr algn="ctr" fontAlgn="ctr"/>
                      <a:r>
                        <a:rPr lang="en-US" sz="1100" b="1" u="none" strike="noStrike" dirty="0">
                          <a:solidFill>
                            <a:schemeClr val="bg1"/>
                          </a:solidFill>
                          <a:effectLst/>
                        </a:rPr>
                        <a:t>CDBs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c>
                  <a:txBody>
                    <a:bodyPr/>
                    <a:lstStyle/>
                    <a:p>
                      <a:pPr algn="ctr" fontAlgn="ctr"/>
                      <a:r>
                        <a:rPr lang="en-US" sz="1100" b="1" u="none" strike="noStrike" dirty="0">
                          <a:solidFill>
                            <a:schemeClr val="bg1"/>
                          </a:solidFill>
                          <a:effectLst/>
                        </a:rPr>
                        <a:t>PDBs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extLst>
                  <a:ext uri="{0D108BD9-81ED-4DB2-BD59-A6C34878D82A}">
                    <a16:rowId xmlns:a16="http://schemas.microsoft.com/office/drawing/2014/main" val="1203088976"/>
                  </a:ext>
                </a:extLst>
              </a:tr>
              <a:tr h="190500">
                <a:tc>
                  <a:txBody>
                    <a:bodyPr/>
                    <a:lstStyle/>
                    <a:p>
                      <a:pPr algn="ctr" fontAlgn="ctr"/>
                      <a:r>
                        <a:rPr lang="zh-CN" altLang="en-US" sz="1100" b="0" i="0" u="none" strike="noStrike" dirty="0">
                          <a:solidFill>
                            <a:srgbClr val="000000"/>
                          </a:solidFill>
                          <a:effectLst/>
                          <a:latin typeface="Calibri" panose="020F0502020204030204" pitchFamily="34" charset="0"/>
                        </a:rPr>
                        <a:t>主库</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2</a:t>
                      </a:r>
                    </a:p>
                  </a:txBody>
                  <a:tcPr marL="9525" marR="9525" marT="9525" marB="0" anchor="ctr"/>
                </a:tc>
                <a:extLst>
                  <a:ext uri="{0D108BD9-81ED-4DB2-BD59-A6C34878D82A}">
                    <a16:rowId xmlns:a16="http://schemas.microsoft.com/office/drawing/2014/main" val="1737187135"/>
                  </a:ext>
                </a:extLst>
              </a:tr>
              <a:tr h="95250">
                <a:tc>
                  <a:txBody>
                    <a:bodyPr/>
                    <a:lstStyle/>
                    <a:p>
                      <a:pPr algn="ctr" fontAlgn="ctr"/>
                      <a:r>
                        <a:rPr lang="zh-CN" altLang="en-US" sz="1100" u="none" strike="noStrike" dirty="0">
                          <a:effectLst/>
                        </a:rPr>
                        <a:t>备库</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8</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8</a:t>
                      </a:r>
                    </a:p>
                  </a:txBody>
                  <a:tcPr marL="9525" marR="9525" marT="9525" marB="0" anchor="ctr"/>
                </a:tc>
                <a:extLst>
                  <a:ext uri="{0D108BD9-81ED-4DB2-BD59-A6C34878D82A}">
                    <a16:rowId xmlns:a16="http://schemas.microsoft.com/office/drawing/2014/main" val="382832863"/>
                  </a:ext>
                </a:extLst>
              </a:tr>
            </a:tbl>
          </a:graphicData>
        </a:graphic>
      </p:graphicFrame>
      <p:graphicFrame>
        <p:nvGraphicFramePr>
          <p:cNvPr id="164" name="Table 163">
            <a:extLst>
              <a:ext uri="{FF2B5EF4-FFF2-40B4-BE49-F238E27FC236}">
                <a16:creationId xmlns:a16="http://schemas.microsoft.com/office/drawing/2014/main" id="{B8D6670B-8E67-4CB6-8130-1A7C885D5B5C}"/>
              </a:ext>
            </a:extLst>
          </p:cNvPr>
          <p:cNvGraphicFramePr>
            <a:graphicFrameLocks noGrp="1"/>
          </p:cNvGraphicFramePr>
          <p:nvPr>
            <p:extLst>
              <p:ext uri="{D42A27DB-BD31-4B8C-83A1-F6EECF244321}">
                <p14:modId xmlns:p14="http://schemas.microsoft.com/office/powerpoint/2010/main" val="1788536853"/>
              </p:ext>
            </p:extLst>
          </p:nvPr>
        </p:nvGraphicFramePr>
        <p:xfrm>
          <a:off x="788760" y="3203454"/>
          <a:ext cx="2501900" cy="381000"/>
        </p:xfrm>
        <a:graphic>
          <a:graphicData uri="http://schemas.openxmlformats.org/drawingml/2006/table">
            <a:tbl>
              <a:tblPr>
                <a:tableStyleId>{073A0DAA-6AF3-43AB-8588-CEC1D06C72B9}</a:tableStyleId>
              </a:tblPr>
              <a:tblGrid>
                <a:gridCol w="761034">
                  <a:extLst>
                    <a:ext uri="{9D8B030D-6E8A-4147-A177-3AD203B41FA5}">
                      <a16:colId xmlns:a16="http://schemas.microsoft.com/office/drawing/2014/main" val="1778906044"/>
                    </a:ext>
                  </a:extLst>
                </a:gridCol>
                <a:gridCol w="789573">
                  <a:extLst>
                    <a:ext uri="{9D8B030D-6E8A-4147-A177-3AD203B41FA5}">
                      <a16:colId xmlns:a16="http://schemas.microsoft.com/office/drawing/2014/main" val="1459491828"/>
                    </a:ext>
                  </a:extLst>
                </a:gridCol>
                <a:gridCol w="951293">
                  <a:extLst>
                    <a:ext uri="{9D8B030D-6E8A-4147-A177-3AD203B41FA5}">
                      <a16:colId xmlns:a16="http://schemas.microsoft.com/office/drawing/2014/main" val="662171592"/>
                    </a:ext>
                  </a:extLst>
                </a:gridCol>
              </a:tblGrid>
              <a:tr h="190500">
                <a:tc>
                  <a:txBody>
                    <a:bodyPr/>
                    <a:lstStyle/>
                    <a:p>
                      <a:pPr algn="ctr" fontAlgn="ctr"/>
                      <a:r>
                        <a:rPr lang="en-US" altLang="zh-CN" sz="1100" b="1" u="none" strike="noStrike" dirty="0">
                          <a:solidFill>
                            <a:schemeClr val="bg1"/>
                          </a:solidFill>
                          <a:effectLst/>
                        </a:rPr>
                        <a:t>LVT</a:t>
                      </a:r>
                      <a:endParaRPr lang="en-US" sz="1100" b="1" i="0" u="none" strike="noStrike" dirty="0">
                        <a:solidFill>
                          <a:schemeClr val="bg1"/>
                        </a:solidFill>
                        <a:effectLst/>
                        <a:latin typeface="Calibri" panose="020F0502020204030204" pitchFamily="34" charset="0"/>
                      </a:endParaRPr>
                    </a:p>
                  </a:txBody>
                  <a:tcPr marL="9525" marR="9525" marT="9525" marB="0" anchor="ctr">
                    <a:solidFill>
                      <a:srgbClr val="0070C0"/>
                    </a:solidFill>
                  </a:tcPr>
                </a:tc>
                <a:tc>
                  <a:txBody>
                    <a:bodyPr/>
                    <a:lstStyle/>
                    <a:p>
                      <a:pPr algn="ctr" fontAlgn="ctr"/>
                      <a:r>
                        <a:rPr lang="en-US" sz="1100" b="1" u="none" strike="noStrike" dirty="0">
                          <a:solidFill>
                            <a:schemeClr val="bg1"/>
                          </a:solidFill>
                          <a:effectLst/>
                        </a:rPr>
                        <a:t>CDBs</a:t>
                      </a:r>
                      <a:endParaRPr lang="en-US" sz="1100" b="1" i="0" u="none" strike="noStrike" dirty="0">
                        <a:solidFill>
                          <a:schemeClr val="bg1"/>
                        </a:solidFill>
                        <a:effectLst/>
                        <a:latin typeface="Calibri" panose="020F0502020204030204" pitchFamily="34" charset="0"/>
                      </a:endParaRPr>
                    </a:p>
                  </a:txBody>
                  <a:tcPr marL="9525" marR="9525" marT="9525" marB="0" anchor="ctr">
                    <a:solidFill>
                      <a:srgbClr val="0070C0"/>
                    </a:solidFill>
                  </a:tcPr>
                </a:tc>
                <a:tc>
                  <a:txBody>
                    <a:bodyPr/>
                    <a:lstStyle/>
                    <a:p>
                      <a:pPr algn="ctr" fontAlgn="ctr"/>
                      <a:r>
                        <a:rPr lang="en-US" sz="1100" b="1" u="none" strike="noStrike" dirty="0">
                          <a:solidFill>
                            <a:schemeClr val="bg1"/>
                          </a:solidFill>
                          <a:effectLst/>
                        </a:rPr>
                        <a:t>PDBs</a:t>
                      </a:r>
                      <a:endParaRPr lang="en-US" sz="1100" b="1" i="0" u="none" strike="noStrike" dirty="0">
                        <a:solidFill>
                          <a:schemeClr val="bg1"/>
                        </a:solidFill>
                        <a:effectLst/>
                        <a:latin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1203088976"/>
                  </a:ext>
                </a:extLst>
              </a:tr>
              <a:tr h="190500">
                <a:tc>
                  <a:txBody>
                    <a:bodyPr/>
                    <a:lstStyle/>
                    <a:p>
                      <a:pPr algn="ctr" fontAlgn="ctr"/>
                      <a:r>
                        <a:rPr lang="zh-CN" altLang="en-US" sz="1100" u="none" strike="noStrike" dirty="0">
                          <a:effectLst/>
                        </a:rPr>
                        <a:t>生产</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ctr"/>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37187135"/>
                  </a:ext>
                </a:extLst>
              </a:tr>
            </a:tbl>
          </a:graphicData>
        </a:graphic>
      </p:graphicFrame>
      <p:sp>
        <p:nvSpPr>
          <p:cNvPr id="204" name="Right Brace 203">
            <a:extLst>
              <a:ext uri="{FF2B5EF4-FFF2-40B4-BE49-F238E27FC236}">
                <a16:creationId xmlns:a16="http://schemas.microsoft.com/office/drawing/2014/main" id="{FE2EE1B0-46F5-4F41-867C-ABD38FAFB849}"/>
              </a:ext>
            </a:extLst>
          </p:cNvPr>
          <p:cNvSpPr/>
          <p:nvPr/>
        </p:nvSpPr>
        <p:spPr>
          <a:xfrm>
            <a:off x="3515233" y="1377569"/>
            <a:ext cx="326382" cy="1982172"/>
          </a:xfrm>
          <a:prstGeom prst="rightBrace">
            <a:avLst>
              <a:gd name="adj1" fmla="val 36502"/>
              <a:gd name="adj2" fmla="val 5000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5" name="Picture 204">
            <a:extLst>
              <a:ext uri="{FF2B5EF4-FFF2-40B4-BE49-F238E27FC236}">
                <a16:creationId xmlns:a16="http://schemas.microsoft.com/office/drawing/2014/main" id="{E734756D-4910-45BA-9B4E-FC9425A8B17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72027" y="1409257"/>
            <a:ext cx="785343" cy="1962429"/>
          </a:xfrm>
          <a:prstGeom prst="rect">
            <a:avLst/>
          </a:prstGeom>
        </p:spPr>
      </p:pic>
      <p:pic>
        <p:nvPicPr>
          <p:cNvPr id="206" name="Picture 205">
            <a:extLst>
              <a:ext uri="{FF2B5EF4-FFF2-40B4-BE49-F238E27FC236}">
                <a16:creationId xmlns:a16="http://schemas.microsoft.com/office/drawing/2014/main" id="{F02C1A81-3CD3-4014-9919-505EF01D036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70580" y="1408415"/>
            <a:ext cx="785343" cy="1962429"/>
          </a:xfrm>
          <a:prstGeom prst="rect">
            <a:avLst/>
          </a:prstGeom>
        </p:spPr>
      </p:pic>
      <p:sp>
        <p:nvSpPr>
          <p:cNvPr id="210" name="頁尾版面配置區 3">
            <a:extLst>
              <a:ext uri="{FF2B5EF4-FFF2-40B4-BE49-F238E27FC236}">
                <a16:creationId xmlns:a16="http://schemas.microsoft.com/office/drawing/2014/main" id="{A1B4A7ED-127A-4C61-AE15-DF4DE2B6EFEF}"/>
              </a:ext>
            </a:extLst>
          </p:cNvPr>
          <p:cNvSpPr txBox="1">
            <a:spLocks/>
          </p:cNvSpPr>
          <p:nvPr/>
        </p:nvSpPr>
        <p:spPr>
          <a:xfrm>
            <a:off x="1339850" y="6514977"/>
            <a:ext cx="3792589"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t>Copyright © 2021 Oracle and/or its affiliates.</a:t>
            </a:r>
            <a:endParaRPr lang="en-US" sz="800" dirty="0"/>
          </a:p>
        </p:txBody>
      </p:sp>
      <p:sp>
        <p:nvSpPr>
          <p:cNvPr id="211" name="投影片編號版面配置區 4">
            <a:extLst>
              <a:ext uri="{FF2B5EF4-FFF2-40B4-BE49-F238E27FC236}">
                <a16:creationId xmlns:a16="http://schemas.microsoft.com/office/drawing/2014/main" id="{B3DA9920-5334-461C-B6FA-BF57CF0F1335}"/>
              </a:ext>
            </a:extLst>
          </p:cNvPr>
          <p:cNvSpPr>
            <a:spLocks noGrp="1"/>
          </p:cNvSpPr>
          <p:nvPr>
            <p:ph type="sldNum" sz="quarter" idx="4"/>
          </p:nvPr>
        </p:nvSpPr>
        <p:spPr>
          <a:xfrm>
            <a:off x="761287" y="6507623"/>
            <a:ext cx="578563" cy="365125"/>
          </a:xfrm>
        </p:spPr>
        <p:txBody>
          <a:bodyPr/>
          <a:lstStyle/>
          <a:p>
            <a:fld id="{D440507A-669E-A943-A4A7-E531D638091A}" type="slidenum">
              <a:rPr lang="en-US" smtClean="0">
                <a:solidFill>
                  <a:srgbClr val="4E3629">
                    <a:tint val="75000"/>
                  </a:srgbClr>
                </a:solidFill>
              </a:rPr>
              <a:pPr/>
              <a:t>5</a:t>
            </a:fld>
            <a:endParaRPr lang="en-US" dirty="0">
              <a:solidFill>
                <a:srgbClr val="4E3629">
                  <a:tint val="75000"/>
                </a:srgbClr>
              </a:solidFill>
            </a:endParaRPr>
          </a:p>
        </p:txBody>
      </p:sp>
      <p:sp>
        <p:nvSpPr>
          <p:cNvPr id="35" name="TextBox 34">
            <a:extLst>
              <a:ext uri="{FF2B5EF4-FFF2-40B4-BE49-F238E27FC236}">
                <a16:creationId xmlns:a16="http://schemas.microsoft.com/office/drawing/2014/main" id="{FC1F52AD-0612-4291-ADF5-4FEBB00D65D1}"/>
              </a:ext>
            </a:extLst>
          </p:cNvPr>
          <p:cNvSpPr txBox="1"/>
          <p:nvPr/>
        </p:nvSpPr>
        <p:spPr>
          <a:xfrm>
            <a:off x="8006069" y="6400228"/>
            <a:ext cx="1714841" cy="341632"/>
          </a:xfrm>
          <a:prstGeom prst="rect">
            <a:avLst/>
          </a:prstGeom>
          <a:noFill/>
        </p:spPr>
        <p:txBody>
          <a:bodyPr wrap="square">
            <a:spAutoFit/>
          </a:bodyPr>
          <a:lstStyle/>
          <a:p>
            <a:pPr algn="ctr">
              <a:lnSpc>
                <a:spcPct val="90000"/>
              </a:lnSpc>
            </a:pPr>
            <a:r>
              <a:rPr lang="en-US" altLang="zh-CN" sz="1800" b="1" dirty="0">
                <a:solidFill>
                  <a:srgbClr val="FF0000"/>
                </a:solidFill>
                <a:latin typeface="Oracle Sans" panose="020B0503020204020204" pitchFamily="34" charset="0"/>
                <a:cs typeface="Oracle Sans" panose="020B0503020204020204" pitchFamily="34" charset="0"/>
              </a:rPr>
              <a:t>UAT:40 PDBs</a:t>
            </a:r>
            <a:endParaRPr lang="zh-CN" altLang="en-US" sz="1800" dirty="0">
              <a:solidFill>
                <a:srgbClr val="FF0000"/>
              </a:solidFill>
              <a:latin typeface="Oracle Sans" panose="020B0503020204020204" pitchFamily="34" charset="0"/>
              <a:cs typeface="Oracle Sans" panose="020B0503020204020204" pitchFamily="34" charset="0"/>
            </a:endParaRPr>
          </a:p>
        </p:txBody>
      </p:sp>
      <p:graphicFrame>
        <p:nvGraphicFramePr>
          <p:cNvPr id="36" name="Table 35">
            <a:extLst>
              <a:ext uri="{FF2B5EF4-FFF2-40B4-BE49-F238E27FC236}">
                <a16:creationId xmlns:a16="http://schemas.microsoft.com/office/drawing/2014/main" id="{550AFDF9-92F7-4CC1-8D44-9B3624F8D2B2}"/>
              </a:ext>
            </a:extLst>
          </p:cNvPr>
          <p:cNvGraphicFramePr>
            <a:graphicFrameLocks noGrp="1"/>
          </p:cNvGraphicFramePr>
          <p:nvPr>
            <p:extLst>
              <p:ext uri="{D42A27DB-BD31-4B8C-83A1-F6EECF244321}">
                <p14:modId xmlns:p14="http://schemas.microsoft.com/office/powerpoint/2010/main" val="2274565082"/>
              </p:ext>
            </p:extLst>
          </p:nvPr>
        </p:nvGraphicFramePr>
        <p:xfrm>
          <a:off x="778941" y="2105997"/>
          <a:ext cx="2501900" cy="544830"/>
        </p:xfrm>
        <a:graphic>
          <a:graphicData uri="http://schemas.openxmlformats.org/drawingml/2006/table">
            <a:tbl>
              <a:tblPr>
                <a:tableStyleId>{073A0DAA-6AF3-43AB-8588-CEC1D06C72B9}</a:tableStyleId>
              </a:tblPr>
              <a:tblGrid>
                <a:gridCol w="761034">
                  <a:extLst>
                    <a:ext uri="{9D8B030D-6E8A-4147-A177-3AD203B41FA5}">
                      <a16:colId xmlns:a16="http://schemas.microsoft.com/office/drawing/2014/main" val="1778906044"/>
                    </a:ext>
                  </a:extLst>
                </a:gridCol>
                <a:gridCol w="789573">
                  <a:extLst>
                    <a:ext uri="{9D8B030D-6E8A-4147-A177-3AD203B41FA5}">
                      <a16:colId xmlns:a16="http://schemas.microsoft.com/office/drawing/2014/main" val="1459491828"/>
                    </a:ext>
                  </a:extLst>
                </a:gridCol>
                <a:gridCol w="951293">
                  <a:extLst>
                    <a:ext uri="{9D8B030D-6E8A-4147-A177-3AD203B41FA5}">
                      <a16:colId xmlns:a16="http://schemas.microsoft.com/office/drawing/2014/main" val="662171592"/>
                    </a:ext>
                  </a:extLst>
                </a:gridCol>
              </a:tblGrid>
              <a:tr h="190500">
                <a:tc>
                  <a:txBody>
                    <a:bodyPr/>
                    <a:lstStyle/>
                    <a:p>
                      <a:pPr algn="ctr" fontAlgn="ctr"/>
                      <a:r>
                        <a:rPr lang="en-US" altLang="zh-CN" sz="1100" b="1" u="none" strike="noStrike" dirty="0">
                          <a:solidFill>
                            <a:schemeClr val="bg1"/>
                          </a:solidFill>
                          <a:effectLst/>
                        </a:rPr>
                        <a:t>DBaaS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tc>
                  <a:txBody>
                    <a:bodyPr/>
                    <a:lstStyle/>
                    <a:p>
                      <a:pPr algn="ctr" fontAlgn="ctr"/>
                      <a:r>
                        <a:rPr lang="en-US" sz="1100" b="1" u="none" strike="noStrike" dirty="0">
                          <a:solidFill>
                            <a:schemeClr val="bg1"/>
                          </a:solidFill>
                          <a:effectLst/>
                        </a:rPr>
                        <a:t>CDBs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tc>
                  <a:txBody>
                    <a:bodyPr/>
                    <a:lstStyle/>
                    <a:p>
                      <a:pPr algn="ctr" fontAlgn="ctr"/>
                      <a:r>
                        <a:rPr lang="en-US" sz="1100" b="1" u="none" strike="noStrike" dirty="0">
                          <a:solidFill>
                            <a:schemeClr val="bg1"/>
                          </a:solidFill>
                          <a:effectLst/>
                        </a:rPr>
                        <a:t>PDBs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extLst>
                  <a:ext uri="{0D108BD9-81ED-4DB2-BD59-A6C34878D82A}">
                    <a16:rowId xmlns:a16="http://schemas.microsoft.com/office/drawing/2014/main" val="1203088976"/>
                  </a:ext>
                </a:extLst>
              </a:tr>
              <a:tr h="95250">
                <a:tc>
                  <a:txBody>
                    <a:bodyPr/>
                    <a:lstStyle/>
                    <a:p>
                      <a:pPr algn="ctr" fontAlgn="ctr"/>
                      <a:r>
                        <a:rPr lang="en-US" altLang="zh-CN" sz="1100" b="0" i="0" u="none" strike="noStrike" dirty="0">
                          <a:solidFill>
                            <a:srgbClr val="000000"/>
                          </a:solidFill>
                          <a:effectLst/>
                          <a:latin typeface="Calibri" panose="020F0502020204030204" pitchFamily="34" charset="0"/>
                        </a:rPr>
                        <a:t>HBCN</a:t>
                      </a:r>
                      <a:r>
                        <a:rPr lang="zh-CN" altLang="en-US" sz="1100" b="0" i="0" u="none" strike="noStrike" dirty="0">
                          <a:solidFill>
                            <a:srgbClr val="000000"/>
                          </a:solidFill>
                          <a:effectLst/>
                          <a:latin typeface="Calibri" panose="020F0502020204030204" pitchFamily="34" charset="0"/>
                        </a:rPr>
                        <a:t>主库</a:t>
                      </a:r>
                    </a:p>
                  </a:txBody>
                  <a:tcPr marL="9525" marR="9525" marT="9525" marB="0" anchor="ctr"/>
                </a:tc>
                <a:tc>
                  <a:txBody>
                    <a:bodyPr/>
                    <a:lstStyle/>
                    <a:p>
                      <a:pPr algn="ctr" fontAlgn="ctr"/>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zh-CN" altLang="en-US" sz="1100" u="none" strike="noStrike" dirty="0">
                          <a:effectLst/>
                        </a:rPr>
                        <a:t>计划 </a:t>
                      </a:r>
                      <a:r>
                        <a:rPr lang="en-US" altLang="zh-CN"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37187135"/>
                  </a:ext>
                </a:extLst>
              </a:tr>
              <a:tr h="0">
                <a:tc>
                  <a:txBody>
                    <a:bodyPr/>
                    <a:lstStyle/>
                    <a:p>
                      <a:pPr algn="ctr" fontAlgn="ctr"/>
                      <a:r>
                        <a:rPr lang="en-US" altLang="zh-CN" sz="1100" b="0" i="0" u="none" strike="noStrike" dirty="0">
                          <a:solidFill>
                            <a:srgbClr val="000000"/>
                          </a:solidFill>
                          <a:effectLst/>
                          <a:latin typeface="Calibri" panose="020F0502020204030204" pitchFamily="34" charset="0"/>
                        </a:rPr>
                        <a:t>HACN</a:t>
                      </a:r>
                      <a:r>
                        <a:rPr lang="zh-CN" altLang="en-US" sz="1100" b="0" i="0" u="none" strike="noStrike" dirty="0">
                          <a:solidFill>
                            <a:srgbClr val="000000"/>
                          </a:solidFill>
                          <a:effectLst/>
                          <a:latin typeface="Calibri" panose="020F0502020204030204" pitchFamily="34" charset="0"/>
                        </a:rPr>
                        <a:t>主库</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ctr"/>
                      <a:r>
                        <a:rPr lang="zh-CN" altLang="en-US" sz="1100" b="0" i="0" u="none" strike="noStrike" dirty="0">
                          <a:solidFill>
                            <a:srgbClr val="000000"/>
                          </a:solidFill>
                          <a:effectLst/>
                          <a:latin typeface="Calibri" panose="020F0502020204030204" pitchFamily="34" charset="0"/>
                        </a:rPr>
                        <a:t>计划 </a:t>
                      </a:r>
                      <a:r>
                        <a:rPr lang="en-US" altLang="zh-CN" sz="1100" b="0" i="0" u="none" strike="noStrike" dirty="0">
                          <a:solidFill>
                            <a:srgbClr val="000000"/>
                          </a:solidFill>
                          <a:effectLst/>
                          <a:latin typeface="Calibri" panose="020F0502020204030204" pitchFamily="34" charset="0"/>
                        </a:rPr>
                        <a:t>10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86484092"/>
                  </a:ext>
                </a:extLst>
              </a:tr>
            </a:tbl>
          </a:graphicData>
        </a:graphic>
      </p:graphicFrame>
      <p:graphicFrame>
        <p:nvGraphicFramePr>
          <p:cNvPr id="37" name="Table 36">
            <a:extLst>
              <a:ext uri="{FF2B5EF4-FFF2-40B4-BE49-F238E27FC236}">
                <a16:creationId xmlns:a16="http://schemas.microsoft.com/office/drawing/2014/main" id="{DDDE5F55-A9C7-4423-888A-4DD39C9651F7}"/>
              </a:ext>
            </a:extLst>
          </p:cNvPr>
          <p:cNvGraphicFramePr>
            <a:graphicFrameLocks noGrp="1"/>
          </p:cNvGraphicFramePr>
          <p:nvPr>
            <p:extLst>
              <p:ext uri="{D42A27DB-BD31-4B8C-83A1-F6EECF244321}">
                <p14:modId xmlns:p14="http://schemas.microsoft.com/office/powerpoint/2010/main" val="3049288202"/>
              </p:ext>
            </p:extLst>
          </p:nvPr>
        </p:nvGraphicFramePr>
        <p:xfrm>
          <a:off x="794216" y="2724825"/>
          <a:ext cx="2501900" cy="381000"/>
        </p:xfrm>
        <a:graphic>
          <a:graphicData uri="http://schemas.openxmlformats.org/drawingml/2006/table">
            <a:tbl>
              <a:tblPr>
                <a:tableStyleId>{073A0DAA-6AF3-43AB-8588-CEC1D06C72B9}</a:tableStyleId>
              </a:tblPr>
              <a:tblGrid>
                <a:gridCol w="761034">
                  <a:extLst>
                    <a:ext uri="{9D8B030D-6E8A-4147-A177-3AD203B41FA5}">
                      <a16:colId xmlns:a16="http://schemas.microsoft.com/office/drawing/2014/main" val="1778906044"/>
                    </a:ext>
                  </a:extLst>
                </a:gridCol>
                <a:gridCol w="789573">
                  <a:extLst>
                    <a:ext uri="{9D8B030D-6E8A-4147-A177-3AD203B41FA5}">
                      <a16:colId xmlns:a16="http://schemas.microsoft.com/office/drawing/2014/main" val="1459491828"/>
                    </a:ext>
                  </a:extLst>
                </a:gridCol>
                <a:gridCol w="951293">
                  <a:extLst>
                    <a:ext uri="{9D8B030D-6E8A-4147-A177-3AD203B41FA5}">
                      <a16:colId xmlns:a16="http://schemas.microsoft.com/office/drawing/2014/main" val="662171592"/>
                    </a:ext>
                  </a:extLst>
                </a:gridCol>
              </a:tblGrid>
              <a:tr h="190500">
                <a:tc>
                  <a:txBody>
                    <a:bodyPr/>
                    <a:lstStyle/>
                    <a:p>
                      <a:pPr algn="ctr" fontAlgn="ctr"/>
                      <a:r>
                        <a:rPr lang="en-US" altLang="zh-CN" sz="1100" b="1" i="0" u="none" strike="noStrike" dirty="0">
                          <a:solidFill>
                            <a:schemeClr val="bg1"/>
                          </a:solidFill>
                          <a:effectLst/>
                          <a:latin typeface="Calibri" panose="020F0502020204030204" pitchFamily="34" charset="0"/>
                        </a:rPr>
                        <a:t>YBT</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100" b="1" u="none" strike="noStrike" dirty="0">
                          <a:solidFill>
                            <a:schemeClr val="bg1"/>
                          </a:solidFill>
                          <a:effectLst/>
                        </a:rPr>
                        <a:t>CDBs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100" b="1" u="none" strike="noStrike" dirty="0">
                          <a:solidFill>
                            <a:schemeClr val="bg1"/>
                          </a:solidFill>
                          <a:effectLst/>
                        </a:rPr>
                        <a:t>PDBs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extLst>
                  <a:ext uri="{0D108BD9-81ED-4DB2-BD59-A6C34878D82A}">
                    <a16:rowId xmlns:a16="http://schemas.microsoft.com/office/drawing/2014/main" val="1203088976"/>
                  </a:ext>
                </a:extLst>
              </a:tr>
              <a:tr h="190500">
                <a:tc>
                  <a:txBody>
                    <a:bodyPr/>
                    <a:lstStyle/>
                    <a:p>
                      <a:pPr algn="ctr" fontAlgn="ctr"/>
                      <a:r>
                        <a:rPr lang="zh-CN" altLang="en-US" sz="1100" u="none" strike="noStrike" dirty="0">
                          <a:effectLst/>
                        </a:rPr>
                        <a:t>主库</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ctr"/>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37187135"/>
                  </a:ext>
                </a:extLst>
              </a:tr>
            </a:tbl>
          </a:graphicData>
        </a:graphic>
      </p:graphicFrame>
      <p:graphicFrame>
        <p:nvGraphicFramePr>
          <p:cNvPr id="38" name="Table 37">
            <a:extLst>
              <a:ext uri="{FF2B5EF4-FFF2-40B4-BE49-F238E27FC236}">
                <a16:creationId xmlns:a16="http://schemas.microsoft.com/office/drawing/2014/main" id="{B845C808-43ED-4EBE-9F10-9E67776CCF47}"/>
              </a:ext>
            </a:extLst>
          </p:cNvPr>
          <p:cNvGraphicFramePr>
            <a:graphicFrameLocks noGrp="1"/>
          </p:cNvGraphicFramePr>
          <p:nvPr>
            <p:extLst>
              <p:ext uri="{D42A27DB-BD31-4B8C-83A1-F6EECF244321}">
                <p14:modId xmlns:p14="http://schemas.microsoft.com/office/powerpoint/2010/main" val="1146044583"/>
              </p:ext>
            </p:extLst>
          </p:nvPr>
        </p:nvGraphicFramePr>
        <p:xfrm>
          <a:off x="9604309" y="3061335"/>
          <a:ext cx="2067237" cy="544830"/>
        </p:xfrm>
        <a:graphic>
          <a:graphicData uri="http://schemas.openxmlformats.org/drawingml/2006/table">
            <a:tbl>
              <a:tblPr>
                <a:tableStyleId>{073A0DAA-6AF3-43AB-8588-CEC1D06C72B9}</a:tableStyleId>
              </a:tblPr>
              <a:tblGrid>
                <a:gridCol w="761034">
                  <a:extLst>
                    <a:ext uri="{9D8B030D-6E8A-4147-A177-3AD203B41FA5}">
                      <a16:colId xmlns:a16="http://schemas.microsoft.com/office/drawing/2014/main" val="1778906044"/>
                    </a:ext>
                  </a:extLst>
                </a:gridCol>
                <a:gridCol w="632959">
                  <a:extLst>
                    <a:ext uri="{9D8B030D-6E8A-4147-A177-3AD203B41FA5}">
                      <a16:colId xmlns:a16="http://schemas.microsoft.com/office/drawing/2014/main" val="1459491828"/>
                    </a:ext>
                  </a:extLst>
                </a:gridCol>
                <a:gridCol w="673244">
                  <a:extLst>
                    <a:ext uri="{9D8B030D-6E8A-4147-A177-3AD203B41FA5}">
                      <a16:colId xmlns:a16="http://schemas.microsoft.com/office/drawing/2014/main" val="662171592"/>
                    </a:ext>
                  </a:extLst>
                </a:gridCol>
              </a:tblGrid>
              <a:tr h="190500">
                <a:tc>
                  <a:txBody>
                    <a:bodyPr/>
                    <a:lstStyle/>
                    <a:p>
                      <a:pPr algn="ctr" fontAlgn="ctr"/>
                      <a:r>
                        <a:rPr lang="en-US" altLang="zh-CN" sz="1100" b="1" u="none" strike="noStrike" dirty="0">
                          <a:solidFill>
                            <a:schemeClr val="bg1"/>
                          </a:solidFill>
                          <a:effectLst/>
                        </a:rPr>
                        <a:t>DBaaS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tc>
                  <a:txBody>
                    <a:bodyPr/>
                    <a:lstStyle/>
                    <a:p>
                      <a:pPr algn="ctr" fontAlgn="ctr"/>
                      <a:r>
                        <a:rPr lang="en-US" sz="1100" b="1" u="none" strike="noStrike" dirty="0">
                          <a:solidFill>
                            <a:schemeClr val="bg1"/>
                          </a:solidFill>
                          <a:effectLst/>
                        </a:rPr>
                        <a:t>CDBs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tc>
                  <a:txBody>
                    <a:bodyPr/>
                    <a:lstStyle/>
                    <a:p>
                      <a:pPr algn="ctr" fontAlgn="ctr"/>
                      <a:r>
                        <a:rPr lang="en-US" sz="1100" b="1" u="none" strike="noStrike" dirty="0">
                          <a:solidFill>
                            <a:schemeClr val="bg1"/>
                          </a:solidFill>
                          <a:effectLst/>
                        </a:rPr>
                        <a:t>PDBs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extLst>
                  <a:ext uri="{0D108BD9-81ED-4DB2-BD59-A6C34878D82A}">
                    <a16:rowId xmlns:a16="http://schemas.microsoft.com/office/drawing/2014/main" val="1203088976"/>
                  </a:ext>
                </a:extLst>
              </a:tr>
              <a:tr h="88583">
                <a:tc>
                  <a:txBody>
                    <a:bodyPr/>
                    <a:lstStyle/>
                    <a:p>
                      <a:pPr algn="ctr" fontAlgn="ctr"/>
                      <a:r>
                        <a:rPr lang="en-US" altLang="zh-CN" sz="1100" b="0" i="0" u="none" strike="noStrike" dirty="0">
                          <a:solidFill>
                            <a:srgbClr val="000000"/>
                          </a:solidFill>
                          <a:effectLst/>
                          <a:latin typeface="Calibri" panose="020F0502020204030204" pitchFamily="34" charset="0"/>
                        </a:rPr>
                        <a:t>HBCN</a:t>
                      </a:r>
                      <a:r>
                        <a:rPr lang="zh-CN" altLang="en-US" sz="1100" b="0" i="0" u="none" strike="noStrike" dirty="0">
                          <a:solidFill>
                            <a:srgbClr val="000000"/>
                          </a:solidFill>
                          <a:effectLst/>
                          <a:latin typeface="Calibri" panose="020F0502020204030204" pitchFamily="34" charset="0"/>
                        </a:rPr>
                        <a:t>备库</a:t>
                      </a:r>
                    </a:p>
                  </a:txBody>
                  <a:tcPr marL="9525" marR="9525" marT="9525" marB="0" anchor="ctr"/>
                </a:tc>
                <a:tc>
                  <a:txBody>
                    <a:bodyPr/>
                    <a:lstStyle/>
                    <a:p>
                      <a:pPr algn="ctr" fontAlgn="ctr"/>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altLang="zh-CN"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37187135"/>
                  </a:ext>
                </a:extLst>
              </a:tr>
              <a:tr h="0">
                <a:tc>
                  <a:txBody>
                    <a:bodyPr/>
                    <a:lstStyle/>
                    <a:p>
                      <a:pPr algn="ctr" fontAlgn="ctr"/>
                      <a:r>
                        <a:rPr lang="en-US" altLang="zh-CN" sz="1100" b="0" i="0" u="none" strike="noStrike" dirty="0">
                          <a:solidFill>
                            <a:srgbClr val="000000"/>
                          </a:solidFill>
                          <a:effectLst/>
                          <a:latin typeface="Calibri" panose="020F0502020204030204" pitchFamily="34" charset="0"/>
                        </a:rPr>
                        <a:t>HACN</a:t>
                      </a:r>
                      <a:r>
                        <a:rPr lang="zh-CN" altLang="en-US" sz="1100" b="0" i="0" u="none" strike="noStrike" dirty="0">
                          <a:solidFill>
                            <a:srgbClr val="000000"/>
                          </a:solidFill>
                          <a:effectLst/>
                          <a:latin typeface="Calibri" panose="020F0502020204030204" pitchFamily="34" charset="0"/>
                        </a:rPr>
                        <a:t>主库</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ctr"/>
                      <a:r>
                        <a:rPr lang="zh-CN" altLang="en-US" sz="1100" b="0" i="0" u="none" strike="noStrike" dirty="0">
                          <a:solidFill>
                            <a:srgbClr val="000000"/>
                          </a:solidFill>
                          <a:effectLst/>
                          <a:latin typeface="Calibri" panose="020F0502020204030204" pitchFamily="34" charset="0"/>
                        </a:rPr>
                        <a:t> </a:t>
                      </a:r>
                      <a:r>
                        <a:rPr lang="en-US" altLang="zh-CN" sz="1100" b="0" i="0" u="none" strike="noStrike" dirty="0">
                          <a:solidFill>
                            <a:srgbClr val="000000"/>
                          </a:solidFill>
                          <a:effectLst/>
                          <a:latin typeface="Calibri" panose="020F0502020204030204" pitchFamily="34" charset="0"/>
                        </a:rPr>
                        <a:t>10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54593521"/>
                  </a:ext>
                </a:extLst>
              </a:tr>
            </a:tbl>
          </a:graphicData>
        </a:graphic>
      </p:graphicFrame>
      <p:graphicFrame>
        <p:nvGraphicFramePr>
          <p:cNvPr id="39" name="Table 38">
            <a:extLst>
              <a:ext uri="{FF2B5EF4-FFF2-40B4-BE49-F238E27FC236}">
                <a16:creationId xmlns:a16="http://schemas.microsoft.com/office/drawing/2014/main" id="{6DC9F0B0-B127-4147-BBF9-8ED221B5B4A7}"/>
              </a:ext>
            </a:extLst>
          </p:cNvPr>
          <p:cNvGraphicFramePr>
            <a:graphicFrameLocks noGrp="1"/>
          </p:cNvGraphicFramePr>
          <p:nvPr>
            <p:extLst>
              <p:ext uri="{D42A27DB-BD31-4B8C-83A1-F6EECF244321}">
                <p14:modId xmlns:p14="http://schemas.microsoft.com/office/powerpoint/2010/main" val="2026602651"/>
              </p:ext>
            </p:extLst>
          </p:nvPr>
        </p:nvGraphicFramePr>
        <p:xfrm>
          <a:off x="9604309" y="3604145"/>
          <a:ext cx="2064777" cy="393412"/>
        </p:xfrm>
        <a:graphic>
          <a:graphicData uri="http://schemas.openxmlformats.org/drawingml/2006/table">
            <a:tbl>
              <a:tblPr>
                <a:tableStyleId>{073A0DAA-6AF3-43AB-8588-CEC1D06C72B9}</a:tableStyleId>
              </a:tblPr>
              <a:tblGrid>
                <a:gridCol w="777792">
                  <a:extLst>
                    <a:ext uri="{9D8B030D-6E8A-4147-A177-3AD203B41FA5}">
                      <a16:colId xmlns:a16="http://schemas.microsoft.com/office/drawing/2014/main" val="1778906044"/>
                    </a:ext>
                  </a:extLst>
                </a:gridCol>
                <a:gridCol w="603792">
                  <a:extLst>
                    <a:ext uri="{9D8B030D-6E8A-4147-A177-3AD203B41FA5}">
                      <a16:colId xmlns:a16="http://schemas.microsoft.com/office/drawing/2014/main" val="1459491828"/>
                    </a:ext>
                  </a:extLst>
                </a:gridCol>
                <a:gridCol w="683193">
                  <a:extLst>
                    <a:ext uri="{9D8B030D-6E8A-4147-A177-3AD203B41FA5}">
                      <a16:colId xmlns:a16="http://schemas.microsoft.com/office/drawing/2014/main" val="662171592"/>
                    </a:ext>
                  </a:extLst>
                </a:gridCol>
              </a:tblGrid>
              <a:tr h="202912">
                <a:tc>
                  <a:txBody>
                    <a:bodyPr/>
                    <a:lstStyle/>
                    <a:p>
                      <a:pPr algn="ctr" fontAlgn="ctr"/>
                      <a:r>
                        <a:rPr lang="en-US" altLang="zh-CN" sz="1100" b="1" i="0" u="none" strike="noStrike" dirty="0">
                          <a:solidFill>
                            <a:schemeClr val="bg1"/>
                          </a:solidFill>
                          <a:effectLst/>
                          <a:latin typeface="Calibri" panose="020F0502020204030204" pitchFamily="34" charset="0"/>
                        </a:rPr>
                        <a:t>YBT</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100" b="1" u="none" strike="noStrike" dirty="0">
                          <a:solidFill>
                            <a:schemeClr val="bg1"/>
                          </a:solidFill>
                          <a:effectLst/>
                        </a:rPr>
                        <a:t>CDBs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100" b="1" u="none" strike="noStrike" dirty="0">
                          <a:solidFill>
                            <a:schemeClr val="bg1"/>
                          </a:solidFill>
                          <a:effectLst/>
                        </a:rPr>
                        <a:t>PDBs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extLst>
                  <a:ext uri="{0D108BD9-81ED-4DB2-BD59-A6C34878D82A}">
                    <a16:rowId xmlns:a16="http://schemas.microsoft.com/office/drawing/2014/main" val="1203088976"/>
                  </a:ext>
                </a:extLst>
              </a:tr>
              <a:tr h="190500">
                <a:tc>
                  <a:txBody>
                    <a:bodyPr/>
                    <a:lstStyle/>
                    <a:p>
                      <a:pPr algn="ctr" fontAlgn="ctr"/>
                      <a:r>
                        <a:rPr lang="zh-CN" altLang="en-US" sz="1100" u="none" strike="noStrike" dirty="0">
                          <a:effectLst/>
                        </a:rPr>
                        <a:t>备库</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ctr"/>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37187135"/>
                  </a:ext>
                </a:extLst>
              </a:tr>
            </a:tbl>
          </a:graphicData>
        </a:graphic>
      </p:graphicFrame>
    </p:spTree>
    <p:extLst>
      <p:ext uri="{BB962C8B-B14F-4D97-AF65-F5344CB8AC3E}">
        <p14:creationId xmlns:p14="http://schemas.microsoft.com/office/powerpoint/2010/main" val="97208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F12FA560-77B9-0259-E8D6-15DA1FE1A4EF}"/>
              </a:ext>
            </a:extLst>
          </p:cNvPr>
          <p:cNvSpPr>
            <a:spLocks noGrp="1"/>
          </p:cNvSpPr>
          <p:nvPr>
            <p:ph type="title"/>
          </p:nvPr>
        </p:nvSpPr>
        <p:spPr>
          <a:xfrm>
            <a:off x="135496" y="148785"/>
            <a:ext cx="8814918" cy="369332"/>
          </a:xfrm>
        </p:spPr>
        <p:txBody>
          <a:bodyPr/>
          <a:lstStyle/>
          <a:p>
            <a:r>
              <a:rPr kumimoji="1" lang="en-US" altLang="zh-CN" sz="2400" b="1" dirty="0">
                <a:latin typeface="+mn-ea"/>
                <a:ea typeface="+mn-ea"/>
              </a:rPr>
              <a:t>HSBC- DBaaS </a:t>
            </a:r>
            <a:r>
              <a:rPr kumimoji="1" lang="zh-CN" altLang="en-US" sz="2400" b="1" dirty="0">
                <a:latin typeface="+mn-ea"/>
                <a:ea typeface="+mn-ea"/>
              </a:rPr>
              <a:t>资源池规划</a:t>
            </a:r>
          </a:p>
        </p:txBody>
      </p:sp>
      <p:pic>
        <p:nvPicPr>
          <p:cNvPr id="4" name="Picture 3" descr="A screenshot of a computer&#10;&#10;Description automatically generated">
            <a:extLst>
              <a:ext uri="{FF2B5EF4-FFF2-40B4-BE49-F238E27FC236}">
                <a16:creationId xmlns:a16="http://schemas.microsoft.com/office/drawing/2014/main" id="{3E6F5668-E319-41BB-9AC1-D842482AD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0229"/>
            <a:ext cx="12192000" cy="4792065"/>
          </a:xfrm>
          <a:prstGeom prst="rect">
            <a:avLst/>
          </a:prstGeom>
        </p:spPr>
      </p:pic>
    </p:spTree>
    <p:extLst>
      <p:ext uri="{BB962C8B-B14F-4D97-AF65-F5344CB8AC3E}">
        <p14:creationId xmlns:p14="http://schemas.microsoft.com/office/powerpoint/2010/main" val="4133996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9FC5502-3009-D4EE-CC28-8D7A4D2C7924}"/>
              </a:ext>
            </a:extLst>
          </p:cNvPr>
          <p:cNvSpPr>
            <a:spLocks noGrp="1"/>
          </p:cNvSpPr>
          <p:nvPr>
            <p:ph type="ftr" sz="quarter" idx="3"/>
          </p:nvPr>
        </p:nvSpPr>
        <p:spPr/>
        <p:txBody>
          <a:bodyPr/>
          <a:lstStyle/>
          <a:p>
            <a:r>
              <a:rPr lang="en-US"/>
              <a:t>Copyright © 2020, Oracle and/or its affiliates  |  Confidential: Internal</a:t>
            </a:r>
            <a:endParaRPr lang="en-US" dirty="0"/>
          </a:p>
        </p:txBody>
      </p:sp>
      <p:sp>
        <p:nvSpPr>
          <p:cNvPr id="3" name="灯片编号占位符 2">
            <a:extLst>
              <a:ext uri="{FF2B5EF4-FFF2-40B4-BE49-F238E27FC236}">
                <a16:creationId xmlns:a16="http://schemas.microsoft.com/office/drawing/2014/main" id="{A7538265-371F-E5FF-205C-CE6B7D465EA9}"/>
              </a:ext>
            </a:extLst>
          </p:cNvPr>
          <p:cNvSpPr>
            <a:spLocks noGrp="1"/>
          </p:cNvSpPr>
          <p:nvPr>
            <p:ph type="sldNum" sz="quarter" idx="4"/>
          </p:nvPr>
        </p:nvSpPr>
        <p:spPr/>
        <p:txBody>
          <a:bodyPr/>
          <a:lstStyle/>
          <a:p>
            <a:fld id="{345D60D9-5372-5F40-9443-0F9AE5BDC3C8}" type="slidenum">
              <a:rPr lang="en-US" smtClean="0"/>
              <a:pPr/>
              <a:t>7</a:t>
            </a:fld>
            <a:endParaRPr lang="en-US" dirty="0"/>
          </a:p>
        </p:txBody>
      </p:sp>
      <p:graphicFrame>
        <p:nvGraphicFramePr>
          <p:cNvPr id="4" name="Table 3">
            <a:extLst>
              <a:ext uri="{FF2B5EF4-FFF2-40B4-BE49-F238E27FC236}">
                <a16:creationId xmlns:a16="http://schemas.microsoft.com/office/drawing/2014/main" id="{2CC2B194-0BF7-4310-B3CA-49DCB1DB8298}"/>
              </a:ext>
            </a:extLst>
          </p:cNvPr>
          <p:cNvGraphicFramePr>
            <a:graphicFrameLocks noGrp="1"/>
          </p:cNvGraphicFramePr>
          <p:nvPr>
            <p:extLst>
              <p:ext uri="{D42A27DB-BD31-4B8C-83A1-F6EECF244321}">
                <p14:modId xmlns:p14="http://schemas.microsoft.com/office/powerpoint/2010/main" val="1058921230"/>
              </p:ext>
            </p:extLst>
          </p:nvPr>
        </p:nvGraphicFramePr>
        <p:xfrm>
          <a:off x="0" y="0"/>
          <a:ext cx="12192000" cy="6950170"/>
        </p:xfrm>
        <a:graphic>
          <a:graphicData uri="http://schemas.openxmlformats.org/drawingml/2006/table">
            <a:tbl>
              <a:tblPr>
                <a:tableStyleId>{5C22544A-7EE6-4342-B048-85BDC9FD1C3A}</a:tableStyleId>
              </a:tblPr>
              <a:tblGrid>
                <a:gridCol w="226503">
                  <a:extLst>
                    <a:ext uri="{9D8B030D-6E8A-4147-A177-3AD203B41FA5}">
                      <a16:colId xmlns:a16="http://schemas.microsoft.com/office/drawing/2014/main" val="2785988862"/>
                    </a:ext>
                  </a:extLst>
                </a:gridCol>
                <a:gridCol w="1166069">
                  <a:extLst>
                    <a:ext uri="{9D8B030D-6E8A-4147-A177-3AD203B41FA5}">
                      <a16:colId xmlns:a16="http://schemas.microsoft.com/office/drawing/2014/main" val="2962704290"/>
                    </a:ext>
                  </a:extLst>
                </a:gridCol>
                <a:gridCol w="1484852">
                  <a:extLst>
                    <a:ext uri="{9D8B030D-6E8A-4147-A177-3AD203B41FA5}">
                      <a16:colId xmlns:a16="http://schemas.microsoft.com/office/drawing/2014/main" val="3707132159"/>
                    </a:ext>
                  </a:extLst>
                </a:gridCol>
                <a:gridCol w="1166070">
                  <a:extLst>
                    <a:ext uri="{9D8B030D-6E8A-4147-A177-3AD203B41FA5}">
                      <a16:colId xmlns:a16="http://schemas.microsoft.com/office/drawing/2014/main" val="2286453490"/>
                    </a:ext>
                  </a:extLst>
                </a:gridCol>
                <a:gridCol w="4884544">
                  <a:extLst>
                    <a:ext uri="{9D8B030D-6E8A-4147-A177-3AD203B41FA5}">
                      <a16:colId xmlns:a16="http://schemas.microsoft.com/office/drawing/2014/main" val="2461103122"/>
                    </a:ext>
                  </a:extLst>
                </a:gridCol>
                <a:gridCol w="3263962">
                  <a:extLst>
                    <a:ext uri="{9D8B030D-6E8A-4147-A177-3AD203B41FA5}">
                      <a16:colId xmlns:a16="http://schemas.microsoft.com/office/drawing/2014/main" val="1130498476"/>
                    </a:ext>
                  </a:extLst>
                </a:gridCol>
              </a:tblGrid>
              <a:tr h="250902">
                <a:tc>
                  <a:txBody>
                    <a:bodyPr/>
                    <a:lstStyle/>
                    <a:p>
                      <a:pPr algn="ctr" fontAlgn="ctr"/>
                      <a:endParaRPr lang="zh-CN" altLang="en-US" sz="1400" b="1" i="0" u="none" strike="noStrike" dirty="0">
                        <a:solidFill>
                          <a:srgbClr val="000000"/>
                        </a:solidFill>
                        <a:effectLst/>
                        <a:latin typeface="Calibri" panose="020F0502020204030204" pitchFamily="34" charset="0"/>
                      </a:endParaRPr>
                    </a:p>
                  </a:txBody>
                  <a:tcPr marL="4457" marR="4457" marT="4457" marB="0" anchor="ctr">
                    <a:solidFill>
                      <a:srgbClr val="0070C0"/>
                    </a:solidFill>
                  </a:tcPr>
                </a:tc>
                <a:tc>
                  <a:txBody>
                    <a:bodyPr/>
                    <a:lstStyle/>
                    <a:p>
                      <a:pPr algn="ctr" fontAlgn="ctr"/>
                      <a:r>
                        <a:rPr lang="zh-CN" altLang="en-US" sz="1600" b="1" u="none" strike="noStrike" dirty="0">
                          <a:effectLst/>
                        </a:rPr>
                        <a:t>项目</a:t>
                      </a:r>
                      <a:endParaRPr lang="zh-CN" altLang="en-US" sz="1600" b="1" i="0" u="none" strike="noStrike" dirty="0">
                        <a:solidFill>
                          <a:srgbClr val="000000"/>
                        </a:solidFill>
                        <a:effectLst/>
                        <a:latin typeface="Calibri" panose="020F0502020204030204" pitchFamily="34" charset="0"/>
                      </a:endParaRPr>
                    </a:p>
                  </a:txBody>
                  <a:tcPr marL="4457" marR="4457" marT="4457" marB="0" anchor="ctr">
                    <a:solidFill>
                      <a:srgbClr val="0070C0"/>
                    </a:solidFill>
                  </a:tcPr>
                </a:tc>
                <a:tc>
                  <a:txBody>
                    <a:bodyPr/>
                    <a:lstStyle/>
                    <a:p>
                      <a:pPr algn="ctr" fontAlgn="ctr"/>
                      <a:r>
                        <a:rPr lang="en-US" altLang="zh-CN" sz="1600" b="1" u="none" strike="noStrike" dirty="0">
                          <a:effectLst/>
                        </a:rPr>
                        <a:t>HSBC </a:t>
                      </a:r>
                      <a:r>
                        <a:rPr lang="zh-CN" altLang="en-US" sz="1600" b="1" u="none" strike="noStrike" dirty="0">
                          <a:effectLst/>
                        </a:rPr>
                        <a:t>原有方式</a:t>
                      </a:r>
                      <a:endParaRPr lang="zh-CN" altLang="en-US" sz="1600" b="1" i="0" u="none" strike="noStrike" dirty="0">
                        <a:solidFill>
                          <a:srgbClr val="000000"/>
                        </a:solidFill>
                        <a:effectLst/>
                        <a:latin typeface="Calibri" panose="020F0502020204030204" pitchFamily="34" charset="0"/>
                      </a:endParaRPr>
                    </a:p>
                  </a:txBody>
                  <a:tcPr marL="4457" marR="4457" marT="4457" marB="0" anchor="ctr">
                    <a:solidFill>
                      <a:srgbClr val="0070C0"/>
                    </a:solidFill>
                  </a:tcPr>
                </a:tc>
                <a:tc>
                  <a:txBody>
                    <a:bodyPr/>
                    <a:lstStyle/>
                    <a:p>
                      <a:pPr algn="ctr" fontAlgn="ctr"/>
                      <a:r>
                        <a:rPr lang="en-US" altLang="zh-CN" sz="1600" b="1" u="none" strike="noStrike" dirty="0">
                          <a:effectLst/>
                        </a:rPr>
                        <a:t>XD</a:t>
                      </a:r>
                      <a:r>
                        <a:rPr lang="zh-CN" altLang="en-US" sz="1600" b="1" u="none" strike="noStrike" dirty="0">
                          <a:effectLst/>
                        </a:rPr>
                        <a:t>是否适用</a:t>
                      </a:r>
                      <a:endParaRPr lang="en-US" sz="1600" b="1" i="0" u="none" strike="noStrike" dirty="0">
                        <a:solidFill>
                          <a:srgbClr val="000000"/>
                        </a:solidFill>
                        <a:effectLst/>
                        <a:latin typeface="Calibri" panose="020F0502020204030204" pitchFamily="34" charset="0"/>
                      </a:endParaRPr>
                    </a:p>
                  </a:txBody>
                  <a:tcPr marL="4457" marR="4457" marT="4457" marB="0" anchor="ctr">
                    <a:solidFill>
                      <a:srgbClr val="0070C0"/>
                    </a:solidFill>
                  </a:tcPr>
                </a:tc>
                <a:tc>
                  <a:txBody>
                    <a:bodyPr/>
                    <a:lstStyle/>
                    <a:p>
                      <a:pPr algn="ctr" fontAlgn="ctr"/>
                      <a:r>
                        <a:rPr lang="zh-CN" altLang="en-US" sz="1600" b="1" u="none" strike="noStrike" dirty="0">
                          <a:effectLst/>
                        </a:rPr>
                        <a:t>采用</a:t>
                      </a:r>
                      <a:r>
                        <a:rPr lang="en-US" sz="1600" b="1" u="none" strike="noStrike" dirty="0">
                          <a:effectLst/>
                        </a:rPr>
                        <a:t>DBaaS</a:t>
                      </a:r>
                      <a:r>
                        <a:rPr lang="zh-CN" altLang="en-US" sz="1600" b="1" u="none" strike="noStrike" dirty="0">
                          <a:effectLst/>
                        </a:rPr>
                        <a:t>方式  </a:t>
                      </a:r>
                      <a:r>
                        <a:rPr lang="en-US" sz="1600" b="1" u="none" strike="noStrike" dirty="0">
                          <a:effectLst/>
                        </a:rPr>
                        <a:t>OEM Web </a:t>
                      </a:r>
                      <a:r>
                        <a:rPr lang="zh-CN" altLang="en-US" sz="1600" b="1" u="none" strike="noStrike" dirty="0">
                          <a:effectLst/>
                        </a:rPr>
                        <a:t>操作</a:t>
                      </a:r>
                      <a:endParaRPr lang="zh-CN" altLang="en-US" sz="1600" b="1" i="0" u="none" strike="noStrike" dirty="0">
                        <a:solidFill>
                          <a:srgbClr val="000000"/>
                        </a:solidFill>
                        <a:effectLst/>
                        <a:latin typeface="Calibri" panose="020F0502020204030204" pitchFamily="34" charset="0"/>
                      </a:endParaRPr>
                    </a:p>
                  </a:txBody>
                  <a:tcPr marL="4457" marR="4457" marT="4457" marB="0" anchor="ctr">
                    <a:solidFill>
                      <a:srgbClr val="0070C0"/>
                    </a:solidFill>
                  </a:tcPr>
                </a:tc>
                <a:tc>
                  <a:txBody>
                    <a:bodyPr/>
                    <a:lstStyle/>
                    <a:p>
                      <a:pPr algn="ctr" fontAlgn="ctr"/>
                      <a:r>
                        <a:rPr lang="zh-CN" altLang="en-US" sz="1600" b="1" u="none" strike="noStrike" dirty="0">
                          <a:effectLst/>
                        </a:rPr>
                        <a:t>备注</a:t>
                      </a:r>
                      <a:endParaRPr lang="zh-CN" altLang="en-US" sz="1600" b="1" i="0" u="none" strike="noStrike" dirty="0">
                        <a:solidFill>
                          <a:srgbClr val="000000"/>
                        </a:solidFill>
                        <a:effectLst/>
                        <a:latin typeface="Calibri" panose="020F0502020204030204" pitchFamily="34" charset="0"/>
                      </a:endParaRPr>
                    </a:p>
                  </a:txBody>
                  <a:tcPr marL="4457" marR="4457" marT="4457" marB="0" anchor="ctr">
                    <a:solidFill>
                      <a:srgbClr val="0070C0"/>
                    </a:solidFill>
                  </a:tcPr>
                </a:tc>
                <a:extLst>
                  <a:ext uri="{0D108BD9-81ED-4DB2-BD59-A6C34878D82A}">
                    <a16:rowId xmlns:a16="http://schemas.microsoft.com/office/drawing/2014/main" val="4218435870"/>
                  </a:ext>
                </a:extLst>
              </a:tr>
              <a:tr h="651298">
                <a:tc>
                  <a:txBody>
                    <a:bodyPr/>
                    <a:lstStyle/>
                    <a:p>
                      <a:pPr algn="ctr" fontAlgn="ctr"/>
                      <a:r>
                        <a:rPr lang="en-US" sz="1050" u="none" strike="noStrike" dirty="0">
                          <a:effectLst/>
                        </a:rPr>
                        <a:t>1</a:t>
                      </a:r>
                      <a:endParaRPr 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zh-CN" altLang="en-US" sz="1050" u="none" strike="noStrike" dirty="0">
                          <a:effectLst/>
                        </a:rPr>
                        <a:t>数据库模版创建</a:t>
                      </a:r>
                      <a:endParaRPr lang="zh-CN" alt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b="1" u="none" strike="noStrike" dirty="0">
                          <a:solidFill>
                            <a:srgbClr val="FF0000"/>
                          </a:solidFill>
                          <a:effectLst/>
                        </a:rPr>
                        <a:t>Global </a:t>
                      </a:r>
                      <a:r>
                        <a:rPr lang="zh-CN" altLang="en-US" sz="1050" b="1" u="none" strike="noStrike" dirty="0">
                          <a:solidFill>
                            <a:srgbClr val="FF0000"/>
                          </a:solidFill>
                          <a:effectLst/>
                        </a:rPr>
                        <a:t>脚本</a:t>
                      </a:r>
                      <a:endParaRPr lang="zh-CN" altLang="en-US" sz="1050" b="1" i="0" u="none" strike="noStrike" dirty="0">
                        <a:solidFill>
                          <a:srgbClr val="FF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b="1" u="none" strike="noStrike" dirty="0">
                          <a:solidFill>
                            <a:srgbClr val="FF0000"/>
                          </a:solidFill>
                          <a:effectLst/>
                        </a:rPr>
                        <a:t> </a:t>
                      </a:r>
                      <a:r>
                        <a:rPr lang="zh-CN" altLang="en-US" sz="1050" b="1" u="none" strike="noStrike" dirty="0">
                          <a:solidFill>
                            <a:srgbClr val="FF0000"/>
                          </a:solidFill>
                          <a:effectLst/>
                        </a:rPr>
                        <a:t>否</a:t>
                      </a:r>
                      <a:endParaRPr lang="en-US" sz="1050" b="1" i="0" u="none" strike="noStrike" dirty="0">
                        <a:solidFill>
                          <a:srgbClr val="FF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t"/>
                      <a:r>
                        <a:rPr lang="zh-CN" altLang="en-US" sz="1050" u="none" strike="noStrike" dirty="0">
                          <a:effectLst/>
                        </a:rPr>
                        <a:t>◼ 按照</a:t>
                      </a:r>
                      <a:r>
                        <a:rPr lang="en-US" altLang="zh-CN" sz="1050" u="none" strike="noStrike" dirty="0">
                          <a:effectLst/>
                        </a:rPr>
                        <a:t>HSBC</a:t>
                      </a:r>
                      <a:r>
                        <a:rPr lang="zh-CN" altLang="en-US" sz="1050" u="none" strike="noStrike" dirty="0">
                          <a:effectLst/>
                        </a:rPr>
                        <a:t>规范在</a:t>
                      </a:r>
                      <a:r>
                        <a:rPr lang="en-US" altLang="zh-CN" sz="1050" u="none" strike="noStrike" dirty="0">
                          <a:effectLst/>
                        </a:rPr>
                        <a:t>Exadata</a:t>
                      </a:r>
                      <a:r>
                        <a:rPr lang="zh-CN" altLang="en-US" sz="1050" u="none" strike="noStrike" dirty="0">
                          <a:effectLst/>
                        </a:rPr>
                        <a:t>之外先创建种子</a:t>
                      </a:r>
                      <a:r>
                        <a:rPr lang="en-US" altLang="zh-CN" sz="1050" u="none" strike="noStrike" dirty="0">
                          <a:effectLst/>
                        </a:rPr>
                        <a:t>CDB </a:t>
                      </a:r>
                    </a:p>
                    <a:p>
                      <a:pPr algn="l" fontAlgn="t"/>
                      <a:r>
                        <a:rPr lang="zh-CN" altLang="en-US" sz="1050" b="1" u="none" strike="noStrike" dirty="0">
                          <a:solidFill>
                            <a:srgbClr val="FF0000"/>
                          </a:solidFill>
                          <a:effectLst/>
                        </a:rPr>
                        <a:t>源库：必须</a:t>
                      </a:r>
                      <a:r>
                        <a:rPr lang="en-US" altLang="zh-CN" sz="1050" b="1" u="none" strike="noStrike" dirty="0">
                          <a:solidFill>
                            <a:srgbClr val="FF0000"/>
                          </a:solidFill>
                          <a:effectLst/>
                        </a:rPr>
                        <a:t>RAC</a:t>
                      </a:r>
                      <a:r>
                        <a:rPr lang="zh-CN" altLang="en-US" sz="1050" b="1" u="none" strike="noStrike" dirty="0">
                          <a:solidFill>
                            <a:srgbClr val="FF0000"/>
                          </a:solidFill>
                          <a:effectLst/>
                        </a:rPr>
                        <a:t> 且</a:t>
                      </a:r>
                      <a:r>
                        <a:rPr lang="en-US" altLang="zh-CN" sz="1050" b="1" u="none" strike="noStrike" dirty="0">
                          <a:solidFill>
                            <a:srgbClr val="FF0000"/>
                          </a:solidFill>
                          <a:effectLst/>
                        </a:rPr>
                        <a:t>Components</a:t>
                      </a:r>
                      <a:r>
                        <a:rPr lang="zh-CN" altLang="en-US" sz="1050" b="1" u="none" strike="noStrike" dirty="0">
                          <a:solidFill>
                            <a:srgbClr val="FF0000"/>
                          </a:solidFill>
                          <a:effectLst/>
                        </a:rPr>
                        <a:t>为</a:t>
                      </a:r>
                      <a:r>
                        <a:rPr lang="en-US" altLang="zh-CN" sz="1050" b="1" u="none" strike="noStrike" dirty="0">
                          <a:solidFill>
                            <a:srgbClr val="FF0000"/>
                          </a:solidFill>
                          <a:effectLst/>
                        </a:rPr>
                        <a:t>8</a:t>
                      </a:r>
                      <a:r>
                        <a:rPr lang="zh-CN" altLang="en-US" sz="1050" b="1" u="none" strike="noStrike" dirty="0">
                          <a:solidFill>
                            <a:srgbClr val="FF0000"/>
                          </a:solidFill>
                          <a:effectLst/>
                        </a:rPr>
                        <a:t>个，含有</a:t>
                      </a:r>
                      <a:r>
                        <a:rPr lang="en-US" altLang="zh-CN" sz="1050" b="1" u="none" strike="noStrike" dirty="0">
                          <a:solidFill>
                            <a:srgbClr val="FF0000"/>
                          </a:solidFill>
                          <a:effectLst/>
                        </a:rPr>
                        <a:t>JAVA </a:t>
                      </a:r>
                    </a:p>
                    <a:p>
                      <a:pPr algn="l" fontAlgn="t"/>
                      <a:r>
                        <a:rPr lang="zh-CN" altLang="en-US" sz="1050" b="1" u="none" strike="noStrike" dirty="0">
                          <a:solidFill>
                            <a:srgbClr val="FF0000"/>
                          </a:solidFill>
                          <a:effectLst/>
                        </a:rPr>
                        <a:t>参数：</a:t>
                      </a:r>
                      <a:r>
                        <a:rPr lang="en-US" altLang="zh-CN" sz="1050" b="1" u="none" strike="noStrike" dirty="0">
                          <a:solidFill>
                            <a:srgbClr val="FF0000"/>
                          </a:solidFill>
                          <a:effectLst/>
                        </a:rPr>
                        <a:t>DB_DOMAIN</a:t>
                      </a:r>
                      <a:r>
                        <a:rPr lang="zh-CN" altLang="en-US" sz="1050" b="1" u="none" strike="noStrike" dirty="0">
                          <a:solidFill>
                            <a:srgbClr val="FF0000"/>
                          </a:solidFill>
                          <a:effectLst/>
                        </a:rPr>
                        <a:t>、</a:t>
                      </a:r>
                      <a:r>
                        <a:rPr lang="en-US" altLang="zh-CN" sz="1050" b="1" u="none" strike="noStrike" dirty="0">
                          <a:solidFill>
                            <a:srgbClr val="FF0000"/>
                          </a:solidFill>
                          <a:effectLst/>
                        </a:rPr>
                        <a:t>GLOBAL_NAME</a:t>
                      </a:r>
                      <a:br>
                        <a:rPr lang="en-US" altLang="zh-CN" sz="1050" u="none" strike="noStrike" dirty="0">
                          <a:effectLst/>
                        </a:rPr>
                      </a:br>
                      <a:r>
                        <a:rPr lang="en-US" altLang="zh-CN" sz="1050" u="none" strike="noStrike" dirty="0">
                          <a:effectLst/>
                        </a:rPr>
                        <a:t>◼ </a:t>
                      </a:r>
                      <a:r>
                        <a:rPr lang="zh-CN" altLang="en-US" sz="1050" u="none" strike="noStrike" dirty="0">
                          <a:effectLst/>
                        </a:rPr>
                        <a:t>将种子</a:t>
                      </a:r>
                      <a:r>
                        <a:rPr lang="en-US" altLang="zh-CN" sz="1050" u="none" strike="noStrike" dirty="0">
                          <a:effectLst/>
                        </a:rPr>
                        <a:t>CDB</a:t>
                      </a:r>
                      <a:r>
                        <a:rPr lang="zh-CN" altLang="en-US" sz="1050" u="none" strike="noStrike" dirty="0">
                          <a:effectLst/>
                        </a:rPr>
                        <a:t>迁移至</a:t>
                      </a:r>
                      <a:r>
                        <a:rPr lang="en-US" altLang="zh-CN" sz="1050" u="none" strike="noStrike" dirty="0">
                          <a:effectLst/>
                        </a:rPr>
                        <a:t>Exadata</a:t>
                      </a:r>
                      <a:r>
                        <a:rPr lang="zh-CN" altLang="en-US" sz="1050" u="none" strike="noStrike" dirty="0">
                          <a:effectLst/>
                        </a:rPr>
                        <a:t>一体机</a:t>
                      </a:r>
                      <a:br>
                        <a:rPr lang="zh-CN" altLang="en-US" sz="1050" u="none" strike="noStrike" dirty="0">
                          <a:effectLst/>
                        </a:rPr>
                      </a:br>
                      <a:r>
                        <a:rPr lang="zh-CN" altLang="en-US" sz="1050" u="none" strike="noStrike" dirty="0">
                          <a:effectLst/>
                        </a:rPr>
                        <a:t>◼ 通过</a:t>
                      </a:r>
                      <a:r>
                        <a:rPr lang="en-US" altLang="zh-CN" sz="1050" u="none" strike="noStrike" dirty="0">
                          <a:effectLst/>
                        </a:rPr>
                        <a:t>DBaaS</a:t>
                      </a:r>
                      <a:r>
                        <a:rPr lang="zh-CN" altLang="en-US" sz="1050" u="none" strike="noStrike" dirty="0">
                          <a:effectLst/>
                        </a:rPr>
                        <a:t>平台纳管种子</a:t>
                      </a:r>
                      <a:r>
                        <a:rPr lang="en-US" altLang="zh-CN" sz="1050" u="none" strike="noStrike" dirty="0">
                          <a:effectLst/>
                        </a:rPr>
                        <a:t>CDB</a:t>
                      </a:r>
                      <a:br>
                        <a:rPr lang="en-US" altLang="zh-CN" sz="1050" u="none" strike="noStrike" dirty="0">
                          <a:effectLst/>
                        </a:rPr>
                      </a:br>
                      <a:r>
                        <a:rPr lang="en-US" altLang="zh-CN" sz="1050" u="none" strike="noStrike" dirty="0">
                          <a:effectLst/>
                        </a:rPr>
                        <a:t>◼ </a:t>
                      </a:r>
                      <a:r>
                        <a:rPr lang="zh-CN" altLang="en-US" sz="1050" u="none" strike="noStrike" dirty="0">
                          <a:effectLst/>
                        </a:rPr>
                        <a:t>按照</a:t>
                      </a:r>
                      <a:r>
                        <a:rPr lang="en-US" altLang="zh-CN" sz="1050" u="none" strike="noStrike" dirty="0">
                          <a:effectLst/>
                        </a:rPr>
                        <a:t>Oracle</a:t>
                      </a:r>
                      <a:r>
                        <a:rPr lang="zh-CN" altLang="en-US" sz="1050" u="none" strike="noStrike" dirty="0">
                          <a:effectLst/>
                        </a:rPr>
                        <a:t>最佳实践配置种子</a:t>
                      </a:r>
                      <a:r>
                        <a:rPr lang="en-US" altLang="zh-CN" sz="1050" u="none" strike="noStrike" dirty="0">
                          <a:effectLst/>
                        </a:rPr>
                        <a:t>CDB</a:t>
                      </a:r>
                      <a:endParaRPr lang="en-US" altLang="zh-CN" sz="1050" b="0" i="0" u="none" strike="noStrike" dirty="0">
                        <a:solidFill>
                          <a:srgbClr val="000000"/>
                        </a:solidFill>
                        <a:effectLst/>
                        <a:latin typeface="Calibri" panose="020F0502020204030204" pitchFamily="34" charset="0"/>
                      </a:endParaRPr>
                    </a:p>
                  </a:txBody>
                  <a:tcPr marL="4457" marR="4457" marT="4457" marB="0">
                    <a:solidFill>
                      <a:schemeClr val="tx1">
                        <a:lumMod val="10000"/>
                        <a:lumOff val="90000"/>
                      </a:schemeClr>
                    </a:solidFill>
                  </a:tcPr>
                </a:tc>
                <a:tc>
                  <a:txBody>
                    <a:bodyPr/>
                    <a:lstStyle/>
                    <a:p>
                      <a:pPr algn="l" fontAlgn="t"/>
                      <a:r>
                        <a:rPr lang="zh-CN" altLang="en-US" sz="1050" u="none" strike="noStrike">
                          <a:effectLst/>
                        </a:rPr>
                        <a:t>由于目前</a:t>
                      </a:r>
                      <a:r>
                        <a:rPr lang="en-US" sz="1050" u="none" strike="noStrike">
                          <a:effectLst/>
                        </a:rPr>
                        <a:t>SBC DB</a:t>
                      </a:r>
                      <a:r>
                        <a:rPr lang="zh-CN" altLang="en-US" sz="1050" u="none" strike="noStrike">
                          <a:effectLst/>
                        </a:rPr>
                        <a:t>工具和</a:t>
                      </a:r>
                      <a:r>
                        <a:rPr lang="en-US" sz="1050" u="none" strike="noStrike">
                          <a:effectLst/>
                        </a:rPr>
                        <a:t>Exadata Oracle Linux</a:t>
                      </a:r>
                      <a:r>
                        <a:rPr lang="zh-CN" altLang="en-US" sz="1050" u="none" strike="noStrike">
                          <a:effectLst/>
                        </a:rPr>
                        <a:t>版本不适配</a:t>
                      </a:r>
                      <a:r>
                        <a:rPr lang="en-US" altLang="zh-CN" sz="1050" u="none" strike="noStrike">
                          <a:effectLst/>
                        </a:rPr>
                        <a:t>.</a:t>
                      </a:r>
                      <a:r>
                        <a:rPr lang="zh-CN" altLang="en-US" sz="1050" u="none" strike="noStrike">
                          <a:effectLst/>
                        </a:rPr>
                        <a:t>导致创建数据库失败</a:t>
                      </a:r>
                      <a:r>
                        <a:rPr lang="en-US" altLang="zh-CN" sz="1050" u="none" strike="noStrike">
                          <a:effectLst/>
                        </a:rPr>
                        <a:t>.</a:t>
                      </a:r>
                      <a:endParaRPr lang="en-US" altLang="zh-CN" sz="1050" b="0" i="0" u="none" strike="noStrike">
                        <a:solidFill>
                          <a:srgbClr val="000000"/>
                        </a:solidFill>
                        <a:effectLst/>
                        <a:latin typeface="Calibri" panose="020F0502020204030204" pitchFamily="34" charset="0"/>
                      </a:endParaRPr>
                    </a:p>
                  </a:txBody>
                  <a:tcPr marL="4457" marR="4457" marT="4457" marB="0">
                    <a:solidFill>
                      <a:schemeClr val="tx1">
                        <a:lumMod val="10000"/>
                        <a:lumOff val="90000"/>
                      </a:schemeClr>
                    </a:solidFill>
                  </a:tcPr>
                </a:tc>
                <a:extLst>
                  <a:ext uri="{0D108BD9-81ED-4DB2-BD59-A6C34878D82A}">
                    <a16:rowId xmlns:a16="http://schemas.microsoft.com/office/drawing/2014/main" val="3061235421"/>
                  </a:ext>
                </a:extLst>
              </a:tr>
              <a:tr h="327901">
                <a:tc>
                  <a:txBody>
                    <a:bodyPr/>
                    <a:lstStyle/>
                    <a:p>
                      <a:pPr algn="ctr" fontAlgn="ctr"/>
                      <a:r>
                        <a:rPr lang="en-US" sz="1050" u="none" strike="noStrike" dirty="0">
                          <a:effectLst/>
                        </a:rPr>
                        <a:t>2</a:t>
                      </a:r>
                      <a:endParaRPr 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u="none" strike="noStrike">
                          <a:effectLst/>
                        </a:rPr>
                        <a:t>CDB</a:t>
                      </a:r>
                      <a:r>
                        <a:rPr lang="zh-CN" altLang="en-US" sz="1050" u="none" strike="noStrike">
                          <a:effectLst/>
                        </a:rPr>
                        <a:t>创建</a:t>
                      </a:r>
                      <a:endParaRPr lang="zh-CN" alt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b="1" u="none" strike="noStrike" dirty="0">
                          <a:solidFill>
                            <a:srgbClr val="FF0000"/>
                          </a:solidFill>
                          <a:effectLst/>
                        </a:rPr>
                        <a:t>Global </a:t>
                      </a:r>
                      <a:r>
                        <a:rPr lang="zh-CN" altLang="en-US" sz="1050" b="1" u="none" strike="noStrike" dirty="0">
                          <a:solidFill>
                            <a:srgbClr val="FF0000"/>
                          </a:solidFill>
                          <a:effectLst/>
                        </a:rPr>
                        <a:t>脚本</a:t>
                      </a:r>
                      <a:br>
                        <a:rPr lang="zh-CN" altLang="en-US" sz="1050" b="1" u="none" strike="noStrike" dirty="0">
                          <a:solidFill>
                            <a:srgbClr val="FF0000"/>
                          </a:solidFill>
                          <a:effectLst/>
                        </a:rPr>
                      </a:br>
                      <a:r>
                        <a:rPr lang="zh-CN" altLang="en-US" sz="1050" b="1" u="none" strike="noStrike" dirty="0">
                          <a:solidFill>
                            <a:srgbClr val="FF0000"/>
                          </a:solidFill>
                          <a:effectLst/>
                        </a:rPr>
                        <a:t>目前没有</a:t>
                      </a:r>
                      <a:r>
                        <a:rPr lang="en-US" sz="1050" b="1" u="none" strike="noStrike" dirty="0">
                          <a:solidFill>
                            <a:srgbClr val="FF0000"/>
                          </a:solidFill>
                          <a:effectLst/>
                        </a:rPr>
                        <a:t>RAC one node</a:t>
                      </a:r>
                      <a:endParaRPr lang="en-US" sz="1050" b="1" i="0" u="none" strike="noStrike" dirty="0">
                        <a:solidFill>
                          <a:srgbClr val="FF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b="1" u="none" strike="noStrike" dirty="0">
                          <a:solidFill>
                            <a:srgbClr val="FF0000"/>
                          </a:solidFill>
                          <a:effectLst/>
                        </a:rPr>
                        <a:t> </a:t>
                      </a:r>
                      <a:r>
                        <a:rPr lang="zh-CN" altLang="en-US" sz="1050" b="1" u="none" strike="noStrike" dirty="0">
                          <a:solidFill>
                            <a:srgbClr val="FF0000"/>
                          </a:solidFill>
                          <a:effectLst/>
                        </a:rPr>
                        <a:t>否</a:t>
                      </a:r>
                      <a:endParaRPr lang="en-US" sz="1050" b="1" i="0" u="none" strike="noStrike" dirty="0">
                        <a:solidFill>
                          <a:srgbClr val="FF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t"/>
                      <a:r>
                        <a:rPr lang="zh-CN" altLang="en-US" sz="1050" u="none" strike="noStrike" dirty="0">
                          <a:effectLst/>
                        </a:rPr>
                        <a:t>◼ 通过</a:t>
                      </a:r>
                      <a:r>
                        <a:rPr lang="en-US" sz="1050" u="none" strike="noStrike" dirty="0">
                          <a:effectLst/>
                        </a:rPr>
                        <a:t>OEM </a:t>
                      </a:r>
                      <a:r>
                        <a:rPr lang="zh-CN" altLang="en-US" sz="1050" u="none" strike="noStrike" dirty="0">
                          <a:effectLst/>
                        </a:rPr>
                        <a:t>从种子</a:t>
                      </a:r>
                      <a:r>
                        <a:rPr lang="en-US" sz="1050" u="none" strike="noStrike" dirty="0">
                          <a:effectLst/>
                        </a:rPr>
                        <a:t>CDB </a:t>
                      </a:r>
                      <a:r>
                        <a:rPr lang="zh-CN" altLang="en-US" sz="1050" u="none" strike="noStrike" dirty="0">
                          <a:effectLst/>
                        </a:rPr>
                        <a:t>用 </a:t>
                      </a:r>
                      <a:r>
                        <a:rPr lang="en-US" sz="1050" u="none" strike="noStrike" dirty="0">
                          <a:effectLst/>
                        </a:rPr>
                        <a:t>Full </a:t>
                      </a:r>
                      <a:r>
                        <a:rPr lang="en-US" sz="1050" u="none" strike="noStrike" dirty="0" err="1">
                          <a:effectLst/>
                        </a:rPr>
                        <a:t>Databsae</a:t>
                      </a:r>
                      <a:r>
                        <a:rPr lang="en-US" sz="1050" u="none" strike="noStrike" dirty="0">
                          <a:effectLst/>
                        </a:rPr>
                        <a:t> Clone</a:t>
                      </a:r>
                      <a:r>
                        <a:rPr lang="zh-CN" altLang="en-US" sz="1050" u="none" strike="noStrike" dirty="0">
                          <a:effectLst/>
                        </a:rPr>
                        <a:t>的方式 创建 </a:t>
                      </a:r>
                      <a:r>
                        <a:rPr lang="en-US" sz="1050" u="none" strike="noStrike" dirty="0">
                          <a:effectLst/>
                        </a:rPr>
                        <a:t>RAC</a:t>
                      </a:r>
                      <a:r>
                        <a:rPr lang="zh-CN" altLang="en-US" sz="1050" u="none" strike="noStrike" dirty="0">
                          <a:effectLst/>
                        </a:rPr>
                        <a:t>或者</a:t>
                      </a:r>
                      <a:r>
                        <a:rPr lang="en-US" sz="1050" u="none" strike="noStrike" dirty="0">
                          <a:effectLst/>
                        </a:rPr>
                        <a:t>RAC One Node </a:t>
                      </a:r>
                      <a:r>
                        <a:rPr lang="zh-CN" altLang="en-US" sz="1050" u="none" strike="noStrike" dirty="0">
                          <a:effectLst/>
                        </a:rPr>
                        <a:t>两种</a:t>
                      </a:r>
                      <a:endParaRPr lang="zh-CN" altLang="en-US" sz="1050" b="0" i="0" u="none" strike="noStrike" dirty="0">
                        <a:solidFill>
                          <a:srgbClr val="000000"/>
                        </a:solidFill>
                        <a:effectLst/>
                        <a:latin typeface="Calibri" panose="020F0502020204030204" pitchFamily="34" charset="0"/>
                      </a:endParaRPr>
                    </a:p>
                  </a:txBody>
                  <a:tcPr marL="4457" marR="4457" marT="4457" marB="0">
                    <a:solidFill>
                      <a:schemeClr val="tx1">
                        <a:lumMod val="10000"/>
                        <a:lumOff val="90000"/>
                      </a:schemeClr>
                    </a:solidFill>
                  </a:tcPr>
                </a:tc>
                <a:tc>
                  <a:txBody>
                    <a:bodyPr/>
                    <a:lstStyle/>
                    <a:p>
                      <a:pPr algn="l" fontAlgn="t"/>
                      <a:r>
                        <a:rPr lang="en-US" sz="1050" u="none" strike="noStrike" dirty="0">
                          <a:effectLst/>
                        </a:rPr>
                        <a:t> </a:t>
                      </a:r>
                      <a:endParaRPr lang="en-US" sz="1050" b="0" i="0" u="none" strike="noStrike" dirty="0">
                        <a:solidFill>
                          <a:srgbClr val="000000"/>
                        </a:solidFill>
                        <a:effectLst/>
                        <a:latin typeface="Calibri" panose="020F0502020204030204" pitchFamily="34" charset="0"/>
                      </a:endParaRPr>
                    </a:p>
                  </a:txBody>
                  <a:tcPr marL="4457" marR="4457" marT="4457" marB="0">
                    <a:solidFill>
                      <a:schemeClr val="tx1">
                        <a:lumMod val="10000"/>
                        <a:lumOff val="90000"/>
                      </a:schemeClr>
                    </a:solidFill>
                  </a:tcPr>
                </a:tc>
                <a:extLst>
                  <a:ext uri="{0D108BD9-81ED-4DB2-BD59-A6C34878D82A}">
                    <a16:rowId xmlns:a16="http://schemas.microsoft.com/office/drawing/2014/main" val="1347358825"/>
                  </a:ext>
                </a:extLst>
              </a:tr>
              <a:tr h="651298">
                <a:tc>
                  <a:txBody>
                    <a:bodyPr/>
                    <a:lstStyle/>
                    <a:p>
                      <a:pPr algn="ctr" fontAlgn="ctr"/>
                      <a:r>
                        <a:rPr lang="en-US" sz="1050" u="none" strike="noStrike">
                          <a:effectLst/>
                        </a:rPr>
                        <a:t>3</a:t>
                      </a:r>
                      <a:endParaRPr 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u="none" strike="noStrike" dirty="0">
                          <a:effectLst/>
                        </a:rPr>
                        <a:t>PDB</a:t>
                      </a:r>
                      <a:r>
                        <a:rPr lang="zh-CN" altLang="en-US" sz="1050" u="none" strike="noStrike" dirty="0">
                          <a:effectLst/>
                        </a:rPr>
                        <a:t>创建</a:t>
                      </a:r>
                      <a:endParaRPr lang="zh-CN" alt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b="1" u="none" strike="noStrike" dirty="0">
                          <a:solidFill>
                            <a:srgbClr val="FF0000"/>
                          </a:solidFill>
                          <a:effectLst/>
                        </a:rPr>
                        <a:t>Global </a:t>
                      </a:r>
                      <a:r>
                        <a:rPr lang="zh-CN" altLang="en-US" sz="1050" b="1" u="none" strike="noStrike" dirty="0">
                          <a:solidFill>
                            <a:srgbClr val="FF0000"/>
                          </a:solidFill>
                          <a:effectLst/>
                        </a:rPr>
                        <a:t>脚本</a:t>
                      </a:r>
                      <a:br>
                        <a:rPr lang="zh-CN" altLang="en-US" sz="1050" b="1" u="none" strike="noStrike" dirty="0">
                          <a:solidFill>
                            <a:srgbClr val="FF0000"/>
                          </a:solidFill>
                          <a:effectLst/>
                        </a:rPr>
                      </a:br>
                      <a:r>
                        <a:rPr lang="zh-CN" altLang="en-US" sz="1050" b="1" u="none" strike="noStrike" dirty="0">
                          <a:solidFill>
                            <a:srgbClr val="FF0000"/>
                          </a:solidFill>
                          <a:effectLst/>
                        </a:rPr>
                        <a:t>目前</a:t>
                      </a:r>
                      <a:r>
                        <a:rPr lang="en-US" altLang="zh-CN" sz="1050" b="1" u="none" strike="noStrike" dirty="0">
                          <a:solidFill>
                            <a:srgbClr val="FF0000"/>
                          </a:solidFill>
                          <a:effectLst/>
                        </a:rPr>
                        <a:t>1</a:t>
                      </a:r>
                      <a:r>
                        <a:rPr lang="en-US" sz="1050" b="1" u="none" strike="noStrike" dirty="0">
                          <a:solidFill>
                            <a:srgbClr val="FF0000"/>
                          </a:solidFill>
                          <a:effectLst/>
                        </a:rPr>
                        <a:t>CDB</a:t>
                      </a:r>
                      <a:r>
                        <a:rPr lang="zh-CN" altLang="en-US" sz="1050" b="1" u="none" strike="noStrike" dirty="0">
                          <a:solidFill>
                            <a:srgbClr val="FF0000"/>
                          </a:solidFill>
                          <a:effectLst/>
                        </a:rPr>
                        <a:t>里只有一个</a:t>
                      </a:r>
                      <a:r>
                        <a:rPr lang="en-US" sz="1050" b="1" u="none" strike="noStrike" dirty="0">
                          <a:solidFill>
                            <a:srgbClr val="FF0000"/>
                          </a:solidFill>
                          <a:effectLst/>
                        </a:rPr>
                        <a:t>PDB</a:t>
                      </a:r>
                      <a:endParaRPr lang="en-US" sz="1050" b="1" i="0" u="none" strike="noStrike" dirty="0">
                        <a:solidFill>
                          <a:srgbClr val="FF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b="1" u="none" strike="noStrike" dirty="0">
                          <a:solidFill>
                            <a:srgbClr val="FF0000"/>
                          </a:solidFill>
                          <a:effectLst/>
                        </a:rPr>
                        <a:t> </a:t>
                      </a:r>
                      <a:r>
                        <a:rPr lang="zh-CN" altLang="en-US" sz="1050" b="1" u="none" strike="noStrike" dirty="0">
                          <a:solidFill>
                            <a:srgbClr val="FF0000"/>
                          </a:solidFill>
                          <a:effectLst/>
                        </a:rPr>
                        <a:t>否</a:t>
                      </a:r>
                      <a:endParaRPr lang="en-US" sz="1050" b="1" i="0" u="none" strike="noStrike" dirty="0">
                        <a:solidFill>
                          <a:srgbClr val="FF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t"/>
                      <a:r>
                        <a:rPr lang="zh-CN" altLang="en-US" sz="1050" u="none" strike="noStrike" dirty="0">
                          <a:effectLst/>
                        </a:rPr>
                        <a:t>两种方式创建，目前</a:t>
                      </a:r>
                      <a:r>
                        <a:rPr lang="en-US" altLang="zh-CN" sz="1050" u="none" strike="noStrike" dirty="0">
                          <a:effectLst/>
                        </a:rPr>
                        <a:t>1</a:t>
                      </a:r>
                      <a:r>
                        <a:rPr lang="zh-CN" altLang="en-US" sz="1050" u="none" strike="noStrike" dirty="0">
                          <a:effectLst/>
                        </a:rPr>
                        <a:t>个</a:t>
                      </a:r>
                      <a:r>
                        <a:rPr lang="en-US" sz="1050" u="none" strike="noStrike" dirty="0">
                          <a:effectLst/>
                        </a:rPr>
                        <a:t>CDB</a:t>
                      </a:r>
                      <a:r>
                        <a:rPr lang="zh-CN" altLang="en-US" sz="1050" u="none" strike="noStrike" dirty="0">
                          <a:effectLst/>
                        </a:rPr>
                        <a:t>里可以多个</a:t>
                      </a:r>
                      <a:r>
                        <a:rPr lang="en-US" sz="1050" u="none" strike="noStrike" dirty="0">
                          <a:effectLst/>
                        </a:rPr>
                        <a:t>PDB。</a:t>
                      </a:r>
                      <a:r>
                        <a:rPr lang="zh-CN" altLang="en-US" sz="1050" u="none" strike="noStrike" dirty="0">
                          <a:effectLst/>
                        </a:rPr>
                        <a:t>同时字符集可以是</a:t>
                      </a:r>
                      <a:r>
                        <a:rPr lang="en-US" sz="1050" u="none" strike="noStrike" dirty="0">
                          <a:effectLst/>
                        </a:rPr>
                        <a:t>UTF8</a:t>
                      </a:r>
                      <a:r>
                        <a:rPr lang="zh-CN" altLang="en-US" sz="1050" u="none" strike="noStrike" dirty="0">
                          <a:effectLst/>
                        </a:rPr>
                        <a:t>或者</a:t>
                      </a:r>
                      <a:r>
                        <a:rPr lang="en-US" sz="1050" u="none" strike="noStrike" dirty="0">
                          <a:effectLst/>
                        </a:rPr>
                        <a:t>GBK</a:t>
                      </a:r>
                      <a:r>
                        <a:rPr lang="zh-CN" altLang="en-US" sz="1050" u="none" strike="noStrike" dirty="0">
                          <a:effectLst/>
                        </a:rPr>
                        <a:t>的</a:t>
                      </a:r>
                      <a:r>
                        <a:rPr lang="en-US" sz="1050" u="none" strike="noStrike" dirty="0">
                          <a:effectLst/>
                        </a:rPr>
                        <a:t>PDB</a:t>
                      </a:r>
                      <a:r>
                        <a:rPr lang="zh-CN" altLang="en-US" sz="1050" u="none" strike="noStrike" dirty="0">
                          <a:effectLst/>
                        </a:rPr>
                        <a:t>共存。在目前</a:t>
                      </a:r>
                      <a:r>
                        <a:rPr lang="en-US" altLang="zh-CN" sz="1050" u="none" strike="noStrike" dirty="0">
                          <a:effectLst/>
                        </a:rPr>
                        <a:t>19.18 </a:t>
                      </a:r>
                      <a:r>
                        <a:rPr lang="en-US" sz="1050" u="none" strike="noStrike" dirty="0">
                          <a:effectLst/>
                        </a:rPr>
                        <a:t>RU</a:t>
                      </a:r>
                      <a:r>
                        <a:rPr lang="zh-CN" altLang="en-US" sz="1050" u="none" strike="noStrike" dirty="0">
                          <a:effectLst/>
                        </a:rPr>
                        <a:t>下。没有发现</a:t>
                      </a:r>
                      <a:r>
                        <a:rPr lang="en-US" sz="1050" u="none" strike="noStrike" dirty="0">
                          <a:effectLst/>
                        </a:rPr>
                        <a:t>BUG。</a:t>
                      </a:r>
                      <a:br>
                        <a:rPr lang="en-US" sz="1050" u="none" strike="noStrike" dirty="0">
                          <a:effectLst/>
                        </a:rPr>
                      </a:br>
                      <a:r>
                        <a:rPr lang="en-US" sz="1050" u="none" strike="noStrike" dirty="0">
                          <a:effectLst/>
                        </a:rPr>
                        <a:t>◼ </a:t>
                      </a:r>
                      <a:r>
                        <a:rPr lang="zh-CN" altLang="en-US" sz="1050" u="none" strike="noStrike" dirty="0">
                          <a:effectLst/>
                        </a:rPr>
                        <a:t>命令方式  </a:t>
                      </a:r>
                      <a:r>
                        <a:rPr lang="en-US" sz="1050" u="none" strike="noStrike" dirty="0">
                          <a:effectLst/>
                        </a:rPr>
                        <a:t>create pluggable database</a:t>
                      </a:r>
                      <a:br>
                        <a:rPr lang="en-US" sz="1050" u="none" strike="noStrike" dirty="0">
                          <a:effectLst/>
                        </a:rPr>
                      </a:br>
                      <a:r>
                        <a:rPr lang="en-US" sz="1050" u="none" strike="noStrike" dirty="0">
                          <a:effectLst/>
                        </a:rPr>
                        <a:t>◼ </a:t>
                      </a:r>
                      <a:r>
                        <a:rPr lang="zh-CN" altLang="en-US" sz="1050" u="none" strike="noStrike" dirty="0">
                          <a:effectLst/>
                        </a:rPr>
                        <a:t>通过</a:t>
                      </a:r>
                      <a:r>
                        <a:rPr lang="en-US" sz="1050" u="none" strike="noStrike" dirty="0">
                          <a:effectLst/>
                        </a:rPr>
                        <a:t>OEM </a:t>
                      </a:r>
                      <a:r>
                        <a:rPr lang="zh-CN" altLang="en-US" sz="1050" u="none" strike="noStrike" dirty="0">
                          <a:effectLst/>
                        </a:rPr>
                        <a:t>方式创建</a:t>
                      </a:r>
                      <a:endParaRPr lang="zh-CN" altLang="en-US" sz="1050" b="0" i="0" u="none" strike="noStrike" dirty="0">
                        <a:solidFill>
                          <a:srgbClr val="000000"/>
                        </a:solidFill>
                        <a:effectLst/>
                        <a:latin typeface="Calibri" panose="020F0502020204030204" pitchFamily="34" charset="0"/>
                      </a:endParaRPr>
                    </a:p>
                  </a:txBody>
                  <a:tcPr marL="4457" marR="4457" marT="4457" marB="0">
                    <a:solidFill>
                      <a:schemeClr val="tx1">
                        <a:lumMod val="10000"/>
                        <a:lumOff val="90000"/>
                      </a:schemeClr>
                    </a:solidFill>
                  </a:tcPr>
                </a:tc>
                <a:tc>
                  <a:txBody>
                    <a:bodyPr/>
                    <a:lstStyle/>
                    <a:p>
                      <a:pPr algn="l" fontAlgn="t"/>
                      <a:r>
                        <a:rPr lang="en-US" sz="1050" u="none" strike="noStrike" dirty="0">
                          <a:effectLst/>
                        </a:rPr>
                        <a:t> </a:t>
                      </a:r>
                      <a:endParaRPr lang="en-US" sz="1050" b="0" i="0" u="none" strike="noStrike" dirty="0">
                        <a:solidFill>
                          <a:srgbClr val="000000"/>
                        </a:solidFill>
                        <a:effectLst/>
                        <a:latin typeface="Calibri" panose="020F0502020204030204" pitchFamily="34" charset="0"/>
                      </a:endParaRPr>
                    </a:p>
                  </a:txBody>
                  <a:tcPr marL="4457" marR="4457" marT="4457" marB="0">
                    <a:solidFill>
                      <a:schemeClr val="tx1">
                        <a:lumMod val="10000"/>
                        <a:lumOff val="90000"/>
                      </a:schemeClr>
                    </a:solidFill>
                  </a:tcPr>
                </a:tc>
                <a:extLst>
                  <a:ext uri="{0D108BD9-81ED-4DB2-BD59-A6C34878D82A}">
                    <a16:rowId xmlns:a16="http://schemas.microsoft.com/office/drawing/2014/main" val="758218385"/>
                  </a:ext>
                </a:extLst>
              </a:tr>
              <a:tr h="166202">
                <a:tc>
                  <a:txBody>
                    <a:bodyPr/>
                    <a:lstStyle/>
                    <a:p>
                      <a:pPr algn="ctr" fontAlgn="ctr"/>
                      <a:r>
                        <a:rPr lang="en-US" sz="1050" u="none" strike="noStrike">
                          <a:effectLst/>
                        </a:rPr>
                        <a:t>4</a:t>
                      </a:r>
                      <a:endParaRPr 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u="none" strike="noStrike">
                          <a:effectLst/>
                        </a:rPr>
                        <a:t>PDB</a:t>
                      </a:r>
                      <a:r>
                        <a:rPr lang="zh-CN" altLang="en-US" sz="1050" u="none" strike="noStrike">
                          <a:effectLst/>
                        </a:rPr>
                        <a:t>拔插</a:t>
                      </a:r>
                      <a:endParaRPr lang="zh-CN" alt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zh-CN" altLang="en-US" sz="1050" b="1" u="none" strike="noStrike">
                          <a:effectLst/>
                        </a:rPr>
                        <a:t>暂无</a:t>
                      </a:r>
                      <a:endParaRPr lang="zh-CN" altLang="en-US" sz="1050" b="1"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b="1" u="none" strike="noStrike" dirty="0">
                          <a:solidFill>
                            <a:srgbClr val="FF0000"/>
                          </a:solidFill>
                          <a:effectLst/>
                        </a:rPr>
                        <a:t> </a:t>
                      </a:r>
                      <a:endParaRPr lang="en-US" sz="1050" b="1" i="0" u="none" strike="noStrike" dirty="0">
                        <a:solidFill>
                          <a:srgbClr val="FF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t"/>
                      <a:r>
                        <a:rPr lang="zh-CN" altLang="en-US" sz="1050" u="none" strike="noStrike" dirty="0">
                          <a:effectLst/>
                        </a:rPr>
                        <a:t>◼ 通过</a:t>
                      </a:r>
                      <a:r>
                        <a:rPr lang="en-US" altLang="zh-CN" sz="1050" u="none" strike="noStrike" dirty="0">
                          <a:effectLst/>
                        </a:rPr>
                        <a:t>OEM </a:t>
                      </a:r>
                      <a:r>
                        <a:rPr lang="zh-CN" altLang="en-US" sz="1050" u="none" strike="noStrike" dirty="0">
                          <a:effectLst/>
                        </a:rPr>
                        <a:t>方式可以实现</a:t>
                      </a:r>
                      <a:r>
                        <a:rPr lang="en-US" altLang="zh-CN" sz="1050" u="none" strike="noStrike" dirty="0">
                          <a:effectLst/>
                        </a:rPr>
                        <a:t>PDB</a:t>
                      </a:r>
                      <a:r>
                        <a:rPr lang="zh-CN" altLang="en-US" sz="1050" u="none" strike="noStrike" dirty="0">
                          <a:effectLst/>
                        </a:rPr>
                        <a:t>的本地、异地的拔插</a:t>
                      </a:r>
                      <a:endParaRPr lang="zh-CN" altLang="en-US" sz="1050" b="0" i="0" u="none" strike="noStrike" dirty="0">
                        <a:solidFill>
                          <a:srgbClr val="000000"/>
                        </a:solidFill>
                        <a:effectLst/>
                        <a:latin typeface="Calibri" panose="020F0502020204030204" pitchFamily="34" charset="0"/>
                      </a:endParaRPr>
                    </a:p>
                  </a:txBody>
                  <a:tcPr marL="4457" marR="4457" marT="4457" marB="0">
                    <a:solidFill>
                      <a:schemeClr val="tx1">
                        <a:lumMod val="10000"/>
                        <a:lumOff val="90000"/>
                      </a:schemeClr>
                    </a:solidFill>
                  </a:tcPr>
                </a:tc>
                <a:tc>
                  <a:txBody>
                    <a:bodyPr/>
                    <a:lstStyle/>
                    <a:p>
                      <a:pPr algn="l" fontAlgn="t"/>
                      <a:r>
                        <a:rPr lang="zh-CN" altLang="en-US" sz="1050" u="none" strike="noStrike" dirty="0">
                          <a:effectLst/>
                        </a:rPr>
                        <a:t>二期可以考虑用脚本方式实现</a:t>
                      </a:r>
                      <a:endParaRPr lang="zh-CN" altLang="en-US" sz="1050" b="0" i="0" u="none" strike="noStrike" dirty="0">
                        <a:solidFill>
                          <a:srgbClr val="000000"/>
                        </a:solidFill>
                        <a:effectLst/>
                        <a:latin typeface="Calibri" panose="020F0502020204030204" pitchFamily="34" charset="0"/>
                      </a:endParaRPr>
                    </a:p>
                  </a:txBody>
                  <a:tcPr marL="4457" marR="4457" marT="4457" marB="0">
                    <a:solidFill>
                      <a:schemeClr val="tx1">
                        <a:lumMod val="10000"/>
                        <a:lumOff val="90000"/>
                      </a:schemeClr>
                    </a:solidFill>
                  </a:tcPr>
                </a:tc>
                <a:extLst>
                  <a:ext uri="{0D108BD9-81ED-4DB2-BD59-A6C34878D82A}">
                    <a16:rowId xmlns:a16="http://schemas.microsoft.com/office/drawing/2014/main" val="1156147489"/>
                  </a:ext>
                </a:extLst>
              </a:tr>
              <a:tr h="327901">
                <a:tc>
                  <a:txBody>
                    <a:bodyPr/>
                    <a:lstStyle/>
                    <a:p>
                      <a:pPr algn="ctr" fontAlgn="ctr"/>
                      <a:r>
                        <a:rPr lang="en-US" sz="1050" u="none" strike="noStrike">
                          <a:effectLst/>
                        </a:rPr>
                        <a:t>5</a:t>
                      </a:r>
                      <a:endParaRPr 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u="none" strike="noStrike" dirty="0">
                          <a:effectLst/>
                        </a:rPr>
                        <a:t>DG</a:t>
                      </a:r>
                      <a:r>
                        <a:rPr lang="zh-CN" altLang="en-US" sz="1050" u="none" strike="noStrike" dirty="0">
                          <a:effectLst/>
                        </a:rPr>
                        <a:t>创建</a:t>
                      </a:r>
                      <a:endParaRPr lang="zh-CN" alt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b="1" u="none" strike="noStrike" dirty="0">
                          <a:solidFill>
                            <a:srgbClr val="FF0000"/>
                          </a:solidFill>
                          <a:effectLst/>
                        </a:rPr>
                        <a:t>Global </a:t>
                      </a:r>
                      <a:r>
                        <a:rPr lang="zh-CN" altLang="en-US" sz="1050" b="1" u="none" strike="noStrike" dirty="0">
                          <a:solidFill>
                            <a:srgbClr val="FF0000"/>
                          </a:solidFill>
                          <a:effectLst/>
                        </a:rPr>
                        <a:t>脚本</a:t>
                      </a:r>
                      <a:endParaRPr lang="zh-CN" altLang="en-US" sz="1050" b="1" i="0" u="none" strike="noStrike" dirty="0">
                        <a:solidFill>
                          <a:srgbClr val="FF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u="none" strike="noStrike" dirty="0">
                          <a:solidFill>
                            <a:srgbClr val="FF0000"/>
                          </a:solidFill>
                          <a:effectLst/>
                        </a:rPr>
                        <a:t>  </a:t>
                      </a:r>
                      <a:r>
                        <a:rPr lang="zh-CN" altLang="en-US" sz="1050" b="1" u="none" strike="noStrike" dirty="0">
                          <a:solidFill>
                            <a:srgbClr val="FF0000"/>
                          </a:solidFill>
                          <a:effectLst/>
                        </a:rPr>
                        <a:t>否</a:t>
                      </a:r>
                      <a:endParaRPr lang="en-US" sz="1050" b="1" i="0" u="none" strike="noStrike" dirty="0">
                        <a:solidFill>
                          <a:srgbClr val="FF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zh-CN" altLang="en-US" sz="1050" u="none" strike="noStrike" dirty="0">
                          <a:effectLst/>
                        </a:rPr>
                        <a:t>◼ 通过</a:t>
                      </a:r>
                      <a:r>
                        <a:rPr lang="en-US" sz="1050" u="none" strike="noStrike" dirty="0">
                          <a:effectLst/>
                        </a:rPr>
                        <a:t>OEM </a:t>
                      </a:r>
                      <a:r>
                        <a:rPr lang="zh-CN" altLang="en-US" sz="1050" u="none" strike="noStrike" dirty="0">
                          <a:effectLst/>
                        </a:rPr>
                        <a:t>创建单实例的备库</a:t>
                      </a:r>
                      <a:br>
                        <a:rPr lang="zh-CN" altLang="en-US" sz="1050" u="none" strike="noStrike" dirty="0">
                          <a:effectLst/>
                        </a:rPr>
                      </a:br>
                      <a:r>
                        <a:rPr lang="zh-CN" altLang="en-US" sz="1050" u="none" strike="noStrike" dirty="0">
                          <a:effectLst/>
                        </a:rPr>
                        <a:t>◼ 通过</a:t>
                      </a:r>
                      <a:r>
                        <a:rPr lang="en-US" sz="1050" u="none" strike="noStrike" dirty="0">
                          <a:effectLst/>
                        </a:rPr>
                        <a:t>Convert to RAC </a:t>
                      </a:r>
                      <a:r>
                        <a:rPr lang="zh-CN" altLang="en-US" sz="1050" u="none" strike="noStrike" dirty="0">
                          <a:effectLst/>
                        </a:rPr>
                        <a:t>操作转换成</a:t>
                      </a:r>
                      <a:r>
                        <a:rPr lang="en-US" sz="1050" u="none" strike="noStrike" dirty="0">
                          <a:effectLst/>
                        </a:rPr>
                        <a:t>RAC DG</a:t>
                      </a:r>
                      <a:endParaRPr 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zh-CN" altLang="en-US" sz="1050" u="none" strike="noStrike" dirty="0">
                          <a:effectLst/>
                        </a:rPr>
                        <a:t>二期可以考虑用脚本方式自动搭建</a:t>
                      </a:r>
                      <a:r>
                        <a:rPr lang="en-US" altLang="zh-CN" sz="1050" u="none" strike="noStrike" dirty="0">
                          <a:effectLst/>
                        </a:rPr>
                        <a:t>DG</a:t>
                      </a:r>
                      <a:endParaRPr lang="en-US" altLang="zh-CN"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extLst>
                  <a:ext uri="{0D108BD9-81ED-4DB2-BD59-A6C34878D82A}">
                    <a16:rowId xmlns:a16="http://schemas.microsoft.com/office/drawing/2014/main" val="2019244696"/>
                  </a:ext>
                </a:extLst>
              </a:tr>
              <a:tr h="812997">
                <a:tc>
                  <a:txBody>
                    <a:bodyPr/>
                    <a:lstStyle/>
                    <a:p>
                      <a:pPr algn="ctr" fontAlgn="ctr"/>
                      <a:r>
                        <a:rPr lang="en-US" sz="1050" u="none" strike="noStrike">
                          <a:effectLst/>
                        </a:rPr>
                        <a:t>6</a:t>
                      </a:r>
                      <a:endParaRPr 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altLang="zh-CN" sz="1050" u="none" strike="noStrike" dirty="0">
                          <a:effectLst/>
                        </a:rPr>
                        <a:t>DB</a:t>
                      </a:r>
                      <a:r>
                        <a:rPr lang="zh-CN" altLang="en-US" sz="1050" u="none" strike="noStrike" dirty="0">
                          <a:effectLst/>
                        </a:rPr>
                        <a:t> </a:t>
                      </a:r>
                      <a:r>
                        <a:rPr lang="en-US" altLang="zh-CN" sz="1050" u="none" strike="noStrike" dirty="0">
                          <a:effectLst/>
                        </a:rPr>
                        <a:t>Service</a:t>
                      </a:r>
                      <a:r>
                        <a:rPr lang="zh-CN" altLang="en-US" sz="1050" u="none" strike="noStrike" dirty="0">
                          <a:effectLst/>
                        </a:rPr>
                        <a:t> 创建</a:t>
                      </a:r>
                      <a:endParaRPr lang="zh-CN" alt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b="1" u="none" strike="noStrike" dirty="0">
                          <a:solidFill>
                            <a:srgbClr val="FF0000"/>
                          </a:solidFill>
                          <a:effectLst/>
                        </a:rPr>
                        <a:t>Global </a:t>
                      </a:r>
                      <a:r>
                        <a:rPr lang="zh-CN" altLang="en-US" sz="1050" b="1" u="none" strike="noStrike" dirty="0">
                          <a:solidFill>
                            <a:srgbClr val="FF0000"/>
                          </a:solidFill>
                          <a:effectLst/>
                        </a:rPr>
                        <a:t>脚本</a:t>
                      </a:r>
                      <a:br>
                        <a:rPr lang="zh-CN" altLang="en-US" sz="1050" b="1" u="none" strike="noStrike" dirty="0">
                          <a:solidFill>
                            <a:srgbClr val="FF0000"/>
                          </a:solidFill>
                          <a:effectLst/>
                        </a:rPr>
                      </a:br>
                      <a:r>
                        <a:rPr lang="zh-CN" altLang="en-US" sz="1050" b="1" u="none" strike="noStrike" dirty="0">
                          <a:solidFill>
                            <a:srgbClr val="FF0000"/>
                          </a:solidFill>
                          <a:effectLst/>
                        </a:rPr>
                        <a:t>目前有默认和基于</a:t>
                      </a:r>
                      <a:r>
                        <a:rPr lang="en-US" sz="1050" b="1" u="none" strike="noStrike" dirty="0">
                          <a:solidFill>
                            <a:srgbClr val="FF0000"/>
                          </a:solidFill>
                          <a:effectLst/>
                        </a:rPr>
                        <a:t>Role Base</a:t>
                      </a:r>
                      <a:r>
                        <a:rPr lang="zh-CN" altLang="en-US" sz="1050" b="1" u="none" strike="noStrike" dirty="0">
                          <a:solidFill>
                            <a:srgbClr val="FF0000"/>
                          </a:solidFill>
                          <a:effectLst/>
                        </a:rPr>
                        <a:t>两种</a:t>
                      </a:r>
                      <a:endParaRPr lang="zh-CN" altLang="en-US" sz="1050" b="1" i="0" u="none" strike="noStrike" dirty="0">
                        <a:solidFill>
                          <a:srgbClr val="FF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zh-CN" altLang="en-US" sz="1050" b="1" u="none" strike="noStrike" dirty="0">
                          <a:solidFill>
                            <a:srgbClr val="FF0000"/>
                          </a:solidFill>
                          <a:effectLst/>
                        </a:rPr>
                        <a:t>  否</a:t>
                      </a:r>
                      <a:r>
                        <a:rPr lang="en-US" sz="1050" b="1" u="none" strike="noStrike" dirty="0">
                          <a:solidFill>
                            <a:srgbClr val="FF0000"/>
                          </a:solidFill>
                          <a:effectLst/>
                        </a:rPr>
                        <a:t> </a:t>
                      </a:r>
                      <a:endParaRPr lang="en-US" sz="1050" b="1" i="0" u="none" strike="noStrike" dirty="0">
                        <a:solidFill>
                          <a:srgbClr val="FF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zh-CN" altLang="en-US" sz="1050" u="none" strike="noStrike" dirty="0">
                          <a:effectLst/>
                        </a:rPr>
                        <a:t>通过脚本创建如下四类服务：</a:t>
                      </a:r>
                      <a:br>
                        <a:rPr lang="zh-CN" altLang="en-US" sz="1050" u="none" strike="noStrike" dirty="0">
                          <a:effectLst/>
                        </a:rPr>
                      </a:br>
                      <a:r>
                        <a:rPr lang="en-US" altLang="zh-CN" sz="1050" u="none" strike="noStrike" dirty="0">
                          <a:effectLst/>
                        </a:rPr>
                        <a:t>1</a:t>
                      </a:r>
                      <a:r>
                        <a:rPr lang="zh-CN" altLang="en-US" sz="1050" u="none" strike="noStrike" dirty="0">
                          <a:effectLst/>
                        </a:rPr>
                        <a:t>、负载均衡模式</a:t>
                      </a:r>
                      <a:r>
                        <a:rPr lang="en-US" altLang="zh-CN" sz="1050" u="none" strike="noStrike" dirty="0">
                          <a:effectLst/>
                        </a:rPr>
                        <a:t>+</a:t>
                      </a:r>
                      <a:r>
                        <a:rPr lang="zh-CN" altLang="en-US" sz="1050" u="none" strike="noStrike" dirty="0">
                          <a:effectLst/>
                        </a:rPr>
                        <a:t>基于</a:t>
                      </a:r>
                      <a:r>
                        <a:rPr lang="en-US" altLang="zh-CN" sz="1050" u="none" strike="noStrike" dirty="0">
                          <a:effectLst/>
                        </a:rPr>
                        <a:t>Role Base</a:t>
                      </a:r>
                      <a:r>
                        <a:rPr lang="zh-CN" altLang="en-US" sz="1050" u="none" strike="noStrike" dirty="0">
                          <a:effectLst/>
                        </a:rPr>
                        <a:t>模式      通过</a:t>
                      </a:r>
                      <a:r>
                        <a:rPr lang="en-US" altLang="zh-CN" sz="1050" u="none" strike="noStrike" dirty="0">
                          <a:effectLst/>
                        </a:rPr>
                        <a:t>role</a:t>
                      </a:r>
                      <a:r>
                        <a:rPr lang="zh-CN" altLang="en-US" sz="1050" u="none" strike="noStrike" dirty="0">
                          <a:effectLst/>
                        </a:rPr>
                        <a:t>指定主、备库类型</a:t>
                      </a:r>
                      <a:br>
                        <a:rPr lang="zh-CN" altLang="en-US" sz="1050" u="none" strike="noStrike" dirty="0">
                          <a:effectLst/>
                        </a:rPr>
                      </a:br>
                      <a:r>
                        <a:rPr lang="en-US" altLang="zh-CN" sz="1050" u="none" strike="noStrike" dirty="0">
                          <a:effectLst/>
                        </a:rPr>
                        <a:t>2</a:t>
                      </a:r>
                      <a:r>
                        <a:rPr lang="zh-CN" altLang="en-US" sz="1050" u="none" strike="noStrike" dirty="0">
                          <a:effectLst/>
                        </a:rPr>
                        <a:t>、应用隔离模式  ： </a:t>
                      </a:r>
                      <a:r>
                        <a:rPr lang="en-US" altLang="zh-CN" sz="1050" u="none" strike="noStrike" dirty="0">
                          <a:effectLst/>
                        </a:rPr>
                        <a:t>-r </a:t>
                      </a:r>
                      <a:r>
                        <a:rPr lang="zh-CN" altLang="en-US" sz="1050" u="none" strike="noStrike" dirty="0">
                          <a:effectLst/>
                        </a:rPr>
                        <a:t>指定</a:t>
                      </a:r>
                      <a:r>
                        <a:rPr lang="en-US" altLang="zh-CN" sz="1050" u="none" strike="noStrike" dirty="0">
                          <a:effectLst/>
                        </a:rPr>
                        <a:t>preferred</a:t>
                      </a:r>
                      <a:r>
                        <a:rPr lang="zh-CN" altLang="en-US" sz="1050" u="none" strike="noStrike" dirty="0">
                          <a:effectLst/>
                        </a:rPr>
                        <a:t>实例</a:t>
                      </a:r>
                      <a:r>
                        <a:rPr lang="en-US" altLang="zh-CN" sz="1050" u="none" strike="noStrike" dirty="0">
                          <a:effectLst/>
                        </a:rPr>
                        <a:t>, -a </a:t>
                      </a:r>
                      <a:r>
                        <a:rPr lang="zh-CN" altLang="en-US" sz="1050" u="none" strike="noStrike" dirty="0">
                          <a:effectLst/>
                        </a:rPr>
                        <a:t>指定</a:t>
                      </a:r>
                      <a:r>
                        <a:rPr lang="en-US" altLang="zh-CN" sz="1050" u="none" strike="noStrike" dirty="0">
                          <a:effectLst/>
                        </a:rPr>
                        <a:t>available</a:t>
                      </a:r>
                      <a:r>
                        <a:rPr lang="zh-CN" altLang="en-US" sz="1050" u="none" strike="noStrike" dirty="0">
                          <a:effectLst/>
                        </a:rPr>
                        <a:t>实例  </a:t>
                      </a:r>
                      <a:r>
                        <a:rPr lang="zh-CN" altLang="en-US" sz="1050" u="none" strike="noStrike" dirty="0">
                          <a:solidFill>
                            <a:srgbClr val="FF0000"/>
                          </a:solidFill>
                          <a:effectLst/>
                        </a:rPr>
                        <a:t>（新增加）</a:t>
                      </a:r>
                      <a:br>
                        <a:rPr lang="zh-CN" altLang="en-US" sz="1050" u="none" strike="noStrike" dirty="0">
                          <a:solidFill>
                            <a:srgbClr val="FF0000"/>
                          </a:solidFill>
                          <a:effectLst/>
                        </a:rPr>
                      </a:br>
                      <a:r>
                        <a:rPr lang="en-US" altLang="zh-CN" sz="1050" u="none" strike="noStrike" dirty="0">
                          <a:effectLst/>
                        </a:rPr>
                        <a:t>3</a:t>
                      </a:r>
                      <a:r>
                        <a:rPr lang="zh-CN" altLang="en-US" sz="1050" u="none" strike="noStrike" dirty="0">
                          <a:effectLst/>
                        </a:rPr>
                        <a:t>、</a:t>
                      </a:r>
                      <a:r>
                        <a:rPr lang="en-US" altLang="zh-CN" sz="1050" u="none" strike="noStrike" dirty="0">
                          <a:effectLst/>
                        </a:rPr>
                        <a:t>NHC </a:t>
                      </a:r>
                      <a:r>
                        <a:rPr lang="zh-CN" altLang="en-US" sz="1050" u="none" strike="noStrike" dirty="0">
                          <a:effectLst/>
                        </a:rPr>
                        <a:t>上备库的默认连接  </a:t>
                      </a:r>
                      <a:r>
                        <a:rPr lang="zh-CN" altLang="en-US" sz="1050" u="none" strike="noStrike" dirty="0">
                          <a:solidFill>
                            <a:srgbClr val="FF0000"/>
                          </a:solidFill>
                          <a:effectLst/>
                        </a:rPr>
                        <a:t>（新增加） 注：只配置 </a:t>
                      </a:r>
                      <a:r>
                        <a:rPr lang="en-US" altLang="zh-CN" sz="1050" u="none" strike="noStrike" dirty="0">
                          <a:solidFill>
                            <a:srgbClr val="FF0000"/>
                          </a:solidFill>
                          <a:effectLst/>
                        </a:rPr>
                        <a:t>NHC SCAN IP</a:t>
                      </a:r>
                      <a:br>
                        <a:rPr lang="zh-CN" altLang="en-US" sz="1050" u="none" strike="noStrike" dirty="0">
                          <a:solidFill>
                            <a:srgbClr val="FF0000"/>
                          </a:solidFill>
                          <a:effectLst/>
                        </a:rPr>
                      </a:br>
                      <a:r>
                        <a:rPr lang="en-US" altLang="zh-CN" sz="1050" u="none" strike="noStrike" dirty="0">
                          <a:effectLst/>
                        </a:rPr>
                        <a:t>4</a:t>
                      </a:r>
                      <a:r>
                        <a:rPr lang="zh-CN" altLang="en-US" sz="1050" u="none" strike="noStrike" dirty="0">
                          <a:effectLst/>
                        </a:rPr>
                        <a:t>、用于备库上的只读服务   </a:t>
                      </a:r>
                      <a:r>
                        <a:rPr lang="zh-CN" altLang="en-US" sz="1050" u="none" strike="noStrike" dirty="0">
                          <a:solidFill>
                            <a:srgbClr val="FF0000"/>
                          </a:solidFill>
                          <a:effectLst/>
                        </a:rPr>
                        <a:t>（新增加）</a:t>
                      </a:r>
                      <a:endParaRPr lang="zh-CN" altLang="en-US" sz="1050" b="0" i="0" u="none" strike="noStrike" dirty="0">
                        <a:solidFill>
                          <a:srgbClr val="FF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en-US" sz="1050" u="none" strike="noStrike" dirty="0">
                          <a:effectLst/>
                        </a:rPr>
                        <a:t> </a:t>
                      </a:r>
                      <a:endParaRPr 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extLst>
                  <a:ext uri="{0D108BD9-81ED-4DB2-BD59-A6C34878D82A}">
                    <a16:rowId xmlns:a16="http://schemas.microsoft.com/office/drawing/2014/main" val="848879519"/>
                  </a:ext>
                </a:extLst>
              </a:tr>
              <a:tr h="489599">
                <a:tc>
                  <a:txBody>
                    <a:bodyPr/>
                    <a:lstStyle/>
                    <a:p>
                      <a:pPr algn="ctr" fontAlgn="ctr"/>
                      <a:r>
                        <a:rPr lang="en-US" sz="1050" u="none" strike="noStrike">
                          <a:effectLst/>
                        </a:rPr>
                        <a:t>7</a:t>
                      </a:r>
                      <a:endParaRPr 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u="none" strike="noStrike">
                          <a:effectLst/>
                        </a:rPr>
                        <a:t>CDB DG</a:t>
                      </a:r>
                      <a:r>
                        <a:rPr lang="zh-CN" altLang="en-US" sz="1050" u="none" strike="noStrike">
                          <a:effectLst/>
                        </a:rPr>
                        <a:t>切换</a:t>
                      </a:r>
                      <a:endParaRPr lang="zh-CN" alt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zh-CN" altLang="en-US" sz="1050" u="none" strike="noStrike" dirty="0">
                          <a:effectLst/>
                        </a:rPr>
                        <a:t>命令或者</a:t>
                      </a:r>
                      <a:r>
                        <a:rPr lang="en-US" sz="1050" u="none" strike="noStrike" dirty="0">
                          <a:effectLst/>
                        </a:rPr>
                        <a:t>DG Broker</a:t>
                      </a:r>
                      <a:endParaRPr 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zh-CN" altLang="en-US" sz="1050" u="none" strike="noStrike" dirty="0">
                          <a:effectLst/>
                        </a:rPr>
                        <a:t>两种方式：</a:t>
                      </a:r>
                      <a:br>
                        <a:rPr lang="zh-CN" altLang="en-US" sz="1050" u="none" strike="noStrike" dirty="0">
                          <a:effectLst/>
                        </a:rPr>
                      </a:br>
                      <a:r>
                        <a:rPr lang="en-US" altLang="zh-CN" sz="1050" u="none" strike="noStrike" dirty="0">
                          <a:effectLst/>
                        </a:rPr>
                        <a:t>1</a:t>
                      </a:r>
                      <a:r>
                        <a:rPr lang="zh-CN" altLang="en-US" sz="1050" u="none" strike="noStrike" dirty="0">
                          <a:effectLst/>
                        </a:rPr>
                        <a:t>、</a:t>
                      </a:r>
                      <a:r>
                        <a:rPr lang="en-US" sz="1050" u="none" strike="noStrike" dirty="0">
                          <a:effectLst/>
                        </a:rPr>
                        <a:t>OEM</a:t>
                      </a:r>
                      <a:r>
                        <a:rPr lang="zh-CN" altLang="en-US" sz="1050" u="none" strike="noStrike" dirty="0">
                          <a:effectLst/>
                        </a:rPr>
                        <a:t>中 </a:t>
                      </a:r>
                      <a:r>
                        <a:rPr lang="en-US" sz="1050" u="none" strike="noStrike" dirty="0">
                          <a:effectLst/>
                        </a:rPr>
                        <a:t>Data Guard Administrator </a:t>
                      </a:r>
                      <a:r>
                        <a:rPr lang="zh-CN" altLang="en-US" sz="1050" u="none" strike="noStrike" dirty="0">
                          <a:effectLst/>
                        </a:rPr>
                        <a:t>下的</a:t>
                      </a:r>
                      <a:r>
                        <a:rPr lang="en-US" sz="1050" u="none" strike="noStrike" dirty="0">
                          <a:effectLst/>
                        </a:rPr>
                        <a:t>Switchover</a:t>
                      </a:r>
                      <a:r>
                        <a:rPr lang="zh-CN" altLang="en-US" sz="1050" u="none" strike="noStrike" dirty="0">
                          <a:effectLst/>
                        </a:rPr>
                        <a:t>方式</a:t>
                      </a:r>
                      <a:br>
                        <a:rPr lang="zh-CN" altLang="en-US" sz="1050" u="none" strike="noStrike" dirty="0">
                          <a:effectLst/>
                        </a:rPr>
                      </a:br>
                      <a:r>
                        <a:rPr lang="en-US" altLang="zh-CN" sz="1050" u="none" strike="noStrike" dirty="0">
                          <a:effectLst/>
                        </a:rPr>
                        <a:t>2</a:t>
                      </a:r>
                      <a:r>
                        <a:rPr lang="zh-CN" altLang="en-US" sz="1050" u="none" strike="noStrike" dirty="0">
                          <a:effectLst/>
                        </a:rPr>
                        <a:t>、</a:t>
                      </a:r>
                      <a:r>
                        <a:rPr lang="en-US" sz="1050" u="none" strike="noStrike" dirty="0">
                          <a:effectLst/>
                        </a:rPr>
                        <a:t>DG Broker</a:t>
                      </a:r>
                      <a:r>
                        <a:rPr lang="zh-CN" altLang="en-US" sz="1050" u="none" strike="noStrike" dirty="0">
                          <a:effectLst/>
                        </a:rPr>
                        <a:t>方式</a:t>
                      </a:r>
                      <a:endParaRPr lang="zh-CN" alt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zh-CN" altLang="en-US" sz="1050" u="none" strike="noStrike" dirty="0">
                          <a:effectLst/>
                        </a:rPr>
                        <a:t>二期可以考虑用脚本一键自动实现</a:t>
                      </a:r>
                      <a:r>
                        <a:rPr lang="en-US" altLang="zh-CN" sz="1050" u="none" strike="noStrike" dirty="0">
                          <a:effectLst/>
                        </a:rPr>
                        <a:t>DG</a:t>
                      </a:r>
                      <a:r>
                        <a:rPr lang="zh-CN" altLang="en-US" sz="1050" u="none" strike="noStrike" dirty="0">
                          <a:effectLst/>
                        </a:rPr>
                        <a:t>切换</a:t>
                      </a:r>
                      <a:endParaRPr lang="zh-CN" alt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extLst>
                  <a:ext uri="{0D108BD9-81ED-4DB2-BD59-A6C34878D82A}">
                    <a16:rowId xmlns:a16="http://schemas.microsoft.com/office/drawing/2014/main" val="1708664586"/>
                  </a:ext>
                </a:extLst>
              </a:tr>
              <a:tr h="489599">
                <a:tc>
                  <a:txBody>
                    <a:bodyPr/>
                    <a:lstStyle/>
                    <a:p>
                      <a:pPr algn="ctr" fontAlgn="ctr"/>
                      <a:r>
                        <a:rPr lang="en-US" sz="1050" u="none" strike="noStrike">
                          <a:effectLst/>
                        </a:rPr>
                        <a:t>8</a:t>
                      </a:r>
                      <a:endParaRPr 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u="none" strike="noStrike">
                          <a:effectLst/>
                        </a:rPr>
                        <a:t>PDB DG </a:t>
                      </a:r>
                      <a:r>
                        <a:rPr lang="zh-CN" altLang="en-US" sz="1050" u="none" strike="noStrike">
                          <a:effectLst/>
                        </a:rPr>
                        <a:t>切换</a:t>
                      </a:r>
                      <a:endParaRPr lang="zh-CN" alt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zh-CN" altLang="en-US" sz="1050" u="none" strike="noStrike">
                          <a:effectLst/>
                        </a:rPr>
                        <a:t>暂无</a:t>
                      </a:r>
                      <a:endParaRPr lang="zh-CN" alt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zh-CN" altLang="en-US" sz="1050" u="none" strike="noStrike" dirty="0">
                          <a:effectLst/>
                        </a:rPr>
                        <a:t>通过主、备 </a:t>
                      </a:r>
                      <a:r>
                        <a:rPr lang="en-US" altLang="zh-CN" sz="1050" u="none" strike="noStrike" dirty="0">
                          <a:effectLst/>
                        </a:rPr>
                        <a:t>PDB migrate</a:t>
                      </a:r>
                      <a:r>
                        <a:rPr lang="zh-CN" altLang="en-US" sz="1050" u="none" strike="noStrike" dirty="0">
                          <a:effectLst/>
                        </a:rPr>
                        <a:t>的方式，实现</a:t>
                      </a:r>
                      <a:r>
                        <a:rPr lang="en-US" altLang="zh-CN" sz="1050" u="none" strike="noStrike" dirty="0">
                          <a:effectLst/>
                        </a:rPr>
                        <a:t>PDB</a:t>
                      </a:r>
                      <a:r>
                        <a:rPr lang="zh-CN" altLang="en-US" sz="1050" u="none" strike="noStrike" dirty="0">
                          <a:effectLst/>
                        </a:rPr>
                        <a:t>的主备切换。且仅在一个</a:t>
                      </a:r>
                      <a:r>
                        <a:rPr lang="en-US" altLang="zh-CN" sz="1050" u="none" strike="noStrike" dirty="0">
                          <a:effectLst/>
                        </a:rPr>
                        <a:t>PDB</a:t>
                      </a:r>
                      <a:r>
                        <a:rPr lang="zh-CN" altLang="en-US" sz="1050" u="none" strike="noStrike" dirty="0">
                          <a:effectLst/>
                        </a:rPr>
                        <a:t>上执行角色</a:t>
                      </a:r>
                      <a:br>
                        <a:rPr lang="zh-CN" altLang="en-US" sz="1050" u="none" strike="noStrike" dirty="0">
                          <a:effectLst/>
                        </a:rPr>
                      </a:br>
                      <a:r>
                        <a:rPr lang="zh-CN" altLang="en-US" sz="1050" u="none" strike="noStrike" dirty="0">
                          <a:effectLst/>
                        </a:rPr>
                        <a:t>转换，不会影响其他</a:t>
                      </a:r>
                      <a:r>
                        <a:rPr lang="en-US" altLang="zh-CN" sz="1050" u="none" strike="noStrike" dirty="0">
                          <a:effectLst/>
                        </a:rPr>
                        <a:t>PDB</a:t>
                      </a:r>
                      <a:r>
                        <a:rPr lang="zh-CN" altLang="en-US" sz="1050" u="none" strike="noStrike" dirty="0">
                          <a:effectLst/>
                        </a:rPr>
                        <a:t>。</a:t>
                      </a:r>
                      <a:endParaRPr lang="zh-CN" alt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zh-CN" altLang="en-US" sz="1050" u="none" strike="noStrike" dirty="0">
                          <a:effectLst/>
                        </a:rPr>
                        <a:t>二期可以考虑用脚本一键自动实现</a:t>
                      </a:r>
                      <a:r>
                        <a:rPr lang="en-US" altLang="zh-CN" sz="1050" u="none" strike="noStrike" dirty="0">
                          <a:effectLst/>
                        </a:rPr>
                        <a:t>PDB</a:t>
                      </a:r>
                      <a:r>
                        <a:rPr lang="zh-CN" altLang="en-US" sz="1050" u="none" strike="noStrike" dirty="0">
                          <a:effectLst/>
                        </a:rPr>
                        <a:t>主备切换</a:t>
                      </a:r>
                      <a:endParaRPr lang="zh-CN" alt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extLst>
                  <a:ext uri="{0D108BD9-81ED-4DB2-BD59-A6C34878D82A}">
                    <a16:rowId xmlns:a16="http://schemas.microsoft.com/office/drawing/2014/main" val="950217050"/>
                  </a:ext>
                </a:extLst>
              </a:tr>
              <a:tr h="327901">
                <a:tc>
                  <a:txBody>
                    <a:bodyPr/>
                    <a:lstStyle/>
                    <a:p>
                      <a:pPr algn="ctr" fontAlgn="ctr"/>
                      <a:r>
                        <a:rPr lang="en-US" sz="1050" u="none" strike="noStrike">
                          <a:effectLst/>
                        </a:rPr>
                        <a:t>9</a:t>
                      </a:r>
                      <a:endParaRPr 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u="none" strike="noStrike">
                          <a:effectLst/>
                        </a:rPr>
                        <a:t>CDB、PDB</a:t>
                      </a:r>
                      <a:r>
                        <a:rPr lang="zh-CN" altLang="en-US" sz="1050" u="none" strike="noStrike">
                          <a:effectLst/>
                        </a:rPr>
                        <a:t>资源使用</a:t>
                      </a:r>
                      <a:endParaRPr lang="zh-CN" alt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u="none" strike="noStrike" dirty="0">
                          <a:effectLst/>
                        </a:rPr>
                        <a:t> </a:t>
                      </a:r>
                      <a:endParaRPr 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zh-CN" altLang="en-US" sz="1050" u="none" strike="noStrike" dirty="0">
                          <a:effectLst/>
                        </a:rPr>
                        <a:t>通过创建</a:t>
                      </a:r>
                      <a:r>
                        <a:rPr lang="en-US" sz="1050" u="none" strike="noStrike" dirty="0">
                          <a:effectLst/>
                        </a:rPr>
                        <a:t>OEM</a:t>
                      </a:r>
                      <a:r>
                        <a:rPr lang="zh-CN" altLang="en-US" sz="1050" u="none" strike="noStrike" dirty="0">
                          <a:effectLst/>
                        </a:rPr>
                        <a:t>的</a:t>
                      </a:r>
                      <a:r>
                        <a:rPr lang="en-US" sz="1050" u="none" strike="noStrike" dirty="0">
                          <a:effectLst/>
                        </a:rPr>
                        <a:t>Extend Metric，</a:t>
                      </a:r>
                      <a:r>
                        <a:rPr lang="zh-CN" altLang="en-US" sz="1050" u="none" strike="noStrike" dirty="0">
                          <a:effectLst/>
                        </a:rPr>
                        <a:t>定期收集</a:t>
                      </a:r>
                      <a:r>
                        <a:rPr lang="en-US" sz="1050" u="none" strike="noStrike" dirty="0">
                          <a:effectLst/>
                        </a:rPr>
                        <a:t>CPU、</a:t>
                      </a:r>
                      <a:r>
                        <a:rPr lang="zh-CN" altLang="en-US" sz="1050" u="none" strike="noStrike" dirty="0">
                          <a:effectLst/>
                        </a:rPr>
                        <a:t>内存的使用情况</a:t>
                      </a:r>
                      <a:endParaRPr lang="zh-CN" alt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zh-CN" altLang="en-US" sz="1050" u="none" strike="noStrike" dirty="0">
                          <a:effectLst/>
                        </a:rPr>
                        <a:t>二期可以考虑实施</a:t>
                      </a:r>
                      <a:r>
                        <a:rPr lang="en-US" altLang="zh-CN" sz="1050" u="none" strike="noStrike" dirty="0" err="1">
                          <a:effectLst/>
                        </a:rPr>
                        <a:t>ChargeBack</a:t>
                      </a:r>
                      <a:r>
                        <a:rPr lang="zh-CN" altLang="en-US" sz="1050" u="none" strike="noStrike" dirty="0">
                          <a:effectLst/>
                        </a:rPr>
                        <a:t>功能，添加费用计算等</a:t>
                      </a:r>
                      <a:endParaRPr lang="zh-CN" alt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extLst>
                  <a:ext uri="{0D108BD9-81ED-4DB2-BD59-A6C34878D82A}">
                    <a16:rowId xmlns:a16="http://schemas.microsoft.com/office/drawing/2014/main" val="3123280340"/>
                  </a:ext>
                </a:extLst>
              </a:tr>
              <a:tr h="489599">
                <a:tc>
                  <a:txBody>
                    <a:bodyPr/>
                    <a:lstStyle/>
                    <a:p>
                      <a:pPr algn="ctr" fontAlgn="ctr"/>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en-US" sz="1050" u="none" strike="noStrike">
                          <a:effectLst/>
                        </a:rPr>
                        <a:t>DBaaS</a:t>
                      </a:r>
                      <a:r>
                        <a:rPr lang="zh-CN" altLang="en-US" sz="1050" u="none" strike="noStrike">
                          <a:effectLst/>
                        </a:rPr>
                        <a:t>基础监控</a:t>
                      </a:r>
                      <a:endParaRPr lang="zh-CN" alt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en-US" sz="1050" u="none" strike="noStrike" dirty="0">
                          <a:effectLst/>
                        </a:rPr>
                        <a:t> </a:t>
                      </a:r>
                      <a:endParaRPr 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en-US" altLang="zh-CN" sz="1050" u="none" strike="noStrike" dirty="0">
                          <a:effectLst/>
                        </a:rPr>
                        <a:t>1</a:t>
                      </a:r>
                      <a:r>
                        <a:rPr lang="zh-CN" altLang="en-US" sz="1050" u="none" strike="noStrike" dirty="0">
                          <a:effectLst/>
                        </a:rPr>
                        <a:t>、配置</a:t>
                      </a:r>
                      <a:r>
                        <a:rPr lang="en-US" altLang="zh-CN" sz="1050" u="none" strike="noStrike" dirty="0">
                          <a:effectLst/>
                        </a:rPr>
                        <a:t>3</a:t>
                      </a:r>
                      <a:r>
                        <a:rPr lang="zh-CN" altLang="en-US" sz="1050" u="none" strike="noStrike" dirty="0">
                          <a:effectLst/>
                        </a:rPr>
                        <a:t>台</a:t>
                      </a:r>
                      <a:r>
                        <a:rPr lang="en-US" altLang="zh-CN" sz="1050" u="none" strike="noStrike" dirty="0">
                          <a:effectLst/>
                        </a:rPr>
                        <a:t>Exadata</a:t>
                      </a:r>
                      <a:r>
                        <a:rPr lang="zh-CN" altLang="en-US" sz="1050" u="none" strike="noStrike" dirty="0">
                          <a:effectLst/>
                        </a:rPr>
                        <a:t>上数据库、</a:t>
                      </a:r>
                      <a:r>
                        <a:rPr lang="en-US" altLang="zh-CN" sz="1050" u="none" strike="noStrike" dirty="0">
                          <a:effectLst/>
                        </a:rPr>
                        <a:t>GI</a:t>
                      </a:r>
                      <a:r>
                        <a:rPr lang="zh-CN" altLang="en-US" sz="1050" u="none" strike="noStrike" dirty="0">
                          <a:effectLst/>
                        </a:rPr>
                        <a:t>、服务的监控告警</a:t>
                      </a:r>
                      <a:br>
                        <a:rPr lang="zh-CN" altLang="en-US" sz="1050" u="none" strike="noStrike" dirty="0">
                          <a:effectLst/>
                        </a:rPr>
                      </a:br>
                      <a:r>
                        <a:rPr lang="en-US" altLang="zh-CN" sz="1050" u="none" strike="noStrike" dirty="0">
                          <a:effectLst/>
                        </a:rPr>
                        <a:t>2</a:t>
                      </a:r>
                      <a:r>
                        <a:rPr lang="zh-CN" altLang="en-US" sz="1050" u="none" strike="noStrike" dirty="0">
                          <a:effectLst/>
                        </a:rPr>
                        <a:t>、配置</a:t>
                      </a:r>
                      <a:r>
                        <a:rPr lang="en-US" altLang="zh-CN" sz="1050" u="none" strike="noStrike" dirty="0">
                          <a:effectLst/>
                        </a:rPr>
                        <a:t>3</a:t>
                      </a:r>
                      <a:r>
                        <a:rPr lang="zh-CN" altLang="en-US" sz="1050" u="none" strike="noStrike" dirty="0">
                          <a:effectLst/>
                        </a:rPr>
                        <a:t>台</a:t>
                      </a:r>
                      <a:r>
                        <a:rPr lang="en-US" altLang="zh-CN" sz="1050" u="none" strike="noStrike" dirty="0">
                          <a:effectLst/>
                        </a:rPr>
                        <a:t>Exadata</a:t>
                      </a:r>
                      <a:r>
                        <a:rPr lang="zh-CN" altLang="en-US" sz="1050" u="none" strike="noStrike" dirty="0">
                          <a:effectLst/>
                        </a:rPr>
                        <a:t>上硬件监控</a:t>
                      </a:r>
                      <a:br>
                        <a:rPr lang="zh-CN" altLang="en-US" sz="1050" u="none" strike="noStrike" dirty="0">
                          <a:effectLst/>
                        </a:rPr>
                      </a:br>
                      <a:r>
                        <a:rPr lang="en-US" altLang="zh-CN" sz="1050" u="none" strike="noStrike" dirty="0">
                          <a:effectLst/>
                        </a:rPr>
                        <a:t>3</a:t>
                      </a:r>
                      <a:r>
                        <a:rPr lang="zh-CN" altLang="en-US" sz="1050" u="none" strike="noStrike" dirty="0">
                          <a:effectLst/>
                        </a:rPr>
                        <a:t>、配置</a:t>
                      </a:r>
                      <a:r>
                        <a:rPr lang="en-US" altLang="zh-CN" sz="1050" u="none" strike="noStrike" dirty="0">
                          <a:effectLst/>
                        </a:rPr>
                        <a:t>ASR</a:t>
                      </a:r>
                      <a:r>
                        <a:rPr lang="zh-CN" altLang="en-US" sz="1050" u="none" strike="noStrike" dirty="0">
                          <a:effectLst/>
                        </a:rPr>
                        <a:t>服务</a:t>
                      </a:r>
                      <a:endParaRPr lang="zh-CN" alt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en-US" altLang="zh-CN" sz="1050" u="none" strike="noStrike" dirty="0">
                          <a:effectLst/>
                        </a:rPr>
                        <a:t>1</a:t>
                      </a:r>
                      <a:r>
                        <a:rPr lang="zh-CN" altLang="en-US" sz="1050" u="none" strike="noStrike" dirty="0">
                          <a:effectLst/>
                        </a:rPr>
                        <a:t>、完成了</a:t>
                      </a:r>
                      <a:r>
                        <a:rPr lang="en-US" altLang="zh-CN" sz="1050" u="none" strike="noStrike" dirty="0">
                          <a:effectLst/>
                        </a:rPr>
                        <a:t>OEM </a:t>
                      </a:r>
                      <a:r>
                        <a:rPr lang="zh-CN" altLang="en-US" sz="1050" u="none" strike="noStrike" dirty="0">
                          <a:effectLst/>
                        </a:rPr>
                        <a:t>整体系统的监控告警、配置管理培训及实施</a:t>
                      </a:r>
                      <a:br>
                        <a:rPr lang="zh-CN" altLang="en-US" sz="1050" u="none" strike="noStrike" dirty="0">
                          <a:effectLst/>
                        </a:rPr>
                      </a:br>
                      <a:r>
                        <a:rPr lang="en-US" altLang="zh-CN" sz="1050" u="none" strike="noStrike" dirty="0">
                          <a:effectLst/>
                        </a:rPr>
                        <a:t>2</a:t>
                      </a:r>
                      <a:r>
                        <a:rPr lang="zh-CN" altLang="en-US" sz="1050" u="none" strike="noStrike" dirty="0">
                          <a:effectLst/>
                        </a:rPr>
                        <a:t>、定制化的</a:t>
                      </a:r>
                      <a:r>
                        <a:rPr lang="en-US" altLang="zh-CN" sz="1050" u="none" strike="noStrike" dirty="0" err="1">
                          <a:effectLst/>
                        </a:rPr>
                        <a:t>Dashborad</a:t>
                      </a:r>
                      <a:r>
                        <a:rPr lang="en-US" altLang="zh-CN" sz="1050" u="none" strike="noStrike" dirty="0">
                          <a:effectLst/>
                        </a:rPr>
                        <a:t> </a:t>
                      </a:r>
                      <a:r>
                        <a:rPr lang="zh-CN" altLang="en-US" sz="1050" u="none" strike="noStrike" dirty="0">
                          <a:effectLst/>
                        </a:rPr>
                        <a:t>展现</a:t>
                      </a:r>
                      <a:endParaRPr lang="zh-CN" alt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extLst>
                  <a:ext uri="{0D108BD9-81ED-4DB2-BD59-A6C34878D82A}">
                    <a16:rowId xmlns:a16="http://schemas.microsoft.com/office/drawing/2014/main" val="1240686144"/>
                  </a:ext>
                </a:extLst>
              </a:tr>
              <a:tr h="1298092">
                <a:tc>
                  <a:txBody>
                    <a:bodyPr/>
                    <a:lstStyle/>
                    <a:p>
                      <a:pPr algn="ctr" fontAlgn="ctr"/>
                      <a:r>
                        <a:rPr lang="en-US" sz="1050" u="none" strike="noStrike">
                          <a:effectLst/>
                        </a:rPr>
                        <a:t>11</a:t>
                      </a:r>
                      <a:endParaRPr lang="en-US" sz="1050" b="0" i="0" u="none" strike="noStrike">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zh-CN" altLang="en-US" sz="1050" u="none" strike="noStrike" dirty="0">
                          <a:effectLst/>
                        </a:rPr>
                        <a:t>数据库补丁维护</a:t>
                      </a:r>
                      <a:endParaRPr lang="zh-CN" alt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ctr" fontAlgn="ctr"/>
                      <a:r>
                        <a:rPr lang="zh-CN" altLang="en-US" sz="1050" u="none" strike="noStrike" dirty="0">
                          <a:effectLst/>
                        </a:rPr>
                        <a:t>原地升级（</a:t>
                      </a:r>
                      <a:r>
                        <a:rPr lang="en-US" sz="1050" u="none" strike="noStrike" dirty="0">
                          <a:effectLst/>
                        </a:rPr>
                        <a:t>in-place upgrade）</a:t>
                      </a:r>
                      <a:endParaRPr 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en-US" sz="1050" u="none" strike="noStrike" dirty="0">
                          <a:effectLst/>
                        </a:rPr>
                        <a:t> </a:t>
                      </a:r>
                      <a:endParaRPr 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zh-CN" altLang="en-US" sz="1050" u="none" strike="noStrike" dirty="0">
                          <a:effectLst/>
                        </a:rPr>
                        <a:t>异地升级（</a:t>
                      </a:r>
                      <a:r>
                        <a:rPr lang="en-US" altLang="zh-CN" sz="1050" u="none" strike="noStrike" dirty="0">
                          <a:effectLst/>
                        </a:rPr>
                        <a:t>out-of-place upgrade</a:t>
                      </a:r>
                      <a:r>
                        <a:rPr lang="zh-CN" altLang="en-US" sz="1050" u="none" strike="noStrike" dirty="0">
                          <a:effectLst/>
                        </a:rPr>
                        <a:t>），适合</a:t>
                      </a:r>
                      <a:r>
                        <a:rPr lang="en-US" altLang="zh-CN" sz="1050" u="none" strike="noStrike" dirty="0">
                          <a:effectLst/>
                        </a:rPr>
                        <a:t>DBaaS </a:t>
                      </a:r>
                      <a:r>
                        <a:rPr lang="zh-CN" altLang="en-US" sz="1050" u="none" strike="noStrike" dirty="0">
                          <a:effectLst/>
                        </a:rPr>
                        <a:t>平台</a:t>
                      </a:r>
                      <a:br>
                        <a:rPr lang="zh-CN" altLang="en-US" sz="1050" u="none" strike="noStrike" dirty="0">
                          <a:effectLst/>
                        </a:rPr>
                      </a:br>
                      <a:r>
                        <a:rPr lang="zh-CN" altLang="en-US" sz="1050" u="none" strike="noStrike" dirty="0">
                          <a:effectLst/>
                        </a:rPr>
                        <a:t>◼ 将较新版本安装在单独的 </a:t>
                      </a:r>
                      <a:r>
                        <a:rPr lang="en-US" altLang="zh-CN" sz="1050" u="none" strike="noStrike" dirty="0">
                          <a:effectLst/>
                        </a:rPr>
                        <a:t>Oracle Home </a:t>
                      </a:r>
                      <a:r>
                        <a:rPr lang="zh-CN" altLang="en-US" sz="1050" u="none" strike="noStrike" dirty="0">
                          <a:effectLst/>
                        </a:rPr>
                        <a:t>目录中。</a:t>
                      </a:r>
                      <a:br>
                        <a:rPr lang="zh-CN" altLang="en-US" sz="1050" u="none" strike="noStrike" dirty="0">
                          <a:effectLst/>
                        </a:rPr>
                      </a:br>
                      <a:r>
                        <a:rPr lang="zh-CN" altLang="en-US" sz="1050" u="none" strike="noStrike" dirty="0">
                          <a:effectLst/>
                        </a:rPr>
                        <a:t>◼ 通过切换</a:t>
                      </a:r>
                      <a:r>
                        <a:rPr lang="en-US" altLang="zh-CN" sz="1050" u="none" strike="noStrike" dirty="0">
                          <a:effectLst/>
                        </a:rPr>
                        <a:t>GI/DB Home</a:t>
                      </a:r>
                      <a:r>
                        <a:rPr lang="zh-CN" altLang="en-US" sz="1050" u="none" strike="noStrike" dirty="0">
                          <a:effectLst/>
                        </a:rPr>
                        <a:t>完成升级</a:t>
                      </a:r>
                      <a:br>
                        <a:rPr lang="zh-CN" altLang="en-US" sz="1050" u="none" strike="noStrike" dirty="0">
                          <a:effectLst/>
                        </a:rPr>
                      </a:br>
                      <a:r>
                        <a:rPr lang="zh-CN" altLang="en-US" sz="1050" u="none" strike="noStrike" dirty="0">
                          <a:effectLst/>
                        </a:rPr>
                        <a:t>◼ </a:t>
                      </a:r>
                      <a:r>
                        <a:rPr lang="en-US" altLang="zh-CN" sz="1050" u="none" strike="noStrike" dirty="0">
                          <a:effectLst/>
                        </a:rPr>
                        <a:t>RAC</a:t>
                      </a:r>
                      <a:r>
                        <a:rPr lang="zh-CN" altLang="en-US" sz="1050" u="none" strike="noStrike" dirty="0">
                          <a:effectLst/>
                        </a:rPr>
                        <a:t>情况下可以滚动升级以减少停机时间</a:t>
                      </a:r>
                      <a:br>
                        <a:rPr lang="zh-CN" altLang="en-US" sz="1050" u="none" strike="noStrike" dirty="0">
                          <a:effectLst/>
                        </a:rPr>
                      </a:br>
                      <a:r>
                        <a:rPr lang="zh-CN" altLang="en-US" sz="1050" u="none" strike="noStrike" dirty="0">
                          <a:effectLst/>
                        </a:rPr>
                        <a:t>优点：变更时间较短（可提前安装新</a:t>
                      </a:r>
                      <a:r>
                        <a:rPr lang="en-US" altLang="zh-CN" sz="1050" u="none" strike="noStrike" dirty="0">
                          <a:effectLst/>
                        </a:rPr>
                        <a:t>Oracle Home</a:t>
                      </a:r>
                      <a:r>
                        <a:rPr lang="zh-CN" altLang="en-US" sz="1050" u="none" strike="noStrike" dirty="0">
                          <a:effectLst/>
                        </a:rPr>
                        <a:t>）、适合大批量数据库升级，正常情况下</a:t>
                      </a:r>
                      <a:r>
                        <a:rPr lang="en-US" altLang="zh-CN" sz="1050" u="none" strike="noStrike" dirty="0">
                          <a:effectLst/>
                        </a:rPr>
                        <a:t>1</a:t>
                      </a:r>
                      <a:r>
                        <a:rPr lang="zh-CN" altLang="en-US" sz="1050" u="none" strike="noStrike" dirty="0">
                          <a:effectLst/>
                        </a:rPr>
                        <a:t>个半小时</a:t>
                      </a:r>
                      <a:r>
                        <a:rPr lang="en-US" altLang="zh-CN" sz="1050" u="none" strike="noStrike" dirty="0">
                          <a:effectLst/>
                        </a:rPr>
                        <a:t>--2</a:t>
                      </a:r>
                      <a:r>
                        <a:rPr lang="zh-CN" altLang="en-US" sz="1050" u="none" strike="noStrike" dirty="0">
                          <a:effectLst/>
                        </a:rPr>
                        <a:t>小时完成一个节点的</a:t>
                      </a:r>
                      <a:r>
                        <a:rPr lang="en-US" altLang="zh-CN" sz="1050" u="none" strike="noStrike" dirty="0">
                          <a:effectLst/>
                        </a:rPr>
                        <a:t>GI+DB RU</a:t>
                      </a:r>
                      <a:r>
                        <a:rPr lang="zh-CN" altLang="en-US" sz="1050" u="none" strike="noStrike" dirty="0">
                          <a:effectLst/>
                        </a:rPr>
                        <a:t>升级</a:t>
                      </a:r>
                      <a:br>
                        <a:rPr lang="zh-CN" altLang="en-US" sz="1050" u="none" strike="noStrike" dirty="0">
                          <a:effectLst/>
                        </a:rPr>
                      </a:br>
                      <a:r>
                        <a:rPr lang="zh-CN" altLang="en-US" sz="1050" u="none" strike="noStrike" dirty="0">
                          <a:effectLst/>
                        </a:rPr>
                        <a:t>               </a:t>
                      </a:r>
                      <a:r>
                        <a:rPr lang="en-US" altLang="zh-CN" sz="1050" u="none" strike="noStrike" dirty="0">
                          <a:effectLst/>
                        </a:rPr>
                        <a:t>DB RU</a:t>
                      </a:r>
                      <a:r>
                        <a:rPr lang="zh-CN" altLang="en-US" sz="1050" u="none" strike="noStrike" dirty="0">
                          <a:effectLst/>
                        </a:rPr>
                        <a:t>的升级，可以基于</a:t>
                      </a:r>
                      <a:r>
                        <a:rPr lang="en-US" altLang="zh-CN" sz="1050" u="none" strike="noStrike" dirty="0">
                          <a:effectLst/>
                        </a:rPr>
                        <a:t>CDB</a:t>
                      </a:r>
                      <a:r>
                        <a:rPr lang="zh-CN" altLang="en-US" sz="1050" u="none" strike="noStrike" dirty="0">
                          <a:effectLst/>
                        </a:rPr>
                        <a:t>的方式切换升级。不影响其他</a:t>
                      </a:r>
                      <a:r>
                        <a:rPr lang="en-US" altLang="zh-CN" sz="1050" u="none" strike="noStrike" dirty="0">
                          <a:effectLst/>
                        </a:rPr>
                        <a:t>CFB</a:t>
                      </a:r>
                      <a:endParaRPr lang="en-US" altLang="zh-CN"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zh-CN" altLang="en-US" sz="1050" u="none" strike="noStrike" dirty="0">
                          <a:effectLst/>
                        </a:rPr>
                        <a:t>二期用脚本方式实现异地升级</a:t>
                      </a:r>
                      <a:endParaRPr lang="zh-CN" alt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extLst>
                  <a:ext uri="{0D108BD9-81ED-4DB2-BD59-A6C34878D82A}">
                    <a16:rowId xmlns:a16="http://schemas.microsoft.com/office/drawing/2014/main" val="1414384759"/>
                  </a:ext>
                </a:extLst>
              </a:tr>
              <a:tr h="353602">
                <a:tc>
                  <a:txBody>
                    <a:bodyPr/>
                    <a:lstStyle/>
                    <a:p>
                      <a:pPr algn="ctr" fontAlgn="ctr"/>
                      <a:r>
                        <a:rPr lang="en-US" sz="1050" b="0" i="0" u="none" strike="noStrike" dirty="0">
                          <a:solidFill>
                            <a:srgbClr val="000000"/>
                          </a:solidFill>
                          <a:effectLst/>
                          <a:latin typeface="Calibri" panose="020F0502020204030204" pitchFamily="34" charset="0"/>
                        </a:rPr>
                        <a:t>12</a:t>
                      </a:r>
                    </a:p>
                  </a:txBody>
                  <a:tcPr marL="4457" marR="4457" marT="4457" marB="0" anchor="ctr">
                    <a:solidFill>
                      <a:schemeClr val="tx1">
                        <a:lumMod val="10000"/>
                        <a:lumOff val="9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50" b="0" i="0" u="none" strike="noStrike" dirty="0">
                          <a:solidFill>
                            <a:srgbClr val="000000"/>
                          </a:solidFill>
                          <a:effectLst/>
                          <a:latin typeface="Calibri" panose="020F0502020204030204" pitchFamily="34" charset="0"/>
                        </a:rPr>
                        <a:t>CDB</a:t>
                      </a:r>
                      <a:r>
                        <a:rPr lang="zh-CN" altLang="en-US" sz="1050" b="0" i="0" u="none" strike="noStrike" dirty="0">
                          <a:solidFill>
                            <a:srgbClr val="000000"/>
                          </a:solidFill>
                          <a:effectLst/>
                          <a:latin typeface="Calibri" panose="020F0502020204030204" pitchFamily="34" charset="0"/>
                        </a:rPr>
                        <a:t>、</a:t>
                      </a:r>
                      <a:r>
                        <a:rPr lang="en-US" altLang="zh-CN" sz="1050" b="0" i="0" u="none" strike="noStrike" dirty="0">
                          <a:solidFill>
                            <a:srgbClr val="000000"/>
                          </a:solidFill>
                          <a:effectLst/>
                          <a:latin typeface="Calibri" panose="020F0502020204030204" pitchFamily="34" charset="0"/>
                        </a:rPr>
                        <a:t>PDB</a:t>
                      </a:r>
                      <a:r>
                        <a:rPr lang="zh-CN" altLang="en-US" sz="1050" b="0" i="0" u="none" strike="noStrike" dirty="0">
                          <a:solidFill>
                            <a:srgbClr val="000000"/>
                          </a:solidFill>
                          <a:effectLst/>
                          <a:latin typeface="Calibri" panose="020F0502020204030204" pitchFamily="34" charset="0"/>
                        </a:rPr>
                        <a:t>资源管理</a:t>
                      </a:r>
                      <a:endParaRPr 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050" b="0" i="0" u="none" strike="noStrike" dirty="0">
                          <a:solidFill>
                            <a:srgbClr val="000000"/>
                          </a:solidFill>
                          <a:effectLst/>
                          <a:latin typeface="Calibri" panose="020F0502020204030204" pitchFamily="34" charset="0"/>
                        </a:rPr>
                        <a:t>暂无</a:t>
                      </a:r>
                      <a:endParaRPr 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r>
                        <a:rPr lang="zh-CN" altLang="en-US" sz="1050" b="0" i="0" u="none" strike="noStrike" dirty="0">
                          <a:solidFill>
                            <a:srgbClr val="000000"/>
                          </a:solidFill>
                          <a:effectLst/>
                          <a:latin typeface="Calibri" panose="020F0502020204030204" pitchFamily="34" charset="0"/>
                        </a:rPr>
                        <a:t>完成 </a:t>
                      </a:r>
                      <a:r>
                        <a:rPr lang="en-US" altLang="zh-CN" sz="1050" b="0" i="0" u="none" strike="noStrike" dirty="0" err="1">
                          <a:solidFill>
                            <a:srgbClr val="000000"/>
                          </a:solidFill>
                          <a:effectLst/>
                          <a:latin typeface="Calibri" panose="020F0502020204030204" pitchFamily="34" charset="0"/>
                        </a:rPr>
                        <a:t>DbaaS</a:t>
                      </a:r>
                      <a:r>
                        <a:rPr lang="zh-CN" altLang="en-US" sz="1050" b="0" i="0" u="none" strike="noStrike" dirty="0">
                          <a:solidFill>
                            <a:srgbClr val="000000"/>
                          </a:solidFill>
                          <a:effectLst/>
                          <a:latin typeface="Calibri" panose="020F0502020204030204" pitchFamily="34" charset="0"/>
                        </a:rPr>
                        <a:t>上的完整实施方案和相应脚本</a:t>
                      </a:r>
                      <a:endParaRPr lang="en-US" altLang="zh-CN"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tc>
                  <a:txBody>
                    <a:bodyPr/>
                    <a:lstStyle/>
                    <a:p>
                      <a:pPr algn="l" fontAlgn="ctr"/>
                      <a:endParaRPr lang="zh-CN" altLang="en-US" sz="1050" b="0" i="0" u="none" strike="noStrike" dirty="0">
                        <a:solidFill>
                          <a:srgbClr val="000000"/>
                        </a:solidFill>
                        <a:effectLst/>
                        <a:latin typeface="Calibri" panose="020F0502020204030204" pitchFamily="34" charset="0"/>
                      </a:endParaRPr>
                    </a:p>
                  </a:txBody>
                  <a:tcPr marL="4457" marR="4457" marT="4457" marB="0" anchor="ctr">
                    <a:solidFill>
                      <a:schemeClr val="tx1">
                        <a:lumMod val="10000"/>
                        <a:lumOff val="90000"/>
                      </a:schemeClr>
                    </a:solidFill>
                  </a:tcPr>
                </a:tc>
                <a:extLst>
                  <a:ext uri="{0D108BD9-81ED-4DB2-BD59-A6C34878D82A}">
                    <a16:rowId xmlns:a16="http://schemas.microsoft.com/office/drawing/2014/main" val="3727173076"/>
                  </a:ext>
                </a:extLst>
              </a:tr>
            </a:tbl>
          </a:graphicData>
        </a:graphic>
      </p:graphicFrame>
    </p:spTree>
    <p:extLst>
      <p:ext uri="{BB962C8B-B14F-4D97-AF65-F5344CB8AC3E}">
        <p14:creationId xmlns:p14="http://schemas.microsoft.com/office/powerpoint/2010/main" val="188906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a:extLst>
              <a:ext uri="{FF2B5EF4-FFF2-40B4-BE49-F238E27FC236}">
                <a16:creationId xmlns:a16="http://schemas.microsoft.com/office/drawing/2014/main" id="{9C37C8DD-A007-F1CB-8182-898C3EF9953F}"/>
              </a:ext>
            </a:extLst>
          </p:cNvPr>
          <p:cNvSpPr txBox="1">
            <a:spLocks/>
          </p:cNvSpPr>
          <p:nvPr/>
        </p:nvSpPr>
        <p:spPr>
          <a:xfrm>
            <a:off x="220855" y="359319"/>
            <a:ext cx="5569402" cy="369332"/>
          </a:xfrm>
          <a:prstGeom prst="rect">
            <a:avLst/>
          </a:prstGeom>
        </p:spPr>
        <p:txBody>
          <a:bodyPr vert="horz" lIns="0" tIns="0" rIns="0" bIns="0" rtlCol="0" anchor="b">
            <a:noAutofit/>
          </a:bodyPr>
          <a:lstStyle>
            <a:lvl1pPr algn="l" defTabSz="914400" rtl="0" eaLnBrk="1" latinLnBrk="0" hangingPunct="1">
              <a:lnSpc>
                <a:spcPct val="95000"/>
              </a:lnSpc>
              <a:spcBef>
                <a:spcPct val="0"/>
              </a:spcBef>
              <a:buNone/>
              <a:defRPr lang="en-US" sz="2400" b="1" i="0" kern="1200" baseline="0">
                <a:solidFill>
                  <a:schemeClr val="tx1"/>
                </a:solidFill>
                <a:latin typeface="Oracle Sans" panose="020B0503020204020204" pitchFamily="34" charset="0"/>
                <a:ea typeface="+mn-ea"/>
                <a:cs typeface="Oracle Sans" panose="020B0503020204020204" pitchFamily="34" charset="0"/>
              </a:defRPr>
            </a:lvl1pPr>
          </a:lstStyle>
          <a:p>
            <a:r>
              <a:rPr kumimoji="1" lang="en-US" altLang="zh-CN" dirty="0"/>
              <a:t>HSBC-</a:t>
            </a:r>
            <a:r>
              <a:rPr kumimoji="1" lang="zh-CN" altLang="en-US" dirty="0"/>
              <a:t> </a:t>
            </a:r>
            <a:r>
              <a:rPr kumimoji="1" lang="en-US" altLang="zh-CN" dirty="0"/>
              <a:t>DBaaS </a:t>
            </a:r>
            <a:r>
              <a:rPr kumimoji="1" lang="zh-CN" altLang="en-US" dirty="0"/>
              <a:t>申请资源流程</a:t>
            </a:r>
          </a:p>
        </p:txBody>
      </p:sp>
      <p:grpSp>
        <p:nvGrpSpPr>
          <p:cNvPr id="37" name="组合 9">
            <a:extLst>
              <a:ext uri="{FF2B5EF4-FFF2-40B4-BE49-F238E27FC236}">
                <a16:creationId xmlns:a16="http://schemas.microsoft.com/office/drawing/2014/main" id="{37272A21-C042-44FE-AE32-CEDEDA867990}"/>
              </a:ext>
            </a:extLst>
          </p:cNvPr>
          <p:cNvGrpSpPr/>
          <p:nvPr/>
        </p:nvGrpSpPr>
        <p:grpSpPr>
          <a:xfrm>
            <a:off x="421720" y="1220080"/>
            <a:ext cx="11378484" cy="4782668"/>
            <a:chOff x="577093" y="1065308"/>
            <a:chExt cx="11378484" cy="4782668"/>
          </a:xfrm>
        </p:grpSpPr>
        <p:sp>
          <p:nvSpPr>
            <p:cNvPr id="39" name="燕尾形 10">
              <a:extLst>
                <a:ext uri="{FF2B5EF4-FFF2-40B4-BE49-F238E27FC236}">
                  <a16:creationId xmlns:a16="http://schemas.microsoft.com/office/drawing/2014/main" id="{548BB7AC-A0D9-49EC-959C-0E4563FF39CC}"/>
                </a:ext>
              </a:extLst>
            </p:cNvPr>
            <p:cNvSpPr/>
            <p:nvPr/>
          </p:nvSpPr>
          <p:spPr>
            <a:xfrm>
              <a:off x="8403993" y="5057589"/>
              <a:ext cx="3376770" cy="776941"/>
            </a:xfrm>
            <a:prstGeom prst="chevron">
              <a:avLst>
                <a:gd name="adj" fmla="val 61539"/>
              </a:avLst>
            </a:prstGeom>
            <a:noFill/>
            <a:ln w="571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41" name="燕尾形 11">
              <a:extLst>
                <a:ext uri="{FF2B5EF4-FFF2-40B4-BE49-F238E27FC236}">
                  <a16:creationId xmlns:a16="http://schemas.microsoft.com/office/drawing/2014/main" id="{07D502D1-1468-478E-9445-68A6A16D426C}"/>
                </a:ext>
              </a:extLst>
            </p:cNvPr>
            <p:cNvSpPr/>
            <p:nvPr/>
          </p:nvSpPr>
          <p:spPr>
            <a:xfrm>
              <a:off x="712954" y="5071035"/>
              <a:ext cx="3376770" cy="776941"/>
            </a:xfrm>
            <a:prstGeom prst="chevron">
              <a:avLst>
                <a:gd name="adj" fmla="val 61539"/>
              </a:avLst>
            </a:prstGeom>
            <a:noFill/>
            <a:ln w="57150" cmpd="sng">
              <a:solidFill>
                <a:srgbClr val="F0CC7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0070C0"/>
                </a:solidFill>
              </a:endParaRPr>
            </a:p>
          </p:txBody>
        </p:sp>
        <p:sp>
          <p:nvSpPr>
            <p:cNvPr id="42" name="燕尾形 12">
              <a:extLst>
                <a:ext uri="{FF2B5EF4-FFF2-40B4-BE49-F238E27FC236}">
                  <a16:creationId xmlns:a16="http://schemas.microsoft.com/office/drawing/2014/main" id="{8262D356-FA61-435B-98FC-2C58234B1636}"/>
                </a:ext>
              </a:extLst>
            </p:cNvPr>
            <p:cNvSpPr/>
            <p:nvPr/>
          </p:nvSpPr>
          <p:spPr>
            <a:xfrm>
              <a:off x="4429300" y="5071035"/>
              <a:ext cx="3376770" cy="776941"/>
            </a:xfrm>
            <a:prstGeom prst="chevron">
              <a:avLst>
                <a:gd name="adj" fmla="val 61539"/>
              </a:avLst>
            </a:prstGeom>
            <a:noFill/>
            <a:ln w="5715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0070C0"/>
                </a:solidFill>
              </a:endParaRPr>
            </a:p>
          </p:txBody>
        </p:sp>
        <p:sp>
          <p:nvSpPr>
            <p:cNvPr id="43" name="圆角矩形 13">
              <a:extLst>
                <a:ext uri="{FF2B5EF4-FFF2-40B4-BE49-F238E27FC236}">
                  <a16:creationId xmlns:a16="http://schemas.microsoft.com/office/drawing/2014/main" id="{331341B3-89E7-4ADB-8435-8B0D4758E0E8}"/>
                </a:ext>
              </a:extLst>
            </p:cNvPr>
            <p:cNvSpPr/>
            <p:nvPr/>
          </p:nvSpPr>
          <p:spPr>
            <a:xfrm>
              <a:off x="577093" y="1078754"/>
              <a:ext cx="3512632" cy="2166470"/>
            </a:xfrm>
            <a:prstGeom prst="roundRect">
              <a:avLst>
                <a:gd name="adj" fmla="val 9187"/>
              </a:avLst>
            </a:prstGeom>
            <a:noFill/>
            <a:ln>
              <a:solidFill>
                <a:srgbClr val="FF6D00"/>
              </a:solidFill>
            </a:ln>
            <a:effectLst>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4" name="圆角矩形 14">
              <a:extLst>
                <a:ext uri="{FF2B5EF4-FFF2-40B4-BE49-F238E27FC236}">
                  <a16:creationId xmlns:a16="http://schemas.microsoft.com/office/drawing/2014/main" id="{2A23BD09-50FC-4895-A47D-228A9B935E54}"/>
                </a:ext>
              </a:extLst>
            </p:cNvPr>
            <p:cNvSpPr/>
            <p:nvPr/>
          </p:nvSpPr>
          <p:spPr>
            <a:xfrm>
              <a:off x="4259713" y="1078754"/>
              <a:ext cx="3720022" cy="2166470"/>
            </a:xfrm>
            <a:prstGeom prst="roundRect">
              <a:avLst>
                <a:gd name="adj" fmla="val 9187"/>
              </a:avLst>
            </a:prstGeom>
            <a:noFill/>
            <a:ln>
              <a:solidFill>
                <a:srgbClr val="FF6D00"/>
              </a:solidFill>
            </a:ln>
            <a:effectLst>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5" name="圆角矩形 15">
              <a:extLst>
                <a:ext uri="{FF2B5EF4-FFF2-40B4-BE49-F238E27FC236}">
                  <a16:creationId xmlns:a16="http://schemas.microsoft.com/office/drawing/2014/main" id="{86EA79FC-277E-4C64-8342-11F22A264960}"/>
                </a:ext>
              </a:extLst>
            </p:cNvPr>
            <p:cNvSpPr/>
            <p:nvPr/>
          </p:nvSpPr>
          <p:spPr>
            <a:xfrm>
              <a:off x="8160446" y="1065308"/>
              <a:ext cx="3795131" cy="2166470"/>
            </a:xfrm>
            <a:prstGeom prst="roundRect">
              <a:avLst>
                <a:gd name="adj" fmla="val 9722"/>
              </a:avLst>
            </a:prstGeom>
            <a:noFill/>
            <a:ln>
              <a:solidFill>
                <a:srgbClr val="FF6D00"/>
              </a:solidFill>
            </a:ln>
            <a:effectLst>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6" name="直线连接符 39">
              <a:extLst>
                <a:ext uri="{FF2B5EF4-FFF2-40B4-BE49-F238E27FC236}">
                  <a16:creationId xmlns:a16="http://schemas.microsoft.com/office/drawing/2014/main" id="{62A6445F-E86B-4FFA-B56C-FF604D68EC11}"/>
                </a:ext>
              </a:extLst>
            </p:cNvPr>
            <p:cNvCxnSpPr>
              <a:stCxn id="43" idx="2"/>
            </p:cNvCxnSpPr>
            <p:nvPr/>
          </p:nvCxnSpPr>
          <p:spPr>
            <a:xfrm>
              <a:off x="2333409" y="3245224"/>
              <a:ext cx="23107" cy="1825811"/>
            </a:xfrm>
            <a:prstGeom prst="line">
              <a:avLst/>
            </a:prstGeom>
            <a:ln>
              <a:solidFill>
                <a:srgbClr val="FF6D00"/>
              </a:solidFill>
              <a:prstDash val="lgDash"/>
            </a:ln>
            <a:effectLst/>
          </p:spPr>
          <p:style>
            <a:lnRef idx="2">
              <a:schemeClr val="accent1"/>
            </a:lnRef>
            <a:fillRef idx="0">
              <a:schemeClr val="accent1"/>
            </a:fillRef>
            <a:effectRef idx="1">
              <a:schemeClr val="accent1"/>
            </a:effectRef>
            <a:fontRef idx="minor">
              <a:schemeClr val="tx1"/>
            </a:fontRef>
          </p:style>
        </p:cxnSp>
        <p:cxnSp>
          <p:nvCxnSpPr>
            <p:cNvPr id="47" name="直线连接符 40">
              <a:extLst>
                <a:ext uri="{FF2B5EF4-FFF2-40B4-BE49-F238E27FC236}">
                  <a16:creationId xmlns:a16="http://schemas.microsoft.com/office/drawing/2014/main" id="{1D31A606-4E57-40BE-B652-2CEE0C986E7E}"/>
                </a:ext>
              </a:extLst>
            </p:cNvPr>
            <p:cNvCxnSpPr/>
            <p:nvPr/>
          </p:nvCxnSpPr>
          <p:spPr>
            <a:xfrm flipH="1">
              <a:off x="6110961" y="3245224"/>
              <a:ext cx="1" cy="1825811"/>
            </a:xfrm>
            <a:prstGeom prst="line">
              <a:avLst/>
            </a:prstGeom>
            <a:ln>
              <a:solidFill>
                <a:srgbClr val="FF6D00"/>
              </a:solidFill>
              <a:prstDash val="lgDash"/>
            </a:ln>
            <a:effectLst/>
          </p:spPr>
          <p:style>
            <a:lnRef idx="2">
              <a:schemeClr val="accent1"/>
            </a:lnRef>
            <a:fillRef idx="0">
              <a:schemeClr val="accent1"/>
            </a:fillRef>
            <a:effectRef idx="1">
              <a:schemeClr val="accent1"/>
            </a:effectRef>
            <a:fontRef idx="minor">
              <a:schemeClr val="tx1"/>
            </a:fontRef>
          </p:style>
        </p:cxnSp>
        <p:cxnSp>
          <p:nvCxnSpPr>
            <p:cNvPr id="48" name="直线连接符 41">
              <a:extLst>
                <a:ext uri="{FF2B5EF4-FFF2-40B4-BE49-F238E27FC236}">
                  <a16:creationId xmlns:a16="http://schemas.microsoft.com/office/drawing/2014/main" id="{ED824B7B-AD54-4429-A944-A5A8E79F98A8}"/>
                </a:ext>
              </a:extLst>
            </p:cNvPr>
            <p:cNvCxnSpPr/>
            <p:nvPr/>
          </p:nvCxnSpPr>
          <p:spPr>
            <a:xfrm flipH="1">
              <a:off x="10092377" y="3231778"/>
              <a:ext cx="1" cy="1825811"/>
            </a:xfrm>
            <a:prstGeom prst="line">
              <a:avLst/>
            </a:prstGeom>
            <a:ln>
              <a:solidFill>
                <a:srgbClr val="FF6D00"/>
              </a:solidFill>
              <a:prstDash val="lgDash"/>
            </a:ln>
            <a:effectLst/>
          </p:spPr>
          <p:style>
            <a:lnRef idx="2">
              <a:schemeClr val="accent1"/>
            </a:lnRef>
            <a:fillRef idx="0">
              <a:schemeClr val="accent1"/>
            </a:fillRef>
            <a:effectRef idx="1">
              <a:schemeClr val="accent1"/>
            </a:effectRef>
            <a:fontRef idx="minor">
              <a:schemeClr val="tx1"/>
            </a:fontRef>
          </p:style>
        </p:cxnSp>
        <p:sp>
          <p:nvSpPr>
            <p:cNvPr id="49" name="文本框 19">
              <a:extLst>
                <a:ext uri="{FF2B5EF4-FFF2-40B4-BE49-F238E27FC236}">
                  <a16:creationId xmlns:a16="http://schemas.microsoft.com/office/drawing/2014/main" id="{AD5147F1-CB4F-4BE3-B72F-E689E13FD56A}"/>
                </a:ext>
              </a:extLst>
            </p:cNvPr>
            <p:cNvSpPr txBox="1"/>
            <p:nvPr/>
          </p:nvSpPr>
          <p:spPr>
            <a:xfrm>
              <a:off x="1171675" y="5184810"/>
              <a:ext cx="2659702" cy="523220"/>
            </a:xfrm>
            <a:prstGeom prst="rect">
              <a:avLst/>
            </a:prstGeom>
            <a:noFill/>
          </p:spPr>
          <p:txBody>
            <a:bodyPr wrap="none" rtlCol="0">
              <a:spAutoFit/>
            </a:bodyPr>
            <a:lstStyle/>
            <a:p>
              <a:r>
                <a:rPr kumimoji="1" lang="zh-CN" altLang="en-US" sz="2800" dirty="0">
                  <a:solidFill>
                    <a:schemeClr val="accent2">
                      <a:lumMod val="50000"/>
                    </a:schemeClr>
                  </a:solidFill>
                </a:rPr>
                <a:t>标准</a:t>
              </a:r>
              <a:r>
                <a:rPr kumimoji="1" lang="en-US" altLang="zh-CN" sz="2800" dirty="0">
                  <a:solidFill>
                    <a:schemeClr val="accent2">
                      <a:lumMod val="50000"/>
                    </a:schemeClr>
                  </a:solidFill>
                </a:rPr>
                <a:t>CDB</a:t>
              </a:r>
              <a:r>
                <a:rPr kumimoji="1" lang="zh-CN" altLang="en-US" sz="2800" dirty="0">
                  <a:solidFill>
                    <a:schemeClr val="accent2">
                      <a:lumMod val="50000"/>
                    </a:schemeClr>
                  </a:solidFill>
                </a:rPr>
                <a:t>、</a:t>
              </a:r>
              <a:r>
                <a:rPr kumimoji="1" lang="en-US" altLang="zh-CN" sz="2800" dirty="0">
                  <a:solidFill>
                    <a:schemeClr val="accent2">
                      <a:lumMod val="50000"/>
                    </a:schemeClr>
                  </a:solidFill>
                </a:rPr>
                <a:t>PDB</a:t>
              </a:r>
              <a:endParaRPr kumimoji="1" lang="zh-CN" altLang="en-US" sz="2800" dirty="0">
                <a:solidFill>
                  <a:schemeClr val="accent2">
                    <a:lumMod val="50000"/>
                  </a:schemeClr>
                </a:solidFill>
              </a:endParaRPr>
            </a:p>
          </p:txBody>
        </p:sp>
        <p:sp>
          <p:nvSpPr>
            <p:cNvPr id="50" name="文本框 20">
              <a:extLst>
                <a:ext uri="{FF2B5EF4-FFF2-40B4-BE49-F238E27FC236}">
                  <a16:creationId xmlns:a16="http://schemas.microsoft.com/office/drawing/2014/main" id="{46E2AE71-135A-4975-95A7-0679FC7F632D}"/>
                </a:ext>
              </a:extLst>
            </p:cNvPr>
            <p:cNvSpPr txBox="1"/>
            <p:nvPr/>
          </p:nvSpPr>
          <p:spPr>
            <a:xfrm>
              <a:off x="5066746" y="5184446"/>
              <a:ext cx="2055371" cy="523220"/>
            </a:xfrm>
            <a:prstGeom prst="rect">
              <a:avLst/>
            </a:prstGeom>
            <a:noFill/>
          </p:spPr>
          <p:txBody>
            <a:bodyPr wrap="none" rtlCol="0">
              <a:spAutoFit/>
            </a:bodyPr>
            <a:lstStyle/>
            <a:p>
              <a:r>
                <a:rPr kumimoji="1" lang="en-US" altLang="zh-CN" sz="2800" dirty="0">
                  <a:solidFill>
                    <a:srgbClr val="0070C0"/>
                  </a:solidFill>
                </a:rPr>
                <a:t>DBaaS </a:t>
              </a:r>
              <a:r>
                <a:rPr kumimoji="1" lang="zh-CN" altLang="en-US" sz="2800" dirty="0">
                  <a:solidFill>
                    <a:srgbClr val="0070C0"/>
                  </a:solidFill>
                </a:rPr>
                <a:t>配置</a:t>
              </a:r>
            </a:p>
          </p:txBody>
        </p:sp>
        <p:sp>
          <p:nvSpPr>
            <p:cNvPr id="51" name="文本框 21">
              <a:extLst>
                <a:ext uri="{FF2B5EF4-FFF2-40B4-BE49-F238E27FC236}">
                  <a16:creationId xmlns:a16="http://schemas.microsoft.com/office/drawing/2014/main" id="{55142240-DD2C-4147-BB43-DBDBABEEA9C0}"/>
                </a:ext>
              </a:extLst>
            </p:cNvPr>
            <p:cNvSpPr txBox="1"/>
            <p:nvPr/>
          </p:nvSpPr>
          <p:spPr>
            <a:xfrm>
              <a:off x="9294232" y="5182979"/>
              <a:ext cx="1620957" cy="523220"/>
            </a:xfrm>
            <a:prstGeom prst="rect">
              <a:avLst/>
            </a:prstGeom>
            <a:noFill/>
          </p:spPr>
          <p:txBody>
            <a:bodyPr wrap="none" rtlCol="0">
              <a:spAutoFit/>
            </a:bodyPr>
            <a:lstStyle/>
            <a:p>
              <a:r>
                <a:rPr kumimoji="1" lang="zh-CN" altLang="en-US" sz="2800" dirty="0">
                  <a:solidFill>
                    <a:srgbClr val="0070C0"/>
                  </a:solidFill>
                </a:rPr>
                <a:t>分配使用</a:t>
              </a:r>
            </a:p>
          </p:txBody>
        </p:sp>
        <p:sp>
          <p:nvSpPr>
            <p:cNvPr id="52" name="文本框 25">
              <a:extLst>
                <a:ext uri="{FF2B5EF4-FFF2-40B4-BE49-F238E27FC236}">
                  <a16:creationId xmlns:a16="http://schemas.microsoft.com/office/drawing/2014/main" id="{53AFAB39-1228-4E12-8D62-929C09014ECE}"/>
                </a:ext>
              </a:extLst>
            </p:cNvPr>
            <p:cNvSpPr txBox="1"/>
            <p:nvPr/>
          </p:nvSpPr>
          <p:spPr>
            <a:xfrm>
              <a:off x="690176" y="1681643"/>
              <a:ext cx="3286464" cy="1993238"/>
            </a:xfrm>
            <a:prstGeom prst="rect">
              <a:avLst/>
            </a:prstGeom>
            <a:noFill/>
          </p:spPr>
          <p:txBody>
            <a:bodyPr wrap="square" rtlCol="0">
              <a:spAutoFit/>
            </a:bodyPr>
            <a:lstStyle/>
            <a:p>
              <a:pPr marL="171450" indent="-171450" defTabSz="825500">
                <a:lnSpc>
                  <a:spcPct val="150000"/>
                </a:lnSpc>
                <a:buClr>
                  <a:srgbClr val="FF0000"/>
                </a:buClr>
                <a:buFont typeface="Wingdings" pitchFamily="2" charset="2"/>
                <a:buChar char="n"/>
              </a:pPr>
              <a:r>
                <a:rPr lang="zh-CN" altLang="en-US" sz="1400" b="1" dirty="0">
                  <a:solidFill>
                    <a:schemeClr val="accent2">
                      <a:lumMod val="50000"/>
                    </a:schemeClr>
                  </a:solidFill>
                  <a:latin typeface="微软雅黑"/>
                  <a:ea typeface="微软雅黑"/>
                  <a:cs typeface="微软雅黑"/>
                  <a:sym typeface="Helvetica Light"/>
                </a:rPr>
                <a:t>按照</a:t>
              </a:r>
              <a:r>
                <a:rPr lang="en-US" altLang="zh-CN" sz="1400" b="1" spc="0" dirty="0">
                  <a:solidFill>
                    <a:schemeClr val="accent2">
                      <a:lumMod val="50000"/>
                    </a:schemeClr>
                  </a:solidFill>
                  <a:latin typeface="微软雅黑"/>
                  <a:ea typeface="微软雅黑"/>
                  <a:cs typeface="微软雅黑"/>
                  <a:sym typeface="Helvetica Light"/>
                </a:rPr>
                <a:t>HSBC</a:t>
              </a:r>
              <a:r>
                <a:rPr lang="zh-CN" altLang="en-US" sz="1400" b="1" dirty="0">
                  <a:solidFill>
                    <a:schemeClr val="accent2">
                      <a:lumMod val="50000"/>
                    </a:schemeClr>
                  </a:solidFill>
                  <a:latin typeface="微软雅黑"/>
                  <a:ea typeface="微软雅黑"/>
                  <a:cs typeface="微软雅黑"/>
                  <a:sym typeface="Helvetica Light"/>
                </a:rPr>
                <a:t>规范</a:t>
              </a:r>
              <a:r>
                <a:rPr lang="zh-CN" altLang="en-US" sz="1400" b="1" spc="0" dirty="0">
                  <a:solidFill>
                    <a:schemeClr val="accent2">
                      <a:lumMod val="50000"/>
                    </a:schemeClr>
                  </a:solidFill>
                  <a:latin typeface="微软雅黑"/>
                  <a:ea typeface="微软雅黑"/>
                  <a:cs typeface="微软雅黑"/>
                  <a:sym typeface="Helvetica Light"/>
                </a:rPr>
                <a:t>在</a:t>
              </a:r>
              <a:r>
                <a:rPr lang="en-US" altLang="zh-CN" sz="1400" b="1" spc="0" dirty="0">
                  <a:solidFill>
                    <a:schemeClr val="accent2">
                      <a:lumMod val="50000"/>
                    </a:schemeClr>
                  </a:solidFill>
                  <a:latin typeface="微软雅黑"/>
                  <a:ea typeface="微软雅黑"/>
                  <a:cs typeface="微软雅黑"/>
                  <a:sym typeface="Helvetica Light"/>
                </a:rPr>
                <a:t>Exadata</a:t>
              </a:r>
              <a:r>
                <a:rPr lang="zh-CN" altLang="en-US" sz="1400" b="1" spc="0" dirty="0">
                  <a:solidFill>
                    <a:schemeClr val="accent2">
                      <a:lumMod val="50000"/>
                    </a:schemeClr>
                  </a:solidFill>
                  <a:latin typeface="微软雅黑"/>
                  <a:ea typeface="微软雅黑"/>
                  <a:cs typeface="微软雅黑"/>
                  <a:sym typeface="Helvetica Light"/>
                </a:rPr>
                <a:t>之外先创建种子</a:t>
              </a:r>
              <a:r>
                <a:rPr lang="en-US" altLang="zh-CN" sz="1400" b="1" spc="0" dirty="0">
                  <a:solidFill>
                    <a:schemeClr val="accent2">
                      <a:lumMod val="50000"/>
                    </a:schemeClr>
                  </a:solidFill>
                  <a:latin typeface="微软雅黑"/>
                  <a:ea typeface="微软雅黑"/>
                  <a:cs typeface="微软雅黑"/>
                  <a:sym typeface="Helvetica Light"/>
                </a:rPr>
                <a:t>CDB </a:t>
              </a:r>
              <a:r>
                <a:rPr lang="zh-CN" altLang="en-US" sz="1400" b="1" spc="0" dirty="0">
                  <a:solidFill>
                    <a:srgbClr val="FF0000"/>
                  </a:solidFill>
                  <a:latin typeface="微软雅黑"/>
                  <a:ea typeface="微软雅黑"/>
                  <a:cs typeface="微软雅黑"/>
                  <a:sym typeface="Helvetica Light"/>
                </a:rPr>
                <a:t>（源库一定要</a:t>
              </a:r>
              <a:r>
                <a:rPr lang="en-US" altLang="zh-CN" sz="1400" b="1" spc="0" dirty="0">
                  <a:solidFill>
                    <a:srgbClr val="FF0000"/>
                  </a:solidFill>
                  <a:latin typeface="微软雅黑"/>
                  <a:ea typeface="微软雅黑"/>
                  <a:cs typeface="微软雅黑"/>
                  <a:sym typeface="Helvetica Light"/>
                </a:rPr>
                <a:t>RAC</a:t>
              </a:r>
              <a:r>
                <a:rPr lang="zh-CN" altLang="en-US" sz="1400" b="1" dirty="0">
                  <a:solidFill>
                    <a:srgbClr val="FF0000"/>
                  </a:solidFill>
                  <a:latin typeface="微软雅黑"/>
                  <a:ea typeface="微软雅黑"/>
                  <a:cs typeface="微软雅黑"/>
                  <a:sym typeface="Helvetica Light"/>
                </a:rPr>
                <a:t>且组件数为</a:t>
              </a:r>
              <a:r>
                <a:rPr lang="en-US" altLang="zh-CN" sz="1400" b="1" dirty="0">
                  <a:solidFill>
                    <a:srgbClr val="FF0000"/>
                  </a:solidFill>
                  <a:latin typeface="微软雅黑"/>
                  <a:ea typeface="微软雅黑"/>
                  <a:cs typeface="微软雅黑"/>
                  <a:sym typeface="Helvetica Light"/>
                </a:rPr>
                <a:t>8</a:t>
              </a:r>
              <a:r>
                <a:rPr lang="zh-CN" altLang="en-US" sz="1400" b="1" dirty="0">
                  <a:solidFill>
                    <a:srgbClr val="FF0000"/>
                  </a:solidFill>
                  <a:latin typeface="微软雅黑"/>
                  <a:ea typeface="微软雅黑"/>
                  <a:cs typeface="微软雅黑"/>
                  <a:sym typeface="Helvetica Light"/>
                </a:rPr>
                <a:t>个，</a:t>
              </a:r>
              <a:r>
                <a:rPr lang="zh-CN" altLang="en-US" sz="1400" b="1" spc="0" dirty="0">
                  <a:solidFill>
                    <a:srgbClr val="FF0000"/>
                  </a:solidFill>
                  <a:latin typeface="微软雅黑"/>
                  <a:ea typeface="微软雅黑"/>
                  <a:cs typeface="微软雅黑"/>
                  <a:sym typeface="Helvetica Light"/>
                </a:rPr>
                <a:t>含有</a:t>
              </a:r>
              <a:r>
                <a:rPr lang="en-US" altLang="zh-CN" sz="1400" b="1" spc="0" dirty="0">
                  <a:solidFill>
                    <a:srgbClr val="FF0000"/>
                  </a:solidFill>
                  <a:latin typeface="微软雅黑"/>
                  <a:ea typeface="微软雅黑"/>
                  <a:cs typeface="微软雅黑"/>
                  <a:sym typeface="Helvetica Light"/>
                </a:rPr>
                <a:t>JAVA</a:t>
              </a:r>
              <a:r>
                <a:rPr lang="zh-CN" altLang="en-US" sz="1400" b="1" spc="0" dirty="0">
                  <a:solidFill>
                    <a:srgbClr val="FF0000"/>
                  </a:solidFill>
                  <a:latin typeface="微软雅黑"/>
                  <a:ea typeface="微软雅黑"/>
                  <a:cs typeface="微软雅黑"/>
                  <a:sym typeface="Helvetica Light"/>
                </a:rPr>
                <a:t>）</a:t>
              </a:r>
              <a:endParaRPr lang="en-US" altLang="zh-CN" sz="1400" b="1" spc="0" dirty="0">
                <a:solidFill>
                  <a:srgbClr val="FF0000"/>
                </a:solidFill>
                <a:latin typeface="微软雅黑"/>
                <a:ea typeface="微软雅黑"/>
                <a:cs typeface="微软雅黑"/>
                <a:sym typeface="Helvetica Light"/>
              </a:endParaRPr>
            </a:p>
            <a:p>
              <a:pPr marL="171450" indent="-171450" defTabSz="825500">
                <a:lnSpc>
                  <a:spcPct val="150000"/>
                </a:lnSpc>
                <a:buClr>
                  <a:srgbClr val="FF0000"/>
                </a:buClr>
                <a:buFont typeface="Wingdings" pitchFamily="2" charset="2"/>
                <a:buChar char="n"/>
              </a:pPr>
              <a:r>
                <a:rPr lang="zh-CN" altLang="en-US" sz="1400" b="1" dirty="0">
                  <a:solidFill>
                    <a:schemeClr val="accent2">
                      <a:lumMod val="50000"/>
                    </a:schemeClr>
                  </a:solidFill>
                  <a:latin typeface="微软雅黑"/>
                  <a:ea typeface="微软雅黑"/>
                  <a:cs typeface="微软雅黑"/>
                </a:rPr>
                <a:t>将种子</a:t>
              </a:r>
              <a:r>
                <a:rPr lang="en-US" altLang="zh-CN" sz="1400" b="1" dirty="0">
                  <a:solidFill>
                    <a:schemeClr val="accent2">
                      <a:lumMod val="50000"/>
                    </a:schemeClr>
                  </a:solidFill>
                  <a:latin typeface="微软雅黑"/>
                  <a:ea typeface="微软雅黑"/>
                  <a:cs typeface="微软雅黑"/>
                </a:rPr>
                <a:t>CDB</a:t>
              </a:r>
              <a:r>
                <a:rPr lang="zh-CN" altLang="en-US" sz="1400" b="1" dirty="0">
                  <a:solidFill>
                    <a:schemeClr val="accent2">
                      <a:lumMod val="50000"/>
                    </a:schemeClr>
                  </a:solidFill>
                  <a:latin typeface="微软雅黑"/>
                  <a:ea typeface="微软雅黑"/>
                  <a:cs typeface="微软雅黑"/>
                </a:rPr>
                <a:t>迁移至</a:t>
              </a:r>
              <a:r>
                <a:rPr lang="en-US" altLang="zh-CN" sz="1400" b="1" dirty="0">
                  <a:solidFill>
                    <a:schemeClr val="accent2">
                      <a:lumMod val="50000"/>
                    </a:schemeClr>
                  </a:solidFill>
                  <a:latin typeface="微软雅黑"/>
                  <a:ea typeface="微软雅黑"/>
                  <a:cs typeface="微软雅黑"/>
                </a:rPr>
                <a:t>Exadata</a:t>
              </a:r>
              <a:r>
                <a:rPr lang="zh-CN" altLang="en-US" sz="1400" b="1" dirty="0">
                  <a:solidFill>
                    <a:schemeClr val="accent2">
                      <a:lumMod val="50000"/>
                    </a:schemeClr>
                  </a:solidFill>
                  <a:latin typeface="微软雅黑"/>
                  <a:ea typeface="微软雅黑"/>
                  <a:cs typeface="微软雅黑"/>
                </a:rPr>
                <a:t>一体机</a:t>
              </a:r>
              <a:endParaRPr lang="en-US" altLang="zh-CN" sz="1400" b="1" dirty="0">
                <a:solidFill>
                  <a:schemeClr val="accent2">
                    <a:lumMod val="50000"/>
                  </a:schemeClr>
                </a:solidFill>
                <a:latin typeface="微软雅黑"/>
                <a:ea typeface="微软雅黑"/>
                <a:cs typeface="微软雅黑"/>
              </a:endParaRPr>
            </a:p>
            <a:p>
              <a:pPr marL="171450" indent="-171450" defTabSz="825500">
                <a:lnSpc>
                  <a:spcPct val="150000"/>
                </a:lnSpc>
                <a:buClr>
                  <a:srgbClr val="FF0000"/>
                </a:buClr>
                <a:buFont typeface="Wingdings" pitchFamily="2" charset="2"/>
                <a:buChar char="n"/>
              </a:pPr>
              <a:r>
                <a:rPr lang="zh-CN" altLang="en-US" sz="1400" b="1" dirty="0">
                  <a:solidFill>
                    <a:schemeClr val="accent2">
                      <a:lumMod val="50000"/>
                    </a:schemeClr>
                  </a:solidFill>
                  <a:latin typeface="微软雅黑"/>
                  <a:ea typeface="微软雅黑"/>
                  <a:cs typeface="微软雅黑"/>
                </a:rPr>
                <a:t>通过</a:t>
              </a:r>
              <a:r>
                <a:rPr lang="en-US" altLang="zh-CN" sz="1400" b="1" dirty="0">
                  <a:solidFill>
                    <a:schemeClr val="accent2">
                      <a:lumMod val="50000"/>
                    </a:schemeClr>
                  </a:solidFill>
                  <a:latin typeface="微软雅黑"/>
                  <a:ea typeface="微软雅黑"/>
                  <a:cs typeface="微软雅黑"/>
                </a:rPr>
                <a:t>DBaaS</a:t>
              </a:r>
              <a:r>
                <a:rPr lang="zh-CN" altLang="en-US" sz="1400" b="1" dirty="0">
                  <a:solidFill>
                    <a:schemeClr val="accent2">
                      <a:lumMod val="50000"/>
                    </a:schemeClr>
                  </a:solidFill>
                  <a:latin typeface="微软雅黑"/>
                  <a:ea typeface="微软雅黑"/>
                  <a:cs typeface="微软雅黑"/>
                </a:rPr>
                <a:t>平台纳管种子</a:t>
              </a:r>
              <a:r>
                <a:rPr lang="en-US" altLang="zh-CN" sz="1400" b="1" dirty="0">
                  <a:solidFill>
                    <a:schemeClr val="accent2">
                      <a:lumMod val="50000"/>
                    </a:schemeClr>
                  </a:solidFill>
                  <a:latin typeface="微软雅黑"/>
                  <a:ea typeface="微软雅黑"/>
                  <a:cs typeface="微软雅黑"/>
                </a:rPr>
                <a:t>CDB</a:t>
              </a:r>
            </a:p>
            <a:p>
              <a:pPr marL="171450" indent="-171450" defTabSz="825500">
                <a:lnSpc>
                  <a:spcPct val="150000"/>
                </a:lnSpc>
                <a:buClr>
                  <a:srgbClr val="FF0000"/>
                </a:buClr>
                <a:buFont typeface="Wingdings" pitchFamily="2" charset="2"/>
                <a:buChar char="n"/>
              </a:pPr>
              <a:r>
                <a:rPr lang="zh-CN" altLang="en-US" sz="1400" b="1" dirty="0">
                  <a:solidFill>
                    <a:schemeClr val="accent2">
                      <a:lumMod val="50000"/>
                    </a:schemeClr>
                  </a:solidFill>
                  <a:latin typeface="微软雅黑"/>
                  <a:ea typeface="微软雅黑"/>
                  <a:cs typeface="微软雅黑"/>
                </a:rPr>
                <a:t>按照</a:t>
              </a:r>
              <a:r>
                <a:rPr lang="en-US" altLang="zh-CN" sz="1400" b="1" dirty="0">
                  <a:solidFill>
                    <a:schemeClr val="accent2">
                      <a:lumMod val="50000"/>
                    </a:schemeClr>
                  </a:solidFill>
                  <a:latin typeface="微软雅黑"/>
                  <a:ea typeface="微软雅黑"/>
                  <a:cs typeface="微软雅黑"/>
                </a:rPr>
                <a:t>Oracle</a:t>
              </a:r>
              <a:r>
                <a:rPr lang="zh-CN" altLang="en-US" sz="1400" b="1" dirty="0">
                  <a:solidFill>
                    <a:schemeClr val="accent2">
                      <a:lumMod val="50000"/>
                    </a:schemeClr>
                  </a:solidFill>
                  <a:latin typeface="微软雅黑"/>
                  <a:ea typeface="微软雅黑"/>
                  <a:cs typeface="微软雅黑"/>
                </a:rPr>
                <a:t>最佳实践配置种子</a:t>
              </a:r>
              <a:r>
                <a:rPr lang="en-US" altLang="zh-CN" sz="1400" b="1" dirty="0">
                  <a:solidFill>
                    <a:schemeClr val="accent2">
                      <a:lumMod val="50000"/>
                    </a:schemeClr>
                  </a:solidFill>
                  <a:latin typeface="微软雅黑"/>
                  <a:ea typeface="微软雅黑"/>
                  <a:cs typeface="微软雅黑"/>
                </a:rPr>
                <a:t>CDB</a:t>
              </a:r>
            </a:p>
          </p:txBody>
        </p:sp>
        <p:sp>
          <p:nvSpPr>
            <p:cNvPr id="53" name="矩形 26">
              <a:extLst>
                <a:ext uri="{FF2B5EF4-FFF2-40B4-BE49-F238E27FC236}">
                  <a16:creationId xmlns:a16="http://schemas.microsoft.com/office/drawing/2014/main" id="{DF6AE8F7-E228-49E2-9DFB-F4DA0ACF7C23}"/>
                </a:ext>
              </a:extLst>
            </p:cNvPr>
            <p:cNvSpPr/>
            <p:nvPr/>
          </p:nvSpPr>
          <p:spPr>
            <a:xfrm>
              <a:off x="4475106" y="1681643"/>
              <a:ext cx="3300172" cy="1346907"/>
            </a:xfrm>
            <a:prstGeom prst="rect">
              <a:avLst/>
            </a:prstGeom>
            <a:noFill/>
          </p:spPr>
          <p:txBody>
            <a:bodyPr wrap="square" rtlCol="0">
              <a:spAutoFit/>
            </a:bodyPr>
            <a:lstStyle/>
            <a:p>
              <a:pPr marL="171450" indent="-171450" defTabSz="825500">
                <a:lnSpc>
                  <a:spcPct val="150000"/>
                </a:lnSpc>
                <a:buClr>
                  <a:srgbClr val="FF0000"/>
                </a:buClr>
                <a:buFont typeface="Wingdings" pitchFamily="2" charset="2"/>
                <a:buChar char="n"/>
              </a:pPr>
              <a:r>
                <a:rPr lang="zh-CN" altLang="en-US" sz="1400" b="1" dirty="0">
                  <a:solidFill>
                    <a:srgbClr val="0070C0"/>
                  </a:solidFill>
                  <a:latin typeface="微软雅黑"/>
                  <a:ea typeface="微软雅黑"/>
                  <a:cs typeface="微软雅黑"/>
                </a:rPr>
                <a:t>基于种子</a:t>
              </a:r>
              <a:r>
                <a:rPr lang="en-US" altLang="zh-CN" sz="1400" b="1" dirty="0">
                  <a:solidFill>
                    <a:srgbClr val="0070C0"/>
                  </a:solidFill>
                  <a:latin typeface="微软雅黑"/>
                  <a:ea typeface="微软雅黑"/>
                  <a:cs typeface="微软雅黑"/>
                </a:rPr>
                <a:t>CDB </a:t>
              </a:r>
              <a:r>
                <a:rPr lang="en-US" altLang="zh-CN" sz="1400" b="1" spc="0" dirty="0">
                  <a:solidFill>
                    <a:srgbClr val="0070C0"/>
                  </a:solidFill>
                  <a:latin typeface="微软雅黑"/>
                  <a:ea typeface="微软雅黑"/>
                  <a:cs typeface="微软雅黑"/>
                </a:rPr>
                <a:t>Clone</a:t>
              </a:r>
              <a:r>
                <a:rPr lang="zh-CN" altLang="en-US" sz="1400" b="1" spc="0" dirty="0">
                  <a:solidFill>
                    <a:srgbClr val="0070C0"/>
                  </a:solidFill>
                  <a:latin typeface="微软雅黑"/>
                  <a:ea typeface="微软雅黑"/>
                  <a:cs typeface="微软雅黑"/>
                </a:rPr>
                <a:t>新的</a:t>
              </a:r>
              <a:r>
                <a:rPr lang="en-US" altLang="zh-CN" sz="1400" b="1" spc="0" dirty="0">
                  <a:solidFill>
                    <a:srgbClr val="0070C0"/>
                  </a:solidFill>
                  <a:latin typeface="微软雅黑"/>
                  <a:ea typeface="微软雅黑"/>
                  <a:cs typeface="微软雅黑"/>
                </a:rPr>
                <a:t>CDB</a:t>
              </a:r>
            </a:p>
            <a:p>
              <a:pPr marL="171450" indent="-171450" defTabSz="825500">
                <a:lnSpc>
                  <a:spcPct val="150000"/>
                </a:lnSpc>
                <a:buClr>
                  <a:srgbClr val="FF0000"/>
                </a:buClr>
                <a:buFont typeface="Wingdings" pitchFamily="2" charset="2"/>
                <a:buChar char="n"/>
              </a:pPr>
              <a:r>
                <a:rPr lang="zh-CN" altLang="en-US" sz="1400" dirty="0">
                  <a:latin typeface="微软雅黑"/>
                  <a:ea typeface="微软雅黑"/>
                  <a:cs typeface="微软雅黑"/>
                </a:rPr>
                <a:t>按需创建备库（</a:t>
              </a:r>
              <a:r>
                <a:rPr lang="en-US" altLang="zh-CN" sz="1400" dirty="0">
                  <a:latin typeface="微软雅黑"/>
                  <a:ea typeface="微软雅黑"/>
                  <a:cs typeface="微软雅黑"/>
                </a:rPr>
                <a:t>1</a:t>
              </a:r>
              <a:r>
                <a:rPr lang="zh-CN" altLang="en-US" sz="1400" dirty="0">
                  <a:latin typeface="微软雅黑"/>
                  <a:ea typeface="微软雅黑"/>
                  <a:cs typeface="微软雅黑"/>
                </a:rPr>
                <a:t>个或者</a:t>
              </a:r>
              <a:r>
                <a:rPr lang="en-US" altLang="zh-CN" sz="1400" dirty="0">
                  <a:latin typeface="微软雅黑"/>
                  <a:ea typeface="微软雅黑"/>
                  <a:cs typeface="微软雅黑"/>
                </a:rPr>
                <a:t>2</a:t>
              </a:r>
              <a:r>
                <a:rPr lang="zh-CN" altLang="en-US" sz="1400" dirty="0">
                  <a:latin typeface="微软雅黑"/>
                  <a:ea typeface="微软雅黑"/>
                  <a:cs typeface="微软雅黑"/>
                </a:rPr>
                <a:t>个）</a:t>
              </a:r>
              <a:endParaRPr lang="en-US" altLang="zh-CN" sz="1400" spc="0" dirty="0">
                <a:latin typeface="微软雅黑"/>
                <a:ea typeface="微软雅黑"/>
                <a:cs typeface="微软雅黑"/>
              </a:endParaRPr>
            </a:p>
            <a:p>
              <a:pPr marL="171450" indent="-171450" defTabSz="825500">
                <a:lnSpc>
                  <a:spcPct val="150000"/>
                </a:lnSpc>
                <a:buClr>
                  <a:srgbClr val="FF0000"/>
                </a:buClr>
                <a:buFont typeface="Wingdings" pitchFamily="2" charset="2"/>
                <a:buChar char="n"/>
              </a:pPr>
              <a:r>
                <a:rPr lang="zh-CN" altLang="en-US" sz="1400" spc="0" dirty="0">
                  <a:latin typeface="微软雅黑"/>
                  <a:ea typeface="微软雅黑"/>
                  <a:cs typeface="微软雅黑"/>
                </a:rPr>
                <a:t>创建</a:t>
              </a:r>
              <a:r>
                <a:rPr lang="en-US" altLang="zh-CN" sz="1400" spc="0" dirty="0">
                  <a:latin typeface="微软雅黑"/>
                  <a:ea typeface="微软雅黑"/>
                  <a:cs typeface="微软雅黑"/>
                </a:rPr>
                <a:t>Plug</a:t>
              </a:r>
              <a:r>
                <a:rPr lang="en-US" altLang="zh-CN" sz="1400" dirty="0">
                  <a:latin typeface="微软雅黑"/>
                  <a:ea typeface="微软雅黑"/>
                  <a:cs typeface="微软雅黑"/>
                </a:rPr>
                <a:t>gable Database Pool</a:t>
              </a:r>
              <a:endParaRPr lang="en-US" altLang="zh-CN" sz="1400" spc="0" dirty="0">
                <a:latin typeface="微软雅黑"/>
                <a:ea typeface="微软雅黑"/>
                <a:cs typeface="微软雅黑"/>
              </a:endParaRPr>
            </a:p>
            <a:p>
              <a:pPr marL="171450" indent="-171450" defTabSz="825500">
                <a:lnSpc>
                  <a:spcPct val="150000"/>
                </a:lnSpc>
                <a:buClr>
                  <a:srgbClr val="FF0000"/>
                </a:buClr>
                <a:buFont typeface="Wingdings" pitchFamily="2" charset="2"/>
                <a:buChar char="n"/>
              </a:pPr>
              <a:r>
                <a:rPr lang="zh-CN" altLang="en-US" sz="1400" spc="0" dirty="0">
                  <a:latin typeface="微软雅黑"/>
                  <a:ea typeface="微软雅黑"/>
                  <a:cs typeface="微软雅黑"/>
                  <a:sym typeface="Helvetica Light"/>
                </a:rPr>
                <a:t>创建</a:t>
              </a:r>
              <a:r>
                <a:rPr lang="en-US" altLang="zh-CN" sz="1400" spc="0" dirty="0">
                  <a:latin typeface="微软雅黑"/>
                  <a:ea typeface="微软雅黑"/>
                  <a:cs typeface="微软雅黑"/>
                  <a:sym typeface="Helvetica Light"/>
                </a:rPr>
                <a:t>Service Template</a:t>
              </a:r>
              <a:r>
                <a:rPr lang="zh-CN" altLang="en-US" sz="1400" spc="0" dirty="0">
                  <a:latin typeface="微软雅黑"/>
                  <a:ea typeface="微软雅黑"/>
                  <a:cs typeface="微软雅黑"/>
                  <a:sym typeface="Helvetica Light"/>
                </a:rPr>
                <a:t>和</a:t>
              </a:r>
              <a:r>
                <a:rPr lang="en-US" altLang="zh-CN" sz="1400" spc="0" dirty="0">
                  <a:latin typeface="微软雅黑"/>
                  <a:ea typeface="微软雅黑"/>
                  <a:cs typeface="微软雅黑"/>
                  <a:sym typeface="Helvetica Light"/>
                </a:rPr>
                <a:t>Workload</a:t>
              </a:r>
              <a:endParaRPr lang="zh-CN" altLang="en-US" sz="1400" spc="0" dirty="0">
                <a:latin typeface="微软雅黑"/>
                <a:ea typeface="微软雅黑"/>
                <a:cs typeface="微软雅黑"/>
                <a:sym typeface="Helvetica Light"/>
              </a:endParaRPr>
            </a:p>
          </p:txBody>
        </p:sp>
        <p:sp>
          <p:nvSpPr>
            <p:cNvPr id="54" name="矩形 27">
              <a:extLst>
                <a:ext uri="{FF2B5EF4-FFF2-40B4-BE49-F238E27FC236}">
                  <a16:creationId xmlns:a16="http://schemas.microsoft.com/office/drawing/2014/main" id="{01B73D4F-F0CE-4FA2-8D3F-CCB825F51849}"/>
                </a:ext>
              </a:extLst>
            </p:cNvPr>
            <p:cNvSpPr/>
            <p:nvPr/>
          </p:nvSpPr>
          <p:spPr>
            <a:xfrm>
              <a:off x="8508789" y="1681643"/>
              <a:ext cx="3180624" cy="1346907"/>
            </a:xfrm>
            <a:prstGeom prst="rect">
              <a:avLst/>
            </a:prstGeom>
            <a:noFill/>
          </p:spPr>
          <p:txBody>
            <a:bodyPr wrap="square" rtlCol="0">
              <a:spAutoFit/>
            </a:bodyPr>
            <a:lstStyle/>
            <a:p>
              <a:pPr marL="171450" indent="-171450" defTabSz="825500">
                <a:lnSpc>
                  <a:spcPct val="150000"/>
                </a:lnSpc>
                <a:buClr>
                  <a:srgbClr val="FF0000"/>
                </a:buClr>
                <a:buFont typeface="Wingdings" pitchFamily="2" charset="2"/>
                <a:buChar char="n"/>
              </a:pPr>
              <a:r>
                <a:rPr lang="zh-CN" altLang="en-US" sz="1400" spc="0" dirty="0">
                  <a:latin typeface="微软雅黑"/>
                  <a:ea typeface="微软雅黑"/>
                  <a:cs typeface="微软雅黑"/>
                </a:rPr>
                <a:t>通过</a:t>
              </a:r>
              <a:r>
                <a:rPr lang="en-US" altLang="zh-CN" sz="1400" spc="0" dirty="0">
                  <a:latin typeface="微软雅黑"/>
                  <a:ea typeface="微软雅黑"/>
                  <a:cs typeface="微软雅黑"/>
                </a:rPr>
                <a:t>DBaaS Cloud</a:t>
              </a:r>
              <a:r>
                <a:rPr lang="zh-CN" altLang="en-US" sz="1400" spc="0" dirty="0">
                  <a:latin typeface="微软雅黑"/>
                  <a:ea typeface="微软雅黑"/>
                  <a:cs typeface="微软雅黑"/>
                </a:rPr>
                <a:t>自服务平台申请</a:t>
              </a:r>
              <a:r>
                <a:rPr lang="en-US" altLang="zh-CN" sz="1400" spc="0" dirty="0">
                  <a:latin typeface="微软雅黑"/>
                  <a:ea typeface="微软雅黑"/>
                  <a:cs typeface="微软雅黑"/>
                </a:rPr>
                <a:t>PDB</a:t>
              </a:r>
              <a:r>
                <a:rPr lang="zh-CN" altLang="en-US" sz="1400" spc="0" dirty="0">
                  <a:latin typeface="微软雅黑"/>
                  <a:ea typeface="微软雅黑"/>
                  <a:cs typeface="微软雅黑"/>
                </a:rPr>
                <a:t>资源</a:t>
              </a:r>
              <a:endParaRPr lang="en-US" altLang="zh-CN" sz="1400" spc="0" dirty="0">
                <a:latin typeface="微软雅黑"/>
                <a:ea typeface="微软雅黑"/>
                <a:cs typeface="微软雅黑"/>
              </a:endParaRPr>
            </a:p>
            <a:p>
              <a:pPr marL="171450" indent="-171450" defTabSz="825500">
                <a:lnSpc>
                  <a:spcPct val="150000"/>
                </a:lnSpc>
                <a:buClr>
                  <a:srgbClr val="FF0000"/>
                </a:buClr>
                <a:buFont typeface="Wingdings" pitchFamily="2" charset="2"/>
                <a:buChar char="n"/>
              </a:pPr>
              <a:r>
                <a:rPr lang="zh-CN" altLang="en-US" sz="1400" spc="0" dirty="0">
                  <a:latin typeface="微软雅黑"/>
                  <a:ea typeface="微软雅黑"/>
                  <a:cs typeface="微软雅黑"/>
                </a:rPr>
                <a:t>按照业务实际要求配置</a:t>
              </a:r>
              <a:r>
                <a:rPr lang="en-US" altLang="zh-CN" sz="1400" spc="0" dirty="0">
                  <a:latin typeface="微软雅黑"/>
                  <a:ea typeface="微软雅黑"/>
                  <a:cs typeface="微软雅黑"/>
                </a:rPr>
                <a:t>PDB</a:t>
              </a:r>
            </a:p>
            <a:p>
              <a:pPr marL="171450" indent="-171450" defTabSz="825500">
                <a:lnSpc>
                  <a:spcPct val="150000"/>
                </a:lnSpc>
                <a:buClr>
                  <a:srgbClr val="FF0000"/>
                </a:buClr>
                <a:buFont typeface="Wingdings" pitchFamily="2" charset="2"/>
                <a:buChar char="n"/>
              </a:pPr>
              <a:endParaRPr lang="zh-CN" altLang="en-US" sz="1400" spc="0" dirty="0">
                <a:latin typeface="微软雅黑"/>
                <a:ea typeface="微软雅黑"/>
                <a:cs typeface="微软雅黑"/>
                <a:sym typeface="Helvetica Light"/>
              </a:endParaRPr>
            </a:p>
          </p:txBody>
        </p:sp>
      </p:grpSp>
      <p:sp>
        <p:nvSpPr>
          <p:cNvPr id="55" name="正方形/長方形 7">
            <a:extLst>
              <a:ext uri="{FF2B5EF4-FFF2-40B4-BE49-F238E27FC236}">
                <a16:creationId xmlns:a16="http://schemas.microsoft.com/office/drawing/2014/main" id="{388E897F-4337-4A6D-A6CD-E29ECF1D0EED}"/>
              </a:ext>
            </a:extLst>
          </p:cNvPr>
          <p:cNvSpPr/>
          <p:nvPr/>
        </p:nvSpPr>
        <p:spPr bwMode="auto">
          <a:xfrm>
            <a:off x="1350515" y="1357603"/>
            <a:ext cx="1655041" cy="400110"/>
          </a:xfrm>
          <a:prstGeom prst="rect">
            <a:avLst/>
          </a:prstGeom>
          <a:solidFill>
            <a:schemeClr val="bg1"/>
          </a:solidFill>
          <a:effectLst/>
        </p:spPr>
        <p:txBody>
          <a:bodyPr wrap="square">
            <a:spAutoFit/>
          </a:bodyPr>
          <a:lstStyle/>
          <a:p>
            <a:pPr algn="ctr">
              <a:defRPr/>
            </a:pPr>
            <a:r>
              <a:rPr lang="zh-CN" altLang="en-US" sz="2000" b="1" dirty="0">
                <a:solidFill>
                  <a:schemeClr val="accent2">
                    <a:lumMod val="50000"/>
                  </a:schemeClr>
                </a:solidFill>
                <a:latin typeface="PingFang SC" panose="020B0400000000000000" pitchFamily="34" charset="-122"/>
                <a:ea typeface="PingFang SC" panose="020B0400000000000000" pitchFamily="34" charset="-122"/>
                <a:cs typeface="Meiryo UI" panose="020B0604030504040204" pitchFamily="50" charset="-128"/>
              </a:rPr>
              <a:t>建库标准化</a:t>
            </a:r>
            <a:endParaRPr lang="ja-JP" altLang="en-US" sz="2000" b="1" dirty="0">
              <a:solidFill>
                <a:schemeClr val="accent2">
                  <a:lumMod val="50000"/>
                </a:schemeClr>
              </a:solidFill>
              <a:latin typeface="PingFang SC" panose="020B0400000000000000" pitchFamily="34" charset="-122"/>
              <a:ea typeface="PingFang SC" panose="020B0400000000000000" pitchFamily="34" charset="-122"/>
              <a:cs typeface="Meiryo UI" panose="020B0604030504040204" pitchFamily="50" charset="-128"/>
            </a:endParaRPr>
          </a:p>
        </p:txBody>
      </p:sp>
      <p:sp>
        <p:nvSpPr>
          <p:cNvPr id="56" name="正方形/長方形 7">
            <a:extLst>
              <a:ext uri="{FF2B5EF4-FFF2-40B4-BE49-F238E27FC236}">
                <a16:creationId xmlns:a16="http://schemas.microsoft.com/office/drawing/2014/main" id="{DDD5DDB3-41E5-4EFC-ACB7-17529DB3B79A}"/>
              </a:ext>
            </a:extLst>
          </p:cNvPr>
          <p:cNvSpPr/>
          <p:nvPr/>
        </p:nvSpPr>
        <p:spPr bwMode="auto">
          <a:xfrm>
            <a:off x="4627987" y="1385683"/>
            <a:ext cx="2477713" cy="400110"/>
          </a:xfrm>
          <a:prstGeom prst="rect">
            <a:avLst/>
          </a:prstGeom>
          <a:solidFill>
            <a:schemeClr val="bg1"/>
          </a:solidFill>
          <a:effectLst/>
        </p:spPr>
        <p:txBody>
          <a:bodyPr wrap="square">
            <a:spAutoFit/>
          </a:bodyPr>
          <a:lstStyle/>
          <a:p>
            <a:pPr algn="ctr">
              <a:defRPr/>
            </a:pPr>
            <a:r>
              <a:rPr lang="zh-CN" altLang="en-US" sz="2000" b="1" dirty="0">
                <a:solidFill>
                  <a:srgbClr val="0070C0"/>
                </a:solidFill>
                <a:latin typeface="PingFang SC" panose="020B0400000000000000" pitchFamily="34" charset="-122"/>
                <a:ea typeface="PingFang SC" panose="020B0400000000000000" pitchFamily="34" charset="-122"/>
                <a:cs typeface="Meiryo UI" panose="020B0604030504040204" pitchFamily="50" charset="-128"/>
              </a:rPr>
              <a:t>创建配置</a:t>
            </a:r>
            <a:r>
              <a:rPr lang="en-US" altLang="zh-CN" sz="2000" b="1" dirty="0">
                <a:solidFill>
                  <a:srgbClr val="0070C0"/>
                </a:solidFill>
                <a:latin typeface="PingFang SC" panose="020B0400000000000000" pitchFamily="34" charset="-122"/>
                <a:ea typeface="PingFang SC" panose="020B0400000000000000" pitchFamily="34" charset="-122"/>
                <a:cs typeface="Meiryo UI" panose="020B0604030504040204" pitchFamily="50" charset="-128"/>
              </a:rPr>
              <a:t>PDB</a:t>
            </a:r>
            <a:r>
              <a:rPr lang="zh-CN" altLang="en-US" sz="2000" b="1" dirty="0">
                <a:solidFill>
                  <a:srgbClr val="0070C0"/>
                </a:solidFill>
                <a:latin typeface="PingFang SC" panose="020B0400000000000000" pitchFamily="34" charset="-122"/>
                <a:ea typeface="PingFang SC" panose="020B0400000000000000" pitchFamily="34" charset="-122"/>
                <a:cs typeface="Meiryo UI" panose="020B0604030504040204" pitchFamily="50" charset="-128"/>
              </a:rPr>
              <a:t>池</a:t>
            </a:r>
            <a:endParaRPr lang="ja-JP" altLang="en-US" sz="2000" b="1" dirty="0">
              <a:solidFill>
                <a:srgbClr val="0070C0"/>
              </a:solidFill>
              <a:latin typeface="PingFang SC" panose="020B0400000000000000" pitchFamily="34" charset="-122"/>
              <a:ea typeface="PingFang SC" panose="020B0400000000000000" pitchFamily="34" charset="-122"/>
              <a:cs typeface="Meiryo UI" panose="020B0604030504040204" pitchFamily="50" charset="-128"/>
            </a:endParaRPr>
          </a:p>
        </p:txBody>
      </p:sp>
      <p:sp>
        <p:nvSpPr>
          <p:cNvPr id="57" name="正方形/長方形 7">
            <a:extLst>
              <a:ext uri="{FF2B5EF4-FFF2-40B4-BE49-F238E27FC236}">
                <a16:creationId xmlns:a16="http://schemas.microsoft.com/office/drawing/2014/main" id="{CB0508FD-7D23-4E08-A015-DAD6A1238389}"/>
              </a:ext>
            </a:extLst>
          </p:cNvPr>
          <p:cNvSpPr/>
          <p:nvPr/>
        </p:nvSpPr>
        <p:spPr bwMode="auto">
          <a:xfrm>
            <a:off x="9104775" y="1372880"/>
            <a:ext cx="1893192" cy="400110"/>
          </a:xfrm>
          <a:prstGeom prst="rect">
            <a:avLst/>
          </a:prstGeom>
          <a:solidFill>
            <a:schemeClr val="bg1"/>
          </a:solidFill>
          <a:effectLst/>
        </p:spPr>
        <p:txBody>
          <a:bodyPr wrap="square">
            <a:spAutoFit/>
          </a:bodyPr>
          <a:lstStyle/>
          <a:p>
            <a:pPr algn="ctr">
              <a:defRPr/>
            </a:pPr>
            <a:r>
              <a:rPr lang="zh-CN" altLang="en-US" sz="2000" b="1" dirty="0">
                <a:solidFill>
                  <a:srgbClr val="0070C0"/>
                </a:solidFill>
                <a:latin typeface="PingFang SC" panose="020B0400000000000000" pitchFamily="34" charset="-122"/>
                <a:ea typeface="PingFang SC" panose="020B0400000000000000" pitchFamily="34" charset="-122"/>
                <a:cs typeface="Meiryo UI" panose="020B0604030504040204" pitchFamily="50" charset="-128"/>
              </a:rPr>
              <a:t>申请配置资源</a:t>
            </a:r>
            <a:endParaRPr lang="ja-JP" altLang="en-US" sz="2000" b="1" dirty="0">
              <a:solidFill>
                <a:srgbClr val="0070C0"/>
              </a:solidFill>
              <a:latin typeface="PingFang SC" panose="020B0400000000000000" pitchFamily="34" charset="-122"/>
              <a:ea typeface="PingFang SC" panose="020B0400000000000000" pitchFamily="34" charset="-122"/>
              <a:cs typeface="Meiryo UI" panose="020B0604030504040204" pitchFamily="50" charset="-128"/>
            </a:endParaRPr>
          </a:p>
        </p:txBody>
      </p:sp>
      <p:sp>
        <p:nvSpPr>
          <p:cNvPr id="58" name="TextBox 57">
            <a:extLst>
              <a:ext uri="{FF2B5EF4-FFF2-40B4-BE49-F238E27FC236}">
                <a16:creationId xmlns:a16="http://schemas.microsoft.com/office/drawing/2014/main" id="{3341A66E-4254-49E1-A4EE-E34C4EB3633A}"/>
              </a:ext>
            </a:extLst>
          </p:cNvPr>
          <p:cNvSpPr txBox="1"/>
          <p:nvPr/>
        </p:nvSpPr>
        <p:spPr>
          <a:xfrm>
            <a:off x="105252" y="3676940"/>
            <a:ext cx="1997615" cy="1585947"/>
          </a:xfrm>
          <a:prstGeom prst="rect">
            <a:avLst/>
          </a:prstGeom>
          <a:noFill/>
        </p:spPr>
        <p:txBody>
          <a:bodyPr wrap="square">
            <a:spAutoFit/>
          </a:bodyPr>
          <a:lstStyle/>
          <a:p>
            <a:pPr defTabSz="825500">
              <a:lnSpc>
                <a:spcPct val="150000"/>
              </a:lnSpc>
              <a:buClr>
                <a:srgbClr val="FF0000"/>
              </a:buClr>
            </a:pPr>
            <a:r>
              <a:rPr lang="zh-CN" altLang="en-US" sz="1100" b="1" dirty="0">
                <a:solidFill>
                  <a:srgbClr val="FF0000"/>
                </a:solidFill>
                <a:latin typeface="微软雅黑"/>
                <a:ea typeface="微软雅黑"/>
                <a:cs typeface="微软雅黑"/>
              </a:rPr>
              <a:t>注明：因为目前在</a:t>
            </a:r>
            <a:r>
              <a:rPr lang="en-US" altLang="zh-CN" sz="1100" b="1" dirty="0">
                <a:solidFill>
                  <a:srgbClr val="FF0000"/>
                </a:solidFill>
                <a:latin typeface="微软雅黑"/>
                <a:ea typeface="微软雅黑"/>
                <a:cs typeface="微软雅黑"/>
              </a:rPr>
              <a:t>Exadata</a:t>
            </a:r>
            <a:r>
              <a:rPr lang="zh-CN" altLang="en-US" sz="1100" b="1" dirty="0">
                <a:solidFill>
                  <a:srgbClr val="FF0000"/>
                </a:solidFill>
                <a:latin typeface="微软雅黑"/>
                <a:ea typeface="微软雅黑"/>
                <a:cs typeface="微软雅黑"/>
              </a:rPr>
              <a:t>上使用</a:t>
            </a:r>
            <a:r>
              <a:rPr lang="en-US" altLang="zh-CN" sz="1100" b="1" dirty="0">
                <a:solidFill>
                  <a:srgbClr val="FF0000"/>
                </a:solidFill>
                <a:latin typeface="微软雅黑"/>
                <a:ea typeface="微软雅黑"/>
                <a:cs typeface="微软雅黑"/>
              </a:rPr>
              <a:t>HSBC DB</a:t>
            </a:r>
            <a:r>
              <a:rPr lang="zh-CN" altLang="en-US" sz="1100" b="1" dirty="0">
                <a:solidFill>
                  <a:srgbClr val="FF0000"/>
                </a:solidFill>
                <a:latin typeface="微软雅黑"/>
                <a:ea typeface="微软雅黑"/>
                <a:cs typeface="微软雅黑"/>
              </a:rPr>
              <a:t>工具创建数据库时，存在</a:t>
            </a:r>
            <a:r>
              <a:rPr lang="en-US" altLang="zh-CN" sz="1100" b="1" dirty="0">
                <a:solidFill>
                  <a:srgbClr val="FF0000"/>
                </a:solidFill>
                <a:latin typeface="微软雅黑"/>
                <a:ea typeface="微软雅黑"/>
                <a:cs typeface="微软雅黑"/>
              </a:rPr>
              <a:t>Puppet Agent</a:t>
            </a:r>
            <a:r>
              <a:rPr lang="zh-CN" altLang="en-US" sz="1100" b="1" dirty="0">
                <a:solidFill>
                  <a:srgbClr val="FF0000"/>
                </a:solidFill>
                <a:latin typeface="微软雅黑"/>
                <a:ea typeface="微软雅黑"/>
                <a:cs typeface="微软雅黑"/>
              </a:rPr>
              <a:t>无法连接 </a:t>
            </a:r>
            <a:r>
              <a:rPr lang="en-US" altLang="zh-CN" sz="1100" b="1" dirty="0">
                <a:solidFill>
                  <a:srgbClr val="FF0000"/>
                </a:solidFill>
                <a:latin typeface="微软雅黑"/>
                <a:ea typeface="微软雅黑"/>
                <a:cs typeface="微软雅黑"/>
              </a:rPr>
              <a:t>Server </a:t>
            </a:r>
            <a:r>
              <a:rPr lang="zh-CN" altLang="en-US" sz="1100" b="1" dirty="0">
                <a:solidFill>
                  <a:srgbClr val="FF0000"/>
                </a:solidFill>
                <a:latin typeface="微软雅黑"/>
                <a:ea typeface="微软雅黑"/>
                <a:cs typeface="微软雅黑"/>
              </a:rPr>
              <a:t>的问题，导致无法创建</a:t>
            </a:r>
            <a:r>
              <a:rPr lang="en-US" altLang="zh-CN" sz="1100" b="1" dirty="0">
                <a:solidFill>
                  <a:srgbClr val="FF0000"/>
                </a:solidFill>
                <a:latin typeface="微软雅黑"/>
                <a:ea typeface="微软雅黑"/>
                <a:cs typeface="微软雅黑"/>
              </a:rPr>
              <a:t>HSBC </a:t>
            </a:r>
            <a:r>
              <a:rPr lang="zh-CN" altLang="en-US" sz="1100" b="1" dirty="0">
                <a:solidFill>
                  <a:srgbClr val="FF0000"/>
                </a:solidFill>
                <a:latin typeface="微软雅黑"/>
                <a:ea typeface="微软雅黑"/>
                <a:cs typeface="微软雅黑"/>
              </a:rPr>
              <a:t>标准规范的数据库。</a:t>
            </a:r>
            <a:endParaRPr lang="en-US" altLang="zh-CN" sz="1100" b="1" dirty="0">
              <a:solidFill>
                <a:srgbClr val="FF0000"/>
              </a:solidFill>
              <a:latin typeface="微软雅黑"/>
              <a:ea typeface="微软雅黑"/>
              <a:cs typeface="微软雅黑"/>
            </a:endParaRPr>
          </a:p>
        </p:txBody>
      </p:sp>
      <p:sp>
        <p:nvSpPr>
          <p:cNvPr id="23" name="頁尾版面配置區 3">
            <a:extLst>
              <a:ext uri="{FF2B5EF4-FFF2-40B4-BE49-F238E27FC236}">
                <a16:creationId xmlns:a16="http://schemas.microsoft.com/office/drawing/2014/main" id="{4CA92D94-AAC4-4300-9A35-902478D9BCC3}"/>
              </a:ext>
            </a:extLst>
          </p:cNvPr>
          <p:cNvSpPr txBox="1">
            <a:spLocks/>
          </p:cNvSpPr>
          <p:nvPr/>
        </p:nvSpPr>
        <p:spPr>
          <a:xfrm>
            <a:off x="1339850" y="6514977"/>
            <a:ext cx="3792589"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t>Copyright © 2021 Oracle and/or its affiliates.</a:t>
            </a:r>
            <a:endParaRPr lang="en-US" sz="800" dirty="0"/>
          </a:p>
        </p:txBody>
      </p:sp>
      <p:sp>
        <p:nvSpPr>
          <p:cNvPr id="24" name="投影片編號版面配置區 4">
            <a:extLst>
              <a:ext uri="{FF2B5EF4-FFF2-40B4-BE49-F238E27FC236}">
                <a16:creationId xmlns:a16="http://schemas.microsoft.com/office/drawing/2014/main" id="{C8C2886A-BBC4-4CD7-B8B7-7E8ADB59FDC1}"/>
              </a:ext>
            </a:extLst>
          </p:cNvPr>
          <p:cNvSpPr>
            <a:spLocks noGrp="1"/>
          </p:cNvSpPr>
          <p:nvPr>
            <p:ph type="sldNum" sz="quarter" idx="4"/>
          </p:nvPr>
        </p:nvSpPr>
        <p:spPr>
          <a:xfrm>
            <a:off x="761287" y="6507623"/>
            <a:ext cx="578563" cy="365125"/>
          </a:xfrm>
        </p:spPr>
        <p:txBody>
          <a:bodyPr/>
          <a:lstStyle/>
          <a:p>
            <a:fld id="{D440507A-669E-A943-A4A7-E531D638091A}" type="slidenum">
              <a:rPr lang="en-US" smtClean="0">
                <a:solidFill>
                  <a:srgbClr val="4E3629">
                    <a:tint val="75000"/>
                  </a:srgbClr>
                </a:solidFill>
              </a:rPr>
              <a:pPr/>
              <a:t>8</a:t>
            </a:fld>
            <a:endParaRPr lang="en-US" dirty="0">
              <a:solidFill>
                <a:srgbClr val="4E3629">
                  <a:tint val="75000"/>
                </a:srgbClr>
              </a:solidFill>
            </a:endParaRPr>
          </a:p>
        </p:txBody>
      </p:sp>
    </p:spTree>
    <p:extLst>
      <p:ext uri="{BB962C8B-B14F-4D97-AF65-F5344CB8AC3E}">
        <p14:creationId xmlns:p14="http://schemas.microsoft.com/office/powerpoint/2010/main" val="56178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F12FA560-77B9-0259-E8D6-15DA1FE1A4EF}"/>
              </a:ext>
            </a:extLst>
          </p:cNvPr>
          <p:cNvSpPr>
            <a:spLocks noGrp="1"/>
          </p:cNvSpPr>
          <p:nvPr>
            <p:ph type="title"/>
          </p:nvPr>
        </p:nvSpPr>
        <p:spPr>
          <a:xfrm>
            <a:off x="135496" y="148785"/>
            <a:ext cx="8814918" cy="369332"/>
          </a:xfrm>
        </p:spPr>
        <p:txBody>
          <a:bodyPr/>
          <a:lstStyle/>
          <a:p>
            <a:r>
              <a:rPr kumimoji="1" lang="en-US" altLang="zh-CN" sz="2400" b="1" dirty="0">
                <a:latin typeface="+mn-ea"/>
                <a:ea typeface="+mn-ea"/>
              </a:rPr>
              <a:t>HSBC- DBaaS OEM</a:t>
            </a:r>
            <a:r>
              <a:rPr kumimoji="1" lang="zh-CN" altLang="en-US" sz="2400" b="1" dirty="0">
                <a:latin typeface="+mn-ea"/>
                <a:ea typeface="+mn-ea"/>
              </a:rPr>
              <a:t>监控告警</a:t>
            </a:r>
          </a:p>
        </p:txBody>
      </p:sp>
      <p:sp>
        <p:nvSpPr>
          <p:cNvPr id="65" name="三角形 188">
            <a:extLst>
              <a:ext uri="{FF2B5EF4-FFF2-40B4-BE49-F238E27FC236}">
                <a16:creationId xmlns:a16="http://schemas.microsoft.com/office/drawing/2014/main" id="{3860F0B7-343C-41B0-B452-107CDB2E4877}"/>
              </a:ext>
            </a:extLst>
          </p:cNvPr>
          <p:cNvSpPr/>
          <p:nvPr/>
        </p:nvSpPr>
        <p:spPr>
          <a:xfrm rot="16200000">
            <a:off x="6707949" y="3640268"/>
            <a:ext cx="4441798" cy="491150"/>
          </a:xfrm>
          <a:prstGeom prst="triangle">
            <a:avLst/>
          </a:prstGeom>
          <a:gradFill flip="none" rotWithShape="1">
            <a:gsLst>
              <a:gs pos="7000">
                <a:srgbClr val="FFFFFF">
                  <a:alpha val="80000"/>
                </a:srgbClr>
              </a:gs>
              <a:gs pos="49000">
                <a:srgbClr val="FF5103">
                  <a:alpha val="43000"/>
                  <a:lumMod val="76000"/>
                  <a:lumOff val="24000"/>
                </a:srgbClr>
              </a:gs>
              <a:gs pos="98000">
                <a:srgbClr val="FF5103">
                  <a:alpha val="75000"/>
                </a:srgb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80" name="组合 2">
            <a:extLst>
              <a:ext uri="{FF2B5EF4-FFF2-40B4-BE49-F238E27FC236}">
                <a16:creationId xmlns:a16="http://schemas.microsoft.com/office/drawing/2014/main" id="{43D6BB82-55F6-428C-BFD4-45B9AD207D3F}"/>
              </a:ext>
            </a:extLst>
          </p:cNvPr>
          <p:cNvGrpSpPr/>
          <p:nvPr/>
        </p:nvGrpSpPr>
        <p:grpSpPr>
          <a:xfrm>
            <a:off x="786181" y="1526092"/>
            <a:ext cx="1570651" cy="2719791"/>
            <a:chOff x="1825048" y="2679452"/>
            <a:chExt cx="1570651" cy="2719791"/>
          </a:xfrm>
        </p:grpSpPr>
        <p:sp>
          <p:nvSpPr>
            <p:cNvPr id="84" name="右大括号 60">
              <a:extLst>
                <a:ext uri="{FF2B5EF4-FFF2-40B4-BE49-F238E27FC236}">
                  <a16:creationId xmlns:a16="http://schemas.microsoft.com/office/drawing/2014/main" id="{D93A88F7-DC80-469C-A323-5576782390F5}"/>
                </a:ext>
              </a:extLst>
            </p:cNvPr>
            <p:cNvSpPr/>
            <p:nvPr/>
          </p:nvSpPr>
          <p:spPr>
            <a:xfrm>
              <a:off x="2841325" y="2996952"/>
              <a:ext cx="554374" cy="2402291"/>
            </a:xfrm>
            <a:prstGeom prst="rightBrace">
              <a:avLst>
                <a:gd name="adj1" fmla="val 8333"/>
                <a:gd name="adj2" fmla="val 43396"/>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kumimoji="1" lang="zh-CN" altLang="en-US"/>
            </a:p>
          </p:txBody>
        </p:sp>
        <p:sp>
          <p:nvSpPr>
            <p:cNvPr id="82" name="文本框 63">
              <a:extLst>
                <a:ext uri="{FF2B5EF4-FFF2-40B4-BE49-F238E27FC236}">
                  <a16:creationId xmlns:a16="http://schemas.microsoft.com/office/drawing/2014/main" id="{D1095E0C-CAB6-45EE-A6EA-6C9BBB11B904}"/>
                </a:ext>
              </a:extLst>
            </p:cNvPr>
            <p:cNvSpPr txBox="1"/>
            <p:nvPr/>
          </p:nvSpPr>
          <p:spPr>
            <a:xfrm>
              <a:off x="1825048" y="2679452"/>
              <a:ext cx="1210588" cy="338554"/>
            </a:xfrm>
            <a:prstGeom prst="rect">
              <a:avLst/>
            </a:prstGeom>
            <a:noFill/>
          </p:spPr>
          <p:txBody>
            <a:bodyPr wrap="none" rtlCol="0">
              <a:spAutoFit/>
            </a:bodyPr>
            <a:lstStyle/>
            <a:p>
              <a:r>
                <a:rPr kumimoji="1" lang="zh-CN" altLang="en-US" sz="1600" b="1" dirty="0">
                  <a:solidFill>
                    <a:schemeClr val="tx1">
                      <a:lumMod val="75000"/>
                      <a:lumOff val="25000"/>
                    </a:schemeClr>
                  </a:solidFill>
                </a:rPr>
                <a:t>数据库监控</a:t>
              </a:r>
            </a:p>
          </p:txBody>
        </p:sp>
      </p:grpSp>
      <p:grpSp>
        <p:nvGrpSpPr>
          <p:cNvPr id="87" name="组合 7">
            <a:extLst>
              <a:ext uri="{FF2B5EF4-FFF2-40B4-BE49-F238E27FC236}">
                <a16:creationId xmlns:a16="http://schemas.microsoft.com/office/drawing/2014/main" id="{D6E6DFC1-FB1E-42EB-8E5B-C73B383C9E08}"/>
              </a:ext>
            </a:extLst>
          </p:cNvPr>
          <p:cNvGrpSpPr/>
          <p:nvPr/>
        </p:nvGrpSpPr>
        <p:grpSpPr>
          <a:xfrm>
            <a:off x="3195871" y="3999118"/>
            <a:ext cx="4925875" cy="2311353"/>
            <a:chOff x="3700769" y="4725899"/>
            <a:chExt cx="4925875" cy="2311353"/>
          </a:xfrm>
        </p:grpSpPr>
        <p:sp>
          <p:nvSpPr>
            <p:cNvPr id="88" name="文本框 199">
              <a:extLst>
                <a:ext uri="{FF2B5EF4-FFF2-40B4-BE49-F238E27FC236}">
                  <a16:creationId xmlns:a16="http://schemas.microsoft.com/office/drawing/2014/main" id="{1CE5DFA9-E8AB-4F0D-8343-E739B25B313D}"/>
                </a:ext>
              </a:extLst>
            </p:cNvPr>
            <p:cNvSpPr txBox="1"/>
            <p:nvPr/>
          </p:nvSpPr>
          <p:spPr>
            <a:xfrm>
              <a:off x="3700769" y="5276346"/>
              <a:ext cx="1240981" cy="338554"/>
            </a:xfrm>
            <a:prstGeom prst="rect">
              <a:avLst/>
            </a:prstGeom>
            <a:noFill/>
          </p:spPr>
          <p:txBody>
            <a:bodyPr wrap="none" rtlCol="0">
              <a:spAutoFit/>
            </a:bodyPr>
            <a:lstStyle/>
            <a:p>
              <a:r>
                <a:rPr kumimoji="1" lang="en-US" altLang="zh-CN" sz="1600" b="1" dirty="0">
                  <a:solidFill>
                    <a:schemeClr val="tx1">
                      <a:lumMod val="75000"/>
                      <a:lumOff val="25000"/>
                    </a:schemeClr>
                  </a:solidFill>
                </a:rPr>
                <a:t>Dashboard</a:t>
              </a:r>
              <a:endParaRPr kumimoji="1" lang="zh-CN" altLang="en-US" sz="1600" b="1" dirty="0">
                <a:solidFill>
                  <a:schemeClr val="tx1">
                    <a:lumMod val="75000"/>
                    <a:lumOff val="25000"/>
                  </a:schemeClr>
                </a:solidFill>
              </a:endParaRPr>
            </a:p>
          </p:txBody>
        </p:sp>
        <p:grpSp>
          <p:nvGrpSpPr>
            <p:cNvPr id="89" name="组合 6">
              <a:extLst>
                <a:ext uri="{FF2B5EF4-FFF2-40B4-BE49-F238E27FC236}">
                  <a16:creationId xmlns:a16="http://schemas.microsoft.com/office/drawing/2014/main" id="{1547D761-5842-4ADB-B422-5E7F37D04753}"/>
                </a:ext>
              </a:extLst>
            </p:cNvPr>
            <p:cNvGrpSpPr/>
            <p:nvPr/>
          </p:nvGrpSpPr>
          <p:grpSpPr>
            <a:xfrm>
              <a:off x="3749374" y="4725899"/>
              <a:ext cx="4877270" cy="2311353"/>
              <a:chOff x="3594995" y="4797151"/>
              <a:chExt cx="4877270" cy="2311353"/>
            </a:xfrm>
          </p:grpSpPr>
          <p:pic>
            <p:nvPicPr>
              <p:cNvPr id="90" name="图片 200">
                <a:extLst>
                  <a:ext uri="{FF2B5EF4-FFF2-40B4-BE49-F238E27FC236}">
                    <a16:creationId xmlns:a16="http://schemas.microsoft.com/office/drawing/2014/main" id="{C7D0880E-F23C-4C7D-8253-3E9724F0DB2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10056"/>
              <a:stretch/>
            </p:blipFill>
            <p:spPr>
              <a:xfrm>
                <a:off x="3594995" y="5668344"/>
                <a:ext cx="4824654" cy="1440160"/>
              </a:xfrm>
              <a:prstGeom prst="rect">
                <a:avLst/>
              </a:prstGeom>
            </p:spPr>
          </p:pic>
          <p:sp>
            <p:nvSpPr>
              <p:cNvPr id="91" name="右大括号 65">
                <a:extLst>
                  <a:ext uri="{FF2B5EF4-FFF2-40B4-BE49-F238E27FC236}">
                    <a16:creationId xmlns:a16="http://schemas.microsoft.com/office/drawing/2014/main" id="{6914708A-8951-4C4B-9576-7119AD1AC73B}"/>
                  </a:ext>
                </a:extLst>
              </p:cNvPr>
              <p:cNvSpPr/>
              <p:nvPr/>
            </p:nvSpPr>
            <p:spPr>
              <a:xfrm rot="16200000">
                <a:off x="5879977" y="2564903"/>
                <a:ext cx="360039" cy="4824536"/>
              </a:xfrm>
              <a:prstGeom prst="rightBrace">
                <a:avLst>
                  <a:gd name="adj1" fmla="val 8333"/>
                  <a:gd name="adj2" fmla="val 50187"/>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kumimoji="1" lang="zh-CN" altLang="en-US"/>
              </a:p>
            </p:txBody>
          </p:sp>
        </p:grpSp>
      </p:grpSp>
      <p:sp>
        <p:nvSpPr>
          <p:cNvPr id="95" name="Right Brace 94">
            <a:extLst>
              <a:ext uri="{FF2B5EF4-FFF2-40B4-BE49-F238E27FC236}">
                <a16:creationId xmlns:a16="http://schemas.microsoft.com/office/drawing/2014/main" id="{54F355A8-77D5-4EBA-A9CB-36853BA5E749}"/>
              </a:ext>
            </a:extLst>
          </p:cNvPr>
          <p:cNvSpPr/>
          <p:nvPr/>
        </p:nvSpPr>
        <p:spPr>
          <a:xfrm>
            <a:off x="2721194" y="1947321"/>
            <a:ext cx="326382" cy="3877043"/>
          </a:xfrm>
          <a:prstGeom prst="rightBrace">
            <a:avLst>
              <a:gd name="adj1" fmla="val 36502"/>
              <a:gd name="adj2" fmla="val 5000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8" name="TextBox 97">
            <a:extLst>
              <a:ext uri="{FF2B5EF4-FFF2-40B4-BE49-F238E27FC236}">
                <a16:creationId xmlns:a16="http://schemas.microsoft.com/office/drawing/2014/main" id="{F176E0C0-6486-4213-8C37-7158D43C78D1}"/>
              </a:ext>
            </a:extLst>
          </p:cNvPr>
          <p:cNvSpPr txBox="1"/>
          <p:nvPr/>
        </p:nvSpPr>
        <p:spPr>
          <a:xfrm>
            <a:off x="120467" y="1913164"/>
            <a:ext cx="2918359" cy="2062103"/>
          </a:xfrm>
          <a:prstGeom prst="rect">
            <a:avLst/>
          </a:prstGeom>
          <a:noFill/>
        </p:spPr>
        <p:txBody>
          <a:bodyPr wrap="square">
            <a:spAutoFit/>
          </a:bodyPr>
          <a:lstStyle/>
          <a:p>
            <a:r>
              <a:rPr lang="zh-CN" altLang="en-US" sz="1600" b="1" dirty="0">
                <a:solidFill>
                  <a:srgbClr val="AE562C"/>
                </a:solidFill>
              </a:rPr>
              <a:t>类型</a:t>
            </a:r>
            <a:endParaRPr lang="en-US" altLang="zh-CN" sz="1600" b="1" dirty="0">
              <a:solidFill>
                <a:srgbClr val="AE562C"/>
              </a:solidFill>
            </a:endParaRPr>
          </a:p>
          <a:p>
            <a:pPr marL="514350" indent="-514350">
              <a:buFont typeface="+mj-lt"/>
              <a:buAutoNum type="arabicPeriod"/>
            </a:pPr>
            <a:r>
              <a:rPr lang="en-US" altLang="zh-CN" sz="1600" i="1" dirty="0"/>
              <a:t>Cluster</a:t>
            </a:r>
          </a:p>
          <a:p>
            <a:pPr marL="514350" indent="-514350">
              <a:buFont typeface="+mj-lt"/>
              <a:buAutoNum type="arabicPeriod"/>
            </a:pPr>
            <a:r>
              <a:rPr lang="en-US" altLang="zh-CN" sz="1600" i="1" dirty="0"/>
              <a:t>Cluster Database</a:t>
            </a:r>
          </a:p>
          <a:p>
            <a:pPr marL="514350" indent="-514350">
              <a:buFont typeface="+mj-lt"/>
              <a:buAutoNum type="arabicPeriod"/>
            </a:pPr>
            <a:r>
              <a:rPr lang="en-US" altLang="zh-CN" sz="1600" i="1" dirty="0"/>
              <a:t>Cluster ASM</a:t>
            </a:r>
          </a:p>
          <a:p>
            <a:pPr marL="514350" indent="-514350">
              <a:buFont typeface="+mj-lt"/>
              <a:buAutoNum type="arabicPeriod"/>
            </a:pPr>
            <a:r>
              <a:rPr lang="en-US" altLang="zh-CN" sz="1600" i="1" dirty="0"/>
              <a:t>Database Instance</a:t>
            </a:r>
          </a:p>
          <a:p>
            <a:pPr marL="514350" indent="-514350">
              <a:buFont typeface="+mj-lt"/>
              <a:buAutoNum type="arabicPeriod"/>
            </a:pPr>
            <a:r>
              <a:rPr lang="en-US" altLang="zh-CN" sz="1600" i="1" dirty="0"/>
              <a:t>Listener</a:t>
            </a:r>
          </a:p>
          <a:p>
            <a:pPr marL="514350" indent="-514350">
              <a:buFont typeface="+mj-lt"/>
              <a:buAutoNum type="arabicPeriod"/>
            </a:pPr>
            <a:r>
              <a:rPr lang="en-US" altLang="zh-CN" sz="1600" i="1" dirty="0"/>
              <a:t>Pluggable Databases</a:t>
            </a:r>
          </a:p>
          <a:p>
            <a:pPr marL="514350" indent="-514350">
              <a:buFont typeface="+mj-lt"/>
              <a:buAutoNum type="arabicPeriod"/>
            </a:pPr>
            <a:r>
              <a:rPr lang="en-US" altLang="zh-CN" sz="1600" i="1" dirty="0"/>
              <a:t>Oracle Exadata</a:t>
            </a:r>
            <a:endParaRPr lang="zh-CN" altLang="en-US" sz="1600" i="1" dirty="0"/>
          </a:p>
        </p:txBody>
      </p:sp>
      <p:sp>
        <p:nvSpPr>
          <p:cNvPr id="100" name="Content Placeholder 1">
            <a:extLst>
              <a:ext uri="{FF2B5EF4-FFF2-40B4-BE49-F238E27FC236}">
                <a16:creationId xmlns:a16="http://schemas.microsoft.com/office/drawing/2014/main" id="{E84A67CF-1ADC-40C4-AD0B-17E1CC8E125B}"/>
              </a:ext>
            </a:extLst>
          </p:cNvPr>
          <p:cNvSpPr txBox="1">
            <a:spLocks/>
          </p:cNvSpPr>
          <p:nvPr/>
        </p:nvSpPr>
        <p:spPr>
          <a:xfrm>
            <a:off x="3170604" y="816344"/>
            <a:ext cx="5724646" cy="2514599"/>
          </a:xfrm>
          <a:prstGeom prst="rect">
            <a:avLst/>
          </a:prstGeom>
        </p:spPr>
        <p:txBody>
          <a:bodyPr vert="horz" lIns="0" tIns="0" rIns="0" bIns="0" rtlCol="0">
            <a:noAutofit/>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1400" b="1" dirty="0">
                <a:solidFill>
                  <a:srgbClr val="AE562C"/>
                </a:solidFill>
              </a:rPr>
              <a:t>EM </a:t>
            </a:r>
            <a:r>
              <a:rPr lang="zh-CN" altLang="en-US" sz="1400" b="1" dirty="0">
                <a:solidFill>
                  <a:srgbClr val="AE562C"/>
                </a:solidFill>
              </a:rPr>
              <a:t>事件管理器（</a:t>
            </a:r>
            <a:r>
              <a:rPr lang="en-US" altLang="zh-CN" sz="1400" b="1" dirty="0">
                <a:solidFill>
                  <a:srgbClr val="AE562C"/>
                </a:solidFill>
              </a:rPr>
              <a:t>web</a:t>
            </a:r>
            <a:r>
              <a:rPr lang="zh-CN" altLang="en-US" sz="1400" b="1" dirty="0">
                <a:solidFill>
                  <a:srgbClr val="AE562C"/>
                </a:solidFill>
              </a:rPr>
              <a:t>页面）</a:t>
            </a:r>
            <a:endParaRPr lang="en-US" altLang="zh-CN" sz="1400" b="1" dirty="0">
              <a:solidFill>
                <a:srgbClr val="AE562C"/>
              </a:solidFill>
            </a:endParaRPr>
          </a:p>
          <a:p>
            <a:pPr marL="182880" lvl="1" indent="0">
              <a:buNone/>
            </a:pPr>
            <a:r>
              <a:rPr lang="en-US" altLang="zh-CN" sz="1400" dirty="0"/>
              <a:t>        </a:t>
            </a:r>
            <a:r>
              <a:rPr lang="zh-CN" altLang="en-US" sz="1400" dirty="0"/>
              <a:t>监控配置、模版配置、阈值管理、告警删除与屏蔽、用户权限、服务自启动等</a:t>
            </a:r>
            <a:endParaRPr lang="en-US" altLang="zh-CN" sz="1400" dirty="0"/>
          </a:p>
          <a:p>
            <a:pPr lvl="1"/>
            <a:r>
              <a:rPr lang="en-US" altLang="zh-CN" sz="1400" b="1" dirty="0">
                <a:solidFill>
                  <a:srgbClr val="AE562C"/>
                </a:solidFill>
              </a:rPr>
              <a:t>Email</a:t>
            </a:r>
            <a:r>
              <a:rPr lang="zh-CN" altLang="en-US" sz="1400" b="1" dirty="0">
                <a:solidFill>
                  <a:srgbClr val="AE562C"/>
                </a:solidFill>
              </a:rPr>
              <a:t>通知</a:t>
            </a:r>
            <a:endParaRPr lang="en-US" altLang="zh-CN" sz="1400" b="1" dirty="0">
              <a:solidFill>
                <a:srgbClr val="AE562C"/>
              </a:solidFill>
            </a:endParaRPr>
          </a:p>
          <a:p>
            <a:pPr lvl="1"/>
            <a:r>
              <a:rPr lang="en-US" altLang="zh-CN" sz="1400" b="1" dirty="0">
                <a:solidFill>
                  <a:srgbClr val="AE562C"/>
                </a:solidFill>
              </a:rPr>
              <a:t>SNMP </a:t>
            </a:r>
            <a:r>
              <a:rPr lang="zh-CN" altLang="en-US" sz="1400" b="1" dirty="0">
                <a:solidFill>
                  <a:srgbClr val="AE562C"/>
                </a:solidFill>
              </a:rPr>
              <a:t>订阅：</a:t>
            </a:r>
            <a:r>
              <a:rPr lang="en-US" altLang="zh-CN" sz="1400" b="1" dirty="0">
                <a:solidFill>
                  <a:srgbClr val="AE562C"/>
                </a:solidFill>
              </a:rPr>
              <a:t>  ZHJ</a:t>
            </a:r>
            <a:r>
              <a:rPr lang="zh-CN" altLang="en-US" sz="1400" b="1" dirty="0">
                <a:solidFill>
                  <a:srgbClr val="AE562C"/>
                </a:solidFill>
              </a:rPr>
              <a:t>、</a:t>
            </a:r>
            <a:r>
              <a:rPr lang="en-US" altLang="zh-CN" sz="1400" b="1" dirty="0">
                <a:solidFill>
                  <a:srgbClr val="AE562C"/>
                </a:solidFill>
              </a:rPr>
              <a:t>IFC</a:t>
            </a:r>
            <a:r>
              <a:rPr lang="zh-CN" altLang="en-US" sz="1400" b="1" dirty="0">
                <a:solidFill>
                  <a:srgbClr val="AE562C"/>
                </a:solidFill>
              </a:rPr>
              <a:t>、</a:t>
            </a:r>
            <a:r>
              <a:rPr lang="en-US" altLang="zh-CN" sz="1400" b="1" dirty="0">
                <a:solidFill>
                  <a:srgbClr val="AE562C"/>
                </a:solidFill>
              </a:rPr>
              <a:t>NHC </a:t>
            </a:r>
          </a:p>
          <a:p>
            <a:pPr marL="182880" lvl="1" indent="0">
              <a:buNone/>
            </a:pPr>
            <a:r>
              <a:rPr lang="en-US" altLang="zh-CN" sz="1400" dirty="0"/>
              <a:t>        </a:t>
            </a:r>
            <a:r>
              <a:rPr lang="zh-CN" altLang="en-US" sz="1400" dirty="0"/>
              <a:t>包括计算、存储节点、</a:t>
            </a:r>
            <a:r>
              <a:rPr lang="en-US" altLang="zh-CN" sz="1400" dirty="0"/>
              <a:t>PDU</a:t>
            </a:r>
            <a:r>
              <a:rPr lang="zh-CN" altLang="en-US" sz="1400" dirty="0"/>
              <a:t>、</a:t>
            </a:r>
            <a:r>
              <a:rPr lang="en-US" altLang="zh-CN" sz="1400" dirty="0"/>
              <a:t>IB </a:t>
            </a:r>
            <a:r>
              <a:rPr lang="en-US" altLang="zh-CN" sz="1400" dirty="0" err="1"/>
              <a:t>sw</a:t>
            </a:r>
            <a:r>
              <a:rPr lang="en-US" altLang="zh-CN" sz="1400" dirty="0"/>
              <a:t>/InfiniBand </a:t>
            </a:r>
            <a:r>
              <a:rPr lang="zh-CN" altLang="en-US" sz="1400" dirty="0"/>
              <a:t>、</a:t>
            </a:r>
            <a:r>
              <a:rPr lang="en-US" altLang="zh-CN" sz="1400" dirty="0"/>
              <a:t>Cisco  Admin/</a:t>
            </a:r>
            <a:r>
              <a:rPr lang="en-US" altLang="zh-CN" sz="1400" dirty="0" err="1"/>
              <a:t>RoCE</a:t>
            </a:r>
            <a:r>
              <a:rPr lang="zh-CN" altLang="en-US" sz="1400" dirty="0"/>
              <a:t>以太网交换机</a:t>
            </a:r>
            <a:endParaRPr lang="en-US" altLang="zh-CN" sz="1400" dirty="0"/>
          </a:p>
          <a:p>
            <a:pPr lvl="1"/>
            <a:r>
              <a:rPr lang="zh-CN" altLang="en-US" sz="1400" b="1" dirty="0">
                <a:solidFill>
                  <a:srgbClr val="AE562C"/>
                </a:solidFill>
              </a:rPr>
              <a:t>硬件日志对接客户</a:t>
            </a:r>
            <a:r>
              <a:rPr lang="en-US" altLang="zh-CN" sz="1400" b="1" dirty="0">
                <a:solidFill>
                  <a:srgbClr val="AE562C"/>
                </a:solidFill>
              </a:rPr>
              <a:t>Elastic Search</a:t>
            </a:r>
            <a:r>
              <a:rPr lang="zh-CN" altLang="en-US" sz="1400" b="1" dirty="0">
                <a:solidFill>
                  <a:srgbClr val="AE562C"/>
                </a:solidFill>
              </a:rPr>
              <a:t>分析</a:t>
            </a:r>
            <a:endParaRPr lang="en-US" altLang="zh-CN" sz="1400" b="1" dirty="0">
              <a:solidFill>
                <a:srgbClr val="AE562C"/>
              </a:solidFill>
            </a:endParaRPr>
          </a:p>
        </p:txBody>
      </p:sp>
      <p:sp>
        <p:nvSpPr>
          <p:cNvPr id="101" name="文本框 63">
            <a:extLst>
              <a:ext uri="{FF2B5EF4-FFF2-40B4-BE49-F238E27FC236}">
                <a16:creationId xmlns:a16="http://schemas.microsoft.com/office/drawing/2014/main" id="{2102A89B-0880-47FE-AD57-A48CCFBED3F6}"/>
              </a:ext>
            </a:extLst>
          </p:cNvPr>
          <p:cNvSpPr txBox="1"/>
          <p:nvPr/>
        </p:nvSpPr>
        <p:spPr>
          <a:xfrm>
            <a:off x="9664885" y="1442047"/>
            <a:ext cx="1432252" cy="338554"/>
          </a:xfrm>
          <a:prstGeom prst="rect">
            <a:avLst/>
          </a:prstGeom>
          <a:noFill/>
        </p:spPr>
        <p:txBody>
          <a:bodyPr wrap="none" rtlCol="0">
            <a:spAutoFit/>
          </a:bodyPr>
          <a:lstStyle/>
          <a:p>
            <a:r>
              <a:rPr kumimoji="1" lang="en-US" altLang="zh-CN" sz="1600" b="1" dirty="0">
                <a:solidFill>
                  <a:schemeClr val="tx1">
                    <a:lumMod val="75000"/>
                    <a:lumOff val="25000"/>
                  </a:schemeClr>
                </a:solidFill>
              </a:rPr>
              <a:t>Exadata </a:t>
            </a:r>
            <a:r>
              <a:rPr kumimoji="1" lang="zh-CN" altLang="en-US" sz="1600" b="1" dirty="0">
                <a:solidFill>
                  <a:schemeClr val="tx1">
                    <a:lumMod val="75000"/>
                    <a:lumOff val="25000"/>
                  </a:schemeClr>
                </a:solidFill>
              </a:rPr>
              <a:t>监控</a:t>
            </a:r>
          </a:p>
        </p:txBody>
      </p:sp>
      <p:sp>
        <p:nvSpPr>
          <p:cNvPr id="102" name="TextBox 101">
            <a:extLst>
              <a:ext uri="{FF2B5EF4-FFF2-40B4-BE49-F238E27FC236}">
                <a16:creationId xmlns:a16="http://schemas.microsoft.com/office/drawing/2014/main" id="{01353CF2-5C9F-4054-B640-F328D798F41C}"/>
              </a:ext>
            </a:extLst>
          </p:cNvPr>
          <p:cNvSpPr txBox="1"/>
          <p:nvPr/>
        </p:nvSpPr>
        <p:spPr>
          <a:xfrm>
            <a:off x="9331469" y="1807466"/>
            <a:ext cx="3311653" cy="4585871"/>
          </a:xfrm>
          <a:prstGeom prst="rect">
            <a:avLst/>
          </a:prstGeom>
          <a:noFill/>
        </p:spPr>
        <p:txBody>
          <a:bodyPr wrap="square">
            <a:spAutoFit/>
          </a:bodyPr>
          <a:lstStyle/>
          <a:p>
            <a:r>
              <a:rPr lang="en-US" altLang="zh-CN" sz="1600" b="1" dirty="0">
                <a:solidFill>
                  <a:srgbClr val="AE562C"/>
                </a:solidFill>
              </a:rPr>
              <a:t>HOST</a:t>
            </a:r>
          </a:p>
          <a:p>
            <a:r>
              <a:rPr lang="en-US" sz="1600" b="1" dirty="0">
                <a:solidFill>
                  <a:srgbClr val="AE562C"/>
                </a:solidFill>
                <a:effectLst/>
                <a:latin typeface="Calibri" panose="020F0502020204030204" pitchFamily="34" charset="0"/>
                <a:ea typeface="宋体" panose="02010600030101010101" pitchFamily="2" charset="-122"/>
              </a:rPr>
              <a:t>Database Servers</a:t>
            </a:r>
          </a:p>
          <a:p>
            <a:r>
              <a:rPr lang="en-US" altLang="zh-CN" sz="1400" i="1" dirty="0">
                <a:solidFill>
                  <a:schemeClr val="bg2">
                    <a:lumMod val="10000"/>
                  </a:schemeClr>
                </a:solidFill>
                <a:latin typeface="Calibri" panose="020F0502020204030204" pitchFamily="34" charset="0"/>
                <a:ea typeface="宋体" panose="02010600030101010101" pitchFamily="2" charset="-122"/>
              </a:rPr>
              <a:t>   Response Status</a:t>
            </a:r>
            <a:endParaRPr lang="en-US" sz="1400" i="1" dirty="0">
              <a:solidFill>
                <a:schemeClr val="bg2">
                  <a:lumMod val="10000"/>
                </a:schemeClr>
              </a:solidFill>
              <a:effectLst/>
              <a:latin typeface="Calibri" panose="020F0502020204030204" pitchFamily="34" charset="0"/>
              <a:ea typeface="宋体" panose="02010600030101010101" pitchFamily="2" charset="-122"/>
            </a:endParaRPr>
          </a:p>
          <a:p>
            <a:r>
              <a:rPr lang="en-US" altLang="zh-CN" sz="1600" b="1" dirty="0">
                <a:solidFill>
                  <a:srgbClr val="AE562C"/>
                </a:solidFill>
              </a:rPr>
              <a:t>Storage Servers</a:t>
            </a:r>
          </a:p>
          <a:p>
            <a:r>
              <a:rPr lang="en-US" altLang="zh-CN" sz="1400" i="1" dirty="0">
                <a:solidFill>
                  <a:schemeClr val="bg2">
                    <a:lumMod val="10000"/>
                  </a:schemeClr>
                </a:solidFill>
              </a:rPr>
              <a:t>   </a:t>
            </a:r>
            <a:r>
              <a:rPr lang="en-US" altLang="zh-CN" sz="1400" i="1" dirty="0" err="1">
                <a:solidFill>
                  <a:schemeClr val="bg2">
                    <a:lumMod val="10000"/>
                  </a:schemeClr>
                </a:solidFill>
              </a:rPr>
              <a:t>Cellsvc</a:t>
            </a:r>
            <a:r>
              <a:rPr lang="en-US" altLang="zh-CN" sz="1400" i="1" dirty="0">
                <a:solidFill>
                  <a:schemeClr val="bg2">
                    <a:lumMod val="10000"/>
                  </a:schemeClr>
                </a:solidFill>
              </a:rPr>
              <a:t> status</a:t>
            </a:r>
          </a:p>
          <a:p>
            <a:r>
              <a:rPr lang="en-US" altLang="zh-CN" sz="1400" i="1" dirty="0">
                <a:solidFill>
                  <a:schemeClr val="bg2">
                    <a:lumMod val="10000"/>
                  </a:schemeClr>
                </a:solidFill>
              </a:rPr>
              <a:t>   </a:t>
            </a:r>
            <a:r>
              <a:rPr lang="en-US" altLang="zh-CN" sz="1400" i="1" dirty="0" err="1">
                <a:solidFill>
                  <a:schemeClr val="bg2">
                    <a:lumMod val="10000"/>
                  </a:schemeClr>
                </a:solidFill>
              </a:rPr>
              <a:t>CellDisk</a:t>
            </a:r>
            <a:r>
              <a:rPr lang="en-US" altLang="zh-CN" sz="1400" i="1" dirty="0">
                <a:solidFill>
                  <a:schemeClr val="bg2">
                    <a:lumMod val="10000"/>
                  </a:schemeClr>
                </a:solidFill>
              </a:rPr>
              <a:t> Type</a:t>
            </a:r>
          </a:p>
          <a:p>
            <a:r>
              <a:rPr lang="en-US" altLang="zh-CN" sz="1400" i="1" dirty="0">
                <a:solidFill>
                  <a:schemeClr val="bg2">
                    <a:lumMod val="10000"/>
                  </a:schemeClr>
                </a:solidFill>
              </a:rPr>
              <a:t>   Exadata Disk Status</a:t>
            </a:r>
          </a:p>
          <a:p>
            <a:r>
              <a:rPr lang="en-US" altLang="zh-CN" sz="1600" b="1" dirty="0" err="1">
                <a:solidFill>
                  <a:srgbClr val="AE562C"/>
                </a:solidFill>
              </a:rPr>
              <a:t>RoCE</a:t>
            </a:r>
            <a:r>
              <a:rPr lang="en-US" altLang="zh-CN" sz="1600" b="1" dirty="0">
                <a:solidFill>
                  <a:srgbClr val="AE562C"/>
                </a:solidFill>
              </a:rPr>
              <a:t> </a:t>
            </a:r>
            <a:r>
              <a:rPr lang="en-US" altLang="zh-CN" sz="1600" b="1" dirty="0" err="1">
                <a:solidFill>
                  <a:srgbClr val="AE562C"/>
                </a:solidFill>
              </a:rPr>
              <a:t>NetWork</a:t>
            </a:r>
            <a:r>
              <a:rPr lang="en-US" altLang="zh-CN" sz="1600" b="1" dirty="0">
                <a:solidFill>
                  <a:srgbClr val="AE562C"/>
                </a:solidFill>
              </a:rPr>
              <a:t>/Ports</a:t>
            </a:r>
          </a:p>
          <a:p>
            <a:r>
              <a:rPr lang="en-US" altLang="zh-CN" sz="1600" dirty="0">
                <a:solidFill>
                  <a:schemeClr val="accent2">
                    <a:lumMod val="50000"/>
                  </a:schemeClr>
                </a:solidFill>
              </a:rPr>
              <a:t>   </a:t>
            </a:r>
            <a:r>
              <a:rPr lang="en-US" altLang="zh-CN" sz="1400" i="1" dirty="0">
                <a:solidFill>
                  <a:schemeClr val="bg2">
                    <a:lumMod val="10000"/>
                  </a:schemeClr>
                </a:solidFill>
              </a:rPr>
              <a:t>HCA Port State</a:t>
            </a:r>
          </a:p>
          <a:p>
            <a:r>
              <a:rPr lang="en-US" altLang="zh-CN" sz="1600" b="1" dirty="0">
                <a:solidFill>
                  <a:srgbClr val="AE562C"/>
                </a:solidFill>
              </a:rPr>
              <a:t>CISCO </a:t>
            </a:r>
            <a:r>
              <a:rPr lang="en-US" altLang="zh-CN" sz="1600" b="1" dirty="0" err="1">
                <a:solidFill>
                  <a:srgbClr val="AE562C"/>
                </a:solidFill>
              </a:rPr>
              <a:t>Ethenet</a:t>
            </a:r>
            <a:r>
              <a:rPr lang="en-US" altLang="zh-CN" sz="1600" b="1" dirty="0">
                <a:solidFill>
                  <a:srgbClr val="AE562C"/>
                </a:solidFill>
              </a:rPr>
              <a:t> SWITCH</a:t>
            </a:r>
          </a:p>
          <a:p>
            <a:r>
              <a:rPr lang="en-US" altLang="zh-CN" sz="1600" dirty="0">
                <a:solidFill>
                  <a:schemeClr val="accent2">
                    <a:lumMod val="50000"/>
                  </a:schemeClr>
                </a:solidFill>
              </a:rPr>
              <a:t>   </a:t>
            </a:r>
            <a:r>
              <a:rPr lang="en-US" altLang="zh-CN" sz="1400" i="1" dirty="0">
                <a:solidFill>
                  <a:schemeClr val="bg2">
                    <a:lumMod val="10000"/>
                  </a:schemeClr>
                </a:solidFill>
              </a:rPr>
              <a:t>FAN</a:t>
            </a:r>
            <a:r>
              <a:rPr lang="zh-CN" altLang="en-US" sz="1400" i="1" dirty="0">
                <a:solidFill>
                  <a:schemeClr val="bg2">
                    <a:lumMod val="10000"/>
                  </a:schemeClr>
                </a:solidFill>
              </a:rPr>
              <a:t>、</a:t>
            </a:r>
            <a:r>
              <a:rPr lang="en-US" altLang="zh-CN" sz="1400" i="1" dirty="0" err="1">
                <a:solidFill>
                  <a:schemeClr val="bg2">
                    <a:lumMod val="10000"/>
                  </a:schemeClr>
                </a:solidFill>
              </a:rPr>
              <a:t>Temperatire</a:t>
            </a:r>
            <a:r>
              <a:rPr lang="zh-CN" altLang="en-US" sz="1400" i="1" dirty="0">
                <a:solidFill>
                  <a:schemeClr val="bg2">
                    <a:lumMod val="10000"/>
                  </a:schemeClr>
                </a:solidFill>
              </a:rPr>
              <a:t>、</a:t>
            </a:r>
            <a:r>
              <a:rPr lang="en-US" altLang="zh-CN" sz="1400" i="1" dirty="0">
                <a:solidFill>
                  <a:schemeClr val="bg2">
                    <a:lumMod val="10000"/>
                  </a:schemeClr>
                </a:solidFill>
              </a:rPr>
              <a:t>Status</a:t>
            </a:r>
          </a:p>
          <a:p>
            <a:r>
              <a:rPr lang="en-US" altLang="zh-CN" sz="1600" b="1" dirty="0">
                <a:solidFill>
                  <a:srgbClr val="AE562C"/>
                </a:solidFill>
              </a:rPr>
              <a:t>SUN Power DISTRIBUTION </a:t>
            </a:r>
          </a:p>
          <a:p>
            <a:r>
              <a:rPr lang="en-US" altLang="zh-CN" sz="1600" dirty="0">
                <a:solidFill>
                  <a:schemeClr val="accent2">
                    <a:lumMod val="50000"/>
                  </a:schemeClr>
                </a:solidFill>
              </a:rPr>
              <a:t>   </a:t>
            </a:r>
            <a:r>
              <a:rPr lang="en-US" altLang="zh-CN" sz="1400" i="1" dirty="0">
                <a:solidFill>
                  <a:schemeClr val="bg2">
                    <a:lumMod val="10000"/>
                  </a:schemeClr>
                </a:solidFill>
              </a:rPr>
              <a:t>PDU Status</a:t>
            </a:r>
          </a:p>
          <a:p>
            <a:r>
              <a:rPr lang="en-US" altLang="zh-CN" sz="1600" b="1" dirty="0">
                <a:solidFill>
                  <a:srgbClr val="AE562C"/>
                </a:solidFill>
              </a:rPr>
              <a:t>INTEGRATED LIGHTS</a:t>
            </a:r>
          </a:p>
          <a:p>
            <a:r>
              <a:rPr lang="zh-CN" altLang="en-US" sz="1600" dirty="0">
                <a:solidFill>
                  <a:schemeClr val="accent2">
                    <a:lumMod val="50000"/>
                  </a:schemeClr>
                </a:solidFill>
              </a:rPr>
              <a:t>  </a:t>
            </a:r>
            <a:r>
              <a:rPr lang="en-US" altLang="zh-CN" sz="1200" i="1" dirty="0">
                <a:solidFill>
                  <a:schemeClr val="bg2">
                    <a:lumMod val="10000"/>
                  </a:schemeClr>
                </a:solidFill>
              </a:rPr>
              <a:t>COMPONENT FAULT STATUS </a:t>
            </a:r>
          </a:p>
          <a:p>
            <a:r>
              <a:rPr lang="en-US" altLang="zh-CN" sz="1200" i="1" dirty="0">
                <a:solidFill>
                  <a:schemeClr val="bg2">
                    <a:lumMod val="10000"/>
                  </a:schemeClr>
                </a:solidFill>
              </a:rPr>
              <a:t>   FAN FAULT STATUS </a:t>
            </a:r>
          </a:p>
          <a:p>
            <a:r>
              <a:rPr lang="en-US" altLang="zh-CN" sz="1200" i="1" dirty="0">
                <a:solidFill>
                  <a:schemeClr val="bg2">
                    <a:lumMod val="10000"/>
                  </a:schemeClr>
                </a:solidFill>
              </a:rPr>
              <a:t>   FAN SENSORS STATE</a:t>
            </a:r>
          </a:p>
          <a:p>
            <a:r>
              <a:rPr lang="en-US" altLang="zh-CN" sz="1200" i="1" dirty="0">
                <a:solidFill>
                  <a:schemeClr val="bg2">
                    <a:lumMod val="10000"/>
                  </a:schemeClr>
                </a:solidFill>
              </a:rPr>
              <a:t>   HARD DISK FAULT STATUS </a:t>
            </a:r>
          </a:p>
          <a:p>
            <a:r>
              <a:rPr lang="en-US" altLang="zh-CN" sz="1200" i="1" dirty="0">
                <a:solidFill>
                  <a:schemeClr val="bg2">
                    <a:lumMod val="10000"/>
                  </a:schemeClr>
                </a:solidFill>
              </a:rPr>
              <a:t>   MEMORY FAULT STATUS</a:t>
            </a:r>
          </a:p>
          <a:p>
            <a:r>
              <a:rPr lang="en-US" altLang="zh-CN" sz="1200" i="1" dirty="0">
                <a:solidFill>
                  <a:schemeClr val="bg2">
                    <a:lumMod val="10000"/>
                  </a:schemeClr>
                </a:solidFill>
              </a:rPr>
              <a:t>   PROCESSOR FAULT STATUS </a:t>
            </a:r>
            <a:endParaRPr lang="zh-CN" altLang="en-US" sz="1200" i="1" dirty="0">
              <a:solidFill>
                <a:schemeClr val="bg2">
                  <a:lumMod val="10000"/>
                </a:schemeClr>
              </a:solidFill>
            </a:endParaRPr>
          </a:p>
        </p:txBody>
      </p:sp>
      <p:sp>
        <p:nvSpPr>
          <p:cNvPr id="104" name="TextBox 103">
            <a:extLst>
              <a:ext uri="{FF2B5EF4-FFF2-40B4-BE49-F238E27FC236}">
                <a16:creationId xmlns:a16="http://schemas.microsoft.com/office/drawing/2014/main" id="{B4C68DE5-945E-491C-82E0-7935593FA228}"/>
              </a:ext>
            </a:extLst>
          </p:cNvPr>
          <p:cNvSpPr txBox="1"/>
          <p:nvPr/>
        </p:nvSpPr>
        <p:spPr>
          <a:xfrm>
            <a:off x="120466" y="4045785"/>
            <a:ext cx="2918359" cy="1815882"/>
          </a:xfrm>
          <a:prstGeom prst="rect">
            <a:avLst/>
          </a:prstGeom>
          <a:noFill/>
        </p:spPr>
        <p:txBody>
          <a:bodyPr wrap="square">
            <a:spAutoFit/>
          </a:bodyPr>
          <a:lstStyle/>
          <a:p>
            <a:r>
              <a:rPr lang="zh-CN" altLang="en-US" sz="1600" b="1" dirty="0">
                <a:solidFill>
                  <a:srgbClr val="AE562C"/>
                </a:solidFill>
              </a:rPr>
              <a:t>性能</a:t>
            </a:r>
            <a:endParaRPr lang="en-US" altLang="zh-CN" sz="1600" b="1" dirty="0">
              <a:solidFill>
                <a:srgbClr val="AE562C"/>
              </a:solidFill>
            </a:endParaRPr>
          </a:p>
          <a:p>
            <a:pPr marL="514350" indent="-514350">
              <a:buFont typeface="+mj-lt"/>
              <a:buAutoNum type="arabicPeriod"/>
            </a:pPr>
            <a:r>
              <a:rPr lang="en-US" altLang="zh-CN" sz="1600" i="1" dirty="0"/>
              <a:t>AWR</a:t>
            </a:r>
            <a:r>
              <a:rPr lang="zh-CN" altLang="en-US" sz="1600" i="1" dirty="0"/>
              <a:t>、</a:t>
            </a:r>
            <a:r>
              <a:rPr lang="en-US" altLang="zh-CN" sz="1600" i="1" dirty="0"/>
              <a:t>ASH</a:t>
            </a:r>
          </a:p>
          <a:p>
            <a:pPr marL="514350" indent="-514350">
              <a:buFont typeface="+mj-lt"/>
              <a:buAutoNum type="arabicPeriod"/>
            </a:pPr>
            <a:r>
              <a:rPr lang="en-US" altLang="zh-CN" sz="1600" i="1" dirty="0"/>
              <a:t>TOP SQL</a:t>
            </a:r>
          </a:p>
          <a:p>
            <a:pPr marL="514350" indent="-514350">
              <a:buFont typeface="+mj-lt"/>
              <a:buAutoNum type="arabicPeriod"/>
            </a:pPr>
            <a:r>
              <a:rPr lang="en-US" altLang="zh-CN" sz="1600" i="1" dirty="0"/>
              <a:t>TOP Activity</a:t>
            </a:r>
          </a:p>
          <a:p>
            <a:pPr marL="514350" indent="-514350">
              <a:buFont typeface="+mj-lt"/>
              <a:buAutoNum type="arabicPeriod"/>
            </a:pPr>
            <a:r>
              <a:rPr lang="en-US" altLang="zh-CN" sz="1600" i="1" dirty="0"/>
              <a:t>TOP Event</a:t>
            </a:r>
          </a:p>
          <a:p>
            <a:pPr marL="514350" indent="-514350">
              <a:buFont typeface="+mj-lt"/>
              <a:buAutoNum type="arabicPeriod"/>
            </a:pPr>
            <a:r>
              <a:rPr lang="en-US" altLang="zh-CN" sz="1600" i="1" dirty="0"/>
              <a:t>TOP Sessions</a:t>
            </a:r>
          </a:p>
          <a:p>
            <a:pPr marL="514350" indent="-514350">
              <a:buFont typeface="+mj-lt"/>
              <a:buAutoNum type="arabicPeriod"/>
            </a:pPr>
            <a:r>
              <a:rPr lang="en-US" altLang="zh-CN" sz="1600" i="1" dirty="0"/>
              <a:t>Performance </a:t>
            </a:r>
            <a:r>
              <a:rPr lang="en-US" sz="1600" dirty="0"/>
              <a:t>zoom in</a:t>
            </a:r>
            <a:endParaRPr lang="zh-CN" altLang="en-US" sz="1600" i="1" dirty="0"/>
          </a:p>
        </p:txBody>
      </p:sp>
      <p:pic>
        <p:nvPicPr>
          <p:cNvPr id="106" name="Picture 105">
            <a:extLst>
              <a:ext uri="{FF2B5EF4-FFF2-40B4-BE49-F238E27FC236}">
                <a16:creationId xmlns:a16="http://schemas.microsoft.com/office/drawing/2014/main" id="{69F175C9-6AB6-473E-AD28-A1B05CF1EA58}"/>
              </a:ext>
            </a:extLst>
          </p:cNvPr>
          <p:cNvPicPr>
            <a:picLocks noChangeAspect="1"/>
          </p:cNvPicPr>
          <p:nvPr/>
        </p:nvPicPr>
        <p:blipFill>
          <a:blip r:embed="rId3"/>
          <a:stretch>
            <a:fillRect/>
          </a:stretch>
        </p:blipFill>
        <p:spPr>
          <a:xfrm>
            <a:off x="4296193" y="2983993"/>
            <a:ext cx="3261491" cy="1362075"/>
          </a:xfrm>
          <a:prstGeom prst="rect">
            <a:avLst/>
          </a:prstGeom>
        </p:spPr>
      </p:pic>
      <p:sp>
        <p:nvSpPr>
          <p:cNvPr id="109" name="頁尾版面配置區 3">
            <a:extLst>
              <a:ext uri="{FF2B5EF4-FFF2-40B4-BE49-F238E27FC236}">
                <a16:creationId xmlns:a16="http://schemas.microsoft.com/office/drawing/2014/main" id="{9E563CDE-9932-4E7E-B6E8-A6CF32033565}"/>
              </a:ext>
            </a:extLst>
          </p:cNvPr>
          <p:cNvSpPr txBox="1">
            <a:spLocks/>
          </p:cNvSpPr>
          <p:nvPr/>
        </p:nvSpPr>
        <p:spPr>
          <a:xfrm>
            <a:off x="1339850" y="6514977"/>
            <a:ext cx="3792589"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t>Copyright © 2021 Oracle and/or its affiliates.</a:t>
            </a:r>
            <a:endParaRPr lang="en-US" sz="800" dirty="0"/>
          </a:p>
        </p:txBody>
      </p:sp>
      <p:sp>
        <p:nvSpPr>
          <p:cNvPr id="110" name="投影片編號版面配置區 4">
            <a:extLst>
              <a:ext uri="{FF2B5EF4-FFF2-40B4-BE49-F238E27FC236}">
                <a16:creationId xmlns:a16="http://schemas.microsoft.com/office/drawing/2014/main" id="{ED873948-58BC-4793-BD6A-411733A9093B}"/>
              </a:ext>
            </a:extLst>
          </p:cNvPr>
          <p:cNvSpPr txBox="1">
            <a:spLocks/>
          </p:cNvSpPr>
          <p:nvPr/>
        </p:nvSpPr>
        <p:spPr>
          <a:xfrm>
            <a:off x="761287" y="6507623"/>
            <a:ext cx="57856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40507A-669E-A943-A4A7-E531D638091A}" type="slidenum">
              <a:rPr lang="en-US" sz="1000" smtClean="0">
                <a:solidFill>
                  <a:srgbClr val="4E3629">
                    <a:tint val="75000"/>
                  </a:srgbClr>
                </a:solidFill>
              </a:rPr>
              <a:pPr/>
              <a:t>9</a:t>
            </a:fld>
            <a:endParaRPr lang="en-US" sz="1000" dirty="0">
              <a:solidFill>
                <a:srgbClr val="4E3629">
                  <a:tint val="75000"/>
                </a:srgbClr>
              </a:solidFill>
            </a:endParaRPr>
          </a:p>
        </p:txBody>
      </p:sp>
    </p:spTree>
    <p:extLst>
      <p:ext uri="{BB962C8B-B14F-4D97-AF65-F5344CB8AC3E}">
        <p14:creationId xmlns:p14="http://schemas.microsoft.com/office/powerpoint/2010/main" val="127104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DIAGRAM" val="271893"/>
</p:tagLst>
</file>

<file path=ppt/theme/theme1.xml><?xml version="1.0" encoding="utf-8"?>
<a:theme xmlns:a="http://schemas.openxmlformats.org/drawingml/2006/main" name="ACS SVR Master">
  <a:themeElements>
    <a:clrScheme name="Custom 2">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0C5FF"/>
      </a:hlink>
      <a:folHlink>
        <a:srgbClr val="20C5FF"/>
      </a:folHlink>
    </a:clrScheme>
    <a:fontScheme name="Oracle Sans Tabular">
      <a:majorFont>
        <a:latin typeface="Georgia"/>
        <a:ea typeface=""/>
        <a:cs typeface=""/>
      </a:majorFont>
      <a:minorFont>
        <a:latin typeface="Oracle Sans Tab"/>
        <a:ea typeface=""/>
        <a:cs typeface=""/>
      </a:minorFont>
    </a:fontScheme>
    <a:fmtScheme name="Flat">
      <a:fillStyleLst>
        <a:solidFill>
          <a:schemeClr val="phClr"/>
        </a:solidFill>
        <a:solidFill>
          <a:schemeClr val="phClr">
            <a:tint val="50000"/>
          </a:schemeClr>
        </a:solidFill>
        <a:solidFill>
          <a:schemeClr val="phClr">
            <a:shade val="65000"/>
          </a:schemeClr>
        </a:solidFill>
      </a:fillStyleLst>
      <a:lnStyleLst>
        <a:ln w="3175" cap="flat" cmpd="sng" algn="ctr">
          <a:solidFill>
            <a:schemeClr val="phClr">
              <a:shade val="65000"/>
            </a:schemeClr>
          </a:solidFill>
          <a:prstDash val="solid"/>
        </a:ln>
        <a:ln w="3175" cap="flat" cmpd="sng" algn="ctr">
          <a:solidFill>
            <a:schemeClr val="phClr"/>
          </a:solidFill>
          <a:prstDash val="solid"/>
        </a:ln>
        <a:ln w="0" cap="flat" cmpd="sng" algn="ctr">
          <a:noFill/>
        </a:ln>
      </a:lnStyleLst>
      <a:effectStyleLst>
        <a:effectStyle>
          <a:effectLst>
            <a:blur/>
          </a:effectLst>
        </a:effectStyle>
        <a:effectStyle>
          <a:effectLst>
            <a:blur/>
          </a:effectLst>
        </a:effectStyle>
        <a:effectStyle>
          <a:effectLst>
            <a:fillOverlay blend="darken">
              <a:solidFill>
                <a:schemeClr val="phClr">
                  <a:shade val="30000"/>
                </a:schemeClr>
              </a:solidFill>
            </a:fillOverlay>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 name="Position 6">
      <a:srgbClr val="FFFFFF"/>
    </a:custClr>
    <a:custClr name="Highlight/hyperlink dark theme">
      <a:srgbClr val="F0CC71"/>
    </a:custClr>
    <a:custClr name="Highlight/numbered list light theme">
      <a:srgbClr val="AE562C"/>
    </a:custClr>
    <a:custClr name="Hyperlink light theme (default)">
      <a:srgbClr val="00688C"/>
    </a:custClr>
    <a:custClr name="Numbered list dark theme">
      <a:srgbClr val="759C6C"/>
    </a:custClr>
    <a:custClr name="Brand: Neutral 30">
      <a:srgbClr val="F1EFED"/>
    </a:custClr>
    <a:custClr name="Developer: Pebble 30">
      <a:srgbClr val="E7F0FD"/>
    </a:custClr>
    <a:custClr name="Database: Slate 30">
      <a:srgbClr val="E7F2F2"/>
    </a:custClr>
    <a:custClr name="Cloud Platform: Pine 30">
      <a:srgbClr val="E0F5E7"/>
    </a:custClr>
    <a:custClr name="Finance / Operations: Teal 30">
      <a:srgbClr val="E8F1F0"/>
    </a:custClr>
    <a:custClr name="NetSuite: Ocean 30">
      <a:srgbClr val="E7F2F5"/>
    </a:custClr>
    <a:custClr name="GBU: Lilac 30">
      <a:srgbClr val="EBEFFE"/>
    </a:custClr>
    <a:custClr name="CX/Marketing: Plum 30">
      <a:srgbClr val="F5ECFB"/>
    </a:custClr>
    <a:custClr name="HCM/HR: Rose 30">
      <a:srgbClr val="FBECEF"/>
    </a:custClr>
    <a:custClr name="SCM: Sienna 30">
      <a:srgbClr val="FCEDD9"/>
    </a:custClr>
    <a:custClr name="Brand: Neutral 70">
      <a:srgbClr val="AEA8A2"/>
    </a:custClr>
    <a:custClr name="Developer: Pebble 70">
      <a:srgbClr val="A2AAB6"/>
    </a:custClr>
    <a:custClr name="Database: Slate 70">
      <a:srgbClr val="99ADAE"/>
    </a:custClr>
    <a:custClr name="Cloud Platform: Pine 70">
      <a:srgbClr val="86B596"/>
    </a:custClr>
    <a:custClr name="Finance / Operations: Teal 70">
      <a:srgbClr val="89B2B0"/>
    </a:custClr>
    <a:custClr name="NetSuite: Ocean 70">
      <a:srgbClr val="81B2C3"/>
    </a:custClr>
    <a:custClr name="GBU: Lilac 70">
      <a:srgbClr val="A0A9C5"/>
    </a:custClr>
    <a:custClr name="CX/Marketing: Plum 70">
      <a:srgbClr val="B7A1C4"/>
    </a:custClr>
    <a:custClr name="HCM/HR: Rose 70">
      <a:srgbClr val="CE9BA7"/>
    </a:custClr>
    <a:custClr name="SCM: Sienna 70">
      <a:srgbClr val="D39F5D"/>
    </a:custClr>
    <a:custClr name="Brand: Neutral 140">
      <a:srgbClr val="514C47"/>
    </a:custClr>
    <a:custClr name="Developer: Pebble 140">
      <a:srgbClr val="494D53"/>
    </a:custClr>
    <a:custClr name="Database: Slate 140">
      <a:srgbClr val="464F4F"/>
    </a:custClr>
    <a:custClr name="Cloud Platform: Pine 140">
      <a:srgbClr val="33553C"/>
    </a:custClr>
    <a:custClr name="Finance / Operations: Teal 140">
      <a:srgbClr val="315357"/>
    </a:custClr>
    <a:custClr name="NetSuite: Ocean 140">
      <a:srgbClr val="2C5266"/>
    </a:custClr>
    <a:custClr name="GBU: Lilac 140">
      <a:srgbClr val="464C68"/>
    </a:custClr>
    <a:custClr name="CX/Marketing: Plum 140">
      <a:srgbClr val="594564"/>
    </a:custClr>
    <a:custClr name="HCM/HR: Rose 140">
      <a:srgbClr val="6C3F49"/>
    </a:custClr>
    <a:custClr name="SCM: Sienna 140">
      <a:srgbClr val="713F25"/>
    </a:custClr>
    <a:custClr name="Brand: Neutral 170">
      <a:srgbClr val="312D2A"/>
    </a:custClr>
    <a:custClr name="Developer: Pebble 170">
      <a:srgbClr val="2B2E32"/>
    </a:custClr>
    <a:custClr name="Database: Slate 170">
      <a:srgbClr val="2A2F2F"/>
    </a:custClr>
    <a:custClr name="Cloud Platform: Pine 170">
      <a:srgbClr val="1E3224"/>
    </a:custClr>
    <a:custClr name="Finance / Operations: Teal 170">
      <a:srgbClr val="1E3133"/>
    </a:custClr>
    <a:custClr name="NetSuite: Ocean 170">
      <a:srgbClr val="1A2F3F"/>
    </a:custClr>
    <a:custClr name="GBU: Lilac 170">
      <a:srgbClr val="2A2D3F"/>
    </a:custClr>
    <a:custClr name="CX/Marketing: Plum 170">
      <a:srgbClr val="36293C"/>
    </a:custClr>
    <a:custClr name="HCM/HR: Rose 170">
      <a:srgbClr val="41242B"/>
    </a:custClr>
    <a:custClr name="SCM: Sienna 170">
      <a:srgbClr val="442616"/>
    </a:custClr>
  </a:custClrLst>
  <a:extLst>
    <a:ext uri="{05A4C25C-085E-4340-85A3-A5531E510DB2}">
      <thm15:themeFamily xmlns:thm15="http://schemas.microsoft.com/office/thememl/2012/main" name="Oracle Redwood Modern v1.3.potx" id="{C40D26AA-AE81-48D1-A0F0-5E13EA2B508E}" vid="{041AC451-E38F-4576-BE01-533403702A14}"/>
    </a:ext>
  </a:extLst>
</a:theme>
</file>

<file path=ppt/theme/theme2.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27191</TotalTime>
  <Words>4439</Words>
  <Application>Microsoft Office PowerPoint</Application>
  <PresentationFormat>Widescreen</PresentationFormat>
  <Paragraphs>504</Paragraphs>
  <Slides>12</Slides>
  <Notes>5</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PingFang SC</vt:lpstr>
      <vt:lpstr>System Font Regular</vt:lpstr>
      <vt:lpstr>微软雅黑</vt:lpstr>
      <vt:lpstr>雅黑微软雅黑</vt:lpstr>
      <vt:lpstr>Arial</vt:lpstr>
      <vt:lpstr>Calibri</vt:lpstr>
      <vt:lpstr>Georgia</vt:lpstr>
      <vt:lpstr>Oracle Sans</vt:lpstr>
      <vt:lpstr>Oracle Sans Light</vt:lpstr>
      <vt:lpstr>Oracle Sans Tab</vt:lpstr>
      <vt:lpstr>Oracle Sans Tab Light</vt:lpstr>
      <vt:lpstr>Wingdings</vt:lpstr>
      <vt:lpstr>ACS SVR Master</vt:lpstr>
      <vt:lpstr>HSBC DBaaS  项目汇报</vt:lpstr>
      <vt:lpstr>HSBC DBaaS  交付价值</vt:lpstr>
      <vt:lpstr>HSBC DBaaS  设计原则</vt:lpstr>
      <vt:lpstr> HSBC DBaaS  交付内容</vt:lpstr>
      <vt:lpstr>PowerPoint Presentation</vt:lpstr>
      <vt:lpstr>HSBC- DBaaS 资源池规划</vt:lpstr>
      <vt:lpstr>PowerPoint Presentation</vt:lpstr>
      <vt:lpstr>PowerPoint Presentation</vt:lpstr>
      <vt:lpstr>HSBC- DBaaS OEM监控告警</vt:lpstr>
      <vt:lpstr>HSBC- DBaaS 知识库</vt:lpstr>
      <vt:lpstr>HSBC Exadata - ASR(Auto Service Request)硬件监控告警</vt:lpstr>
      <vt:lpstr>Thank you</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ACS Service Value Review</dc:title>
  <dc:creator>Elroy D'Souza</dc:creator>
  <cp:lastModifiedBy>Edwin Jiang</cp:lastModifiedBy>
  <cp:revision>1287</cp:revision>
  <dcterms:created xsi:type="dcterms:W3CDTF">2021-05-13T19:09:42Z</dcterms:created>
  <dcterms:modified xsi:type="dcterms:W3CDTF">2023-08-20T16:18:33Z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2231507</vt:lpwstr>
  </property>
  <property fmtid="{D5CDD505-2E9C-101B-9397-08002B2CF9AE}" pid="3" name="NXPowerLiteSettings">
    <vt:lpwstr>C700052003A000</vt:lpwstr>
  </property>
  <property fmtid="{D5CDD505-2E9C-101B-9397-08002B2CF9AE}" pid="4" name="NXPowerLiteVersion">
    <vt:lpwstr>D8.0.11</vt:lpwstr>
  </property>
  <property fmtid="{D5CDD505-2E9C-101B-9397-08002B2CF9AE}" pid="5" name="DISdDocName">
    <vt:lpwstr>CNT2406493</vt:lpwstr>
  </property>
  <property fmtid="{D5CDD505-2E9C-101B-9397-08002B2CF9AE}" pid="6" name="DISProperties">
    <vt:lpwstr>DISdDocName,DIScgiUrl,DISdUser,DISdID,DISidcName,DISTaskPaneUrl</vt:lpwstr>
  </property>
  <property fmtid="{D5CDD505-2E9C-101B-9397-08002B2CF9AE}" pid="7" name="DIScgiUrl">
    <vt:lpwstr>https://content.oracle.com/content/idcplg</vt:lpwstr>
  </property>
  <property fmtid="{D5CDD505-2E9C-101B-9397-08002B2CF9AE}" pid="8" name="DISdUser">
    <vt:lpwstr>anonymous</vt:lpwstr>
  </property>
  <property fmtid="{D5CDD505-2E9C-101B-9397-08002B2CF9AE}" pid="9" name="DISdID">
    <vt:lpwstr>7621685</vt:lpwstr>
  </property>
  <property fmtid="{D5CDD505-2E9C-101B-9397-08002B2CF9AE}" pid="10" name="DISidcName">
    <vt:lpwstr>sites_contrib_prod</vt:lpwstr>
  </property>
  <property fmtid="{D5CDD505-2E9C-101B-9397-08002B2CF9AE}" pid="11" name="DISTaskPaneUrl">
    <vt:lpwstr>https://content.oracle.com/content/idcplg?IdcService=DESKTOP_DOC_INFO&amp;dDocName=CNT2406493&amp;dID=7621685&amp;ClientControlled=DocMan,taskpane&amp;coreContentOnly=1</vt:lpwstr>
  </property>
</Properties>
</file>