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3"/>
  </p:notesMasterIdLst>
  <p:handoutMasterIdLst>
    <p:handoutMasterId r:id="rId4"/>
  </p:handoutMasterIdLst>
  <p:sldIdLst>
    <p:sldId id="2146846768" r:id="rId2"/>
  </p:sldIdLst>
  <p:sldSz cx="12192000" cy="6858000"/>
  <p:notesSz cx="7315200" cy="12344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ory Slides" id="{DE23787B-2F70-41BD-B1E9-2A7EFC31BF1D}">
          <p14:sldIdLst>
            <p14:sldId id="2146846768"/>
          </p14:sldIdLst>
        </p14:section>
        <p14:section name="Supporting Section" id="{FCD2D930-BC22-4394-8416-F486CCE3348B}">
          <p14:sldIdLst/>
        </p14:section>
        <p14:section name="Sample Slides" id="{69C79F6C-AA55-485D-BB9F-DB342B159076}">
          <p14:sldIdLst/>
        </p14:section>
        <p14:section name="About the Template" id="{9CC2E9AE-524F-47BB-BEC1-F503FF5CA12D}">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888" userDrawn="1">
          <p15:clr>
            <a:srgbClr val="A4A3A4"/>
          </p15:clr>
        </p15:guide>
        <p15:guide id="2"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elle Howell" initials="MH" lastIdx="4" clrIdx="0">
    <p:extLst>
      <p:ext uri="{19B8F6BF-5375-455C-9EA6-DF929625EA0E}">
        <p15:presenceInfo xmlns:p15="http://schemas.microsoft.com/office/powerpoint/2012/main" userId="Michelle How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FC8A"/>
    <a:srgbClr val="FDFEFE"/>
    <a:srgbClr val="FEFEFE"/>
    <a:srgbClr val="FFFEFE"/>
    <a:srgbClr val="FFFFFD"/>
    <a:srgbClr val="FFFFFE"/>
    <a:srgbClr val="FFFEFF"/>
    <a:srgbClr val="FEFFFF"/>
    <a:srgbClr val="FFFFFF"/>
    <a:srgbClr val="FFF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48" autoAdjust="0"/>
    <p:restoredTop sz="87279" autoAdjust="0"/>
  </p:normalViewPr>
  <p:slideViewPr>
    <p:cSldViewPr snapToGrid="0" showGuides="1">
      <p:cViewPr varScale="1">
        <p:scale>
          <a:sx n="114" d="100"/>
          <a:sy n="114" d="100"/>
        </p:scale>
        <p:origin x="2544" y="102"/>
      </p:cViewPr>
      <p:guideLst>
        <p:guide orient="horz" pos="2160"/>
        <p:guide pos="3840"/>
      </p:guideLst>
    </p:cSldViewPr>
  </p:slideViewPr>
  <p:outlineViewPr>
    <p:cViewPr>
      <p:scale>
        <a:sx n="33" d="100"/>
        <a:sy n="33" d="100"/>
      </p:scale>
      <p:origin x="0" y="-3207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50" d="100"/>
          <a:sy n="50" d="100"/>
        </p:scale>
        <p:origin x="2804" y="44"/>
      </p:cViewPr>
      <p:guideLst>
        <p:guide orient="horz" pos="3888"/>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54425A-3696-4DFB-B808-D2B88F3EB7C0}"/>
              </a:ext>
            </a:extLst>
          </p:cNvPr>
          <p:cNvSpPr>
            <a:spLocks noGrp="1"/>
          </p:cNvSpPr>
          <p:nvPr>
            <p:ph type="hdr" sz="quarter"/>
          </p:nvPr>
        </p:nvSpPr>
        <p:spPr>
          <a:xfrm>
            <a:off x="2" y="1"/>
            <a:ext cx="3169919" cy="619364"/>
          </a:xfrm>
          <a:prstGeom prst="rect">
            <a:avLst/>
          </a:prstGeom>
        </p:spPr>
        <p:txBody>
          <a:bodyPr vert="horz" lIns="112299" tIns="56150" rIns="112299" bIns="56150" rtlCol="0"/>
          <a:lstStyle>
            <a:lvl1pPr algn="l">
              <a:defRPr sz="1600"/>
            </a:lvl1pPr>
          </a:lstStyle>
          <a:p>
            <a:endParaRPr lang="en-US" dirty="0">
              <a:latin typeface="Oracle Sans Tab" panose="020B0503020204020204" pitchFamily="34" charset="0"/>
            </a:endParaRPr>
          </a:p>
        </p:txBody>
      </p:sp>
      <p:sp>
        <p:nvSpPr>
          <p:cNvPr id="3" name="Date Placeholder 2">
            <a:extLst>
              <a:ext uri="{FF2B5EF4-FFF2-40B4-BE49-F238E27FC236}">
                <a16:creationId xmlns:a16="http://schemas.microsoft.com/office/drawing/2014/main" id="{8F51457F-2D60-4187-92B7-C5BBED78E963}"/>
              </a:ext>
            </a:extLst>
          </p:cNvPr>
          <p:cNvSpPr>
            <a:spLocks noGrp="1"/>
          </p:cNvSpPr>
          <p:nvPr>
            <p:ph type="dt" sz="quarter" idx="1"/>
          </p:nvPr>
        </p:nvSpPr>
        <p:spPr>
          <a:xfrm>
            <a:off x="4143589" y="1"/>
            <a:ext cx="3169919" cy="619364"/>
          </a:xfrm>
          <a:prstGeom prst="rect">
            <a:avLst/>
          </a:prstGeom>
        </p:spPr>
        <p:txBody>
          <a:bodyPr vert="horz" lIns="112299" tIns="56150" rIns="112299" bIns="56150" rtlCol="0"/>
          <a:lstStyle>
            <a:lvl1pPr algn="r">
              <a:defRPr sz="1600"/>
            </a:lvl1pPr>
          </a:lstStyle>
          <a:p>
            <a:fld id="{320DD655-51D6-466D-8D72-5C78765FC630}" type="datetimeFigureOut">
              <a:rPr lang="en-US" smtClean="0">
                <a:latin typeface="Oracle Sans Tab" panose="020B0503020204020204" pitchFamily="34" charset="0"/>
              </a:rPr>
              <a:t>8/1/2023</a:t>
            </a:fld>
            <a:endParaRPr lang="en-US" dirty="0">
              <a:latin typeface="Oracle Sans Tab" panose="020B0503020204020204" pitchFamily="34" charset="0"/>
            </a:endParaRPr>
          </a:p>
        </p:txBody>
      </p:sp>
      <p:sp>
        <p:nvSpPr>
          <p:cNvPr id="4" name="Footer Placeholder 3">
            <a:extLst>
              <a:ext uri="{FF2B5EF4-FFF2-40B4-BE49-F238E27FC236}">
                <a16:creationId xmlns:a16="http://schemas.microsoft.com/office/drawing/2014/main" id="{53FA8CCD-D5C0-4680-BEFC-52889AACDB6E}"/>
              </a:ext>
            </a:extLst>
          </p:cNvPr>
          <p:cNvSpPr>
            <a:spLocks noGrp="1"/>
          </p:cNvSpPr>
          <p:nvPr>
            <p:ph type="ftr" sz="quarter" idx="2"/>
          </p:nvPr>
        </p:nvSpPr>
        <p:spPr>
          <a:xfrm>
            <a:off x="2" y="11725038"/>
            <a:ext cx="3169919" cy="619362"/>
          </a:xfrm>
          <a:prstGeom prst="rect">
            <a:avLst/>
          </a:prstGeom>
        </p:spPr>
        <p:txBody>
          <a:bodyPr vert="horz" lIns="112299" tIns="56150" rIns="112299" bIns="56150" rtlCol="0" anchor="b"/>
          <a:lstStyle>
            <a:lvl1pPr algn="l">
              <a:defRPr sz="1600"/>
            </a:lvl1pPr>
          </a:lstStyle>
          <a:p>
            <a:endParaRPr lang="en-US" dirty="0">
              <a:latin typeface="Oracle Sans Tab" panose="020B0503020204020204" pitchFamily="34" charset="0"/>
            </a:endParaRPr>
          </a:p>
        </p:txBody>
      </p:sp>
      <p:sp>
        <p:nvSpPr>
          <p:cNvPr id="5" name="Slide Number Placeholder 4">
            <a:extLst>
              <a:ext uri="{FF2B5EF4-FFF2-40B4-BE49-F238E27FC236}">
                <a16:creationId xmlns:a16="http://schemas.microsoft.com/office/drawing/2014/main" id="{3E50B35B-8976-44A2-B80D-FC8BD07A167F}"/>
              </a:ext>
            </a:extLst>
          </p:cNvPr>
          <p:cNvSpPr>
            <a:spLocks noGrp="1"/>
          </p:cNvSpPr>
          <p:nvPr>
            <p:ph type="sldNum" sz="quarter" idx="3"/>
          </p:nvPr>
        </p:nvSpPr>
        <p:spPr>
          <a:xfrm>
            <a:off x="4143589" y="11725038"/>
            <a:ext cx="3169919" cy="619362"/>
          </a:xfrm>
          <a:prstGeom prst="rect">
            <a:avLst/>
          </a:prstGeom>
        </p:spPr>
        <p:txBody>
          <a:bodyPr vert="horz" lIns="112299" tIns="56150" rIns="112299" bIns="56150" rtlCol="0" anchor="b"/>
          <a:lstStyle>
            <a:lvl1pPr algn="r">
              <a:defRPr sz="1600"/>
            </a:lvl1pPr>
          </a:lstStyle>
          <a:p>
            <a:fld id="{9D34DC6F-9D14-4548-8221-51EE6F5B6657}" type="slidenum">
              <a:rPr lang="en-US" smtClean="0">
                <a:latin typeface="Oracle Sans Tab" panose="020B0503020204020204" pitchFamily="34" charset="0"/>
              </a:rPr>
              <a:t>‹#›</a:t>
            </a:fld>
            <a:endParaRPr lang="en-US" dirty="0">
              <a:latin typeface="Oracle Sans Tab" panose="020B0503020204020204" pitchFamily="34" charset="0"/>
            </a:endParaRPr>
          </a:p>
        </p:txBody>
      </p:sp>
    </p:spTree>
    <p:extLst>
      <p:ext uri="{BB962C8B-B14F-4D97-AF65-F5344CB8AC3E}">
        <p14:creationId xmlns:p14="http://schemas.microsoft.com/office/powerpoint/2010/main" val="1260127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169919" cy="619364"/>
          </a:xfrm>
          <a:prstGeom prst="rect">
            <a:avLst/>
          </a:prstGeom>
        </p:spPr>
        <p:txBody>
          <a:bodyPr vert="horz" lIns="112299" tIns="56150" rIns="112299" bIns="56150" rtlCol="0"/>
          <a:lstStyle>
            <a:lvl1pPr algn="l">
              <a:defRPr sz="1600">
                <a:latin typeface="Oracle Sans Tab" panose="020B0503020204020204" pitchFamily="34" charset="0"/>
              </a:defRPr>
            </a:lvl1pPr>
          </a:lstStyle>
          <a:p>
            <a:endParaRPr lang="en-US" dirty="0"/>
          </a:p>
        </p:txBody>
      </p:sp>
      <p:sp>
        <p:nvSpPr>
          <p:cNvPr id="3" name="Date Placeholder 2"/>
          <p:cNvSpPr>
            <a:spLocks noGrp="1"/>
          </p:cNvSpPr>
          <p:nvPr>
            <p:ph type="dt" idx="1"/>
          </p:nvPr>
        </p:nvSpPr>
        <p:spPr>
          <a:xfrm>
            <a:off x="4143589" y="1"/>
            <a:ext cx="3169919" cy="619364"/>
          </a:xfrm>
          <a:prstGeom prst="rect">
            <a:avLst/>
          </a:prstGeom>
        </p:spPr>
        <p:txBody>
          <a:bodyPr vert="horz" lIns="112299" tIns="56150" rIns="112299" bIns="56150" rtlCol="0"/>
          <a:lstStyle>
            <a:lvl1pPr algn="r">
              <a:defRPr sz="1600">
                <a:latin typeface="Oracle Sans Tab" panose="020B0503020204020204" pitchFamily="34" charset="0"/>
              </a:defRPr>
            </a:lvl1pPr>
          </a:lstStyle>
          <a:p>
            <a:fld id="{4F9C25BA-F9B0-4418-8CA0-3A9DF1256BA5}" type="datetimeFigureOut">
              <a:rPr lang="en-US" smtClean="0"/>
              <a:pPr/>
              <a:t>8/1/2023</a:t>
            </a:fld>
            <a:endParaRPr lang="en-US" dirty="0"/>
          </a:p>
        </p:txBody>
      </p:sp>
      <p:sp>
        <p:nvSpPr>
          <p:cNvPr id="4" name="Slide Image Placeholder 3"/>
          <p:cNvSpPr>
            <a:spLocks noGrp="1" noRot="1" noChangeAspect="1"/>
          </p:cNvSpPr>
          <p:nvPr>
            <p:ph type="sldImg" idx="2"/>
          </p:nvPr>
        </p:nvSpPr>
        <p:spPr>
          <a:xfrm>
            <a:off x="-44450" y="1543050"/>
            <a:ext cx="7404100" cy="4165600"/>
          </a:xfrm>
          <a:prstGeom prst="rect">
            <a:avLst/>
          </a:prstGeom>
          <a:noFill/>
          <a:ln w="12700">
            <a:solidFill>
              <a:prstClr val="black"/>
            </a:solidFill>
          </a:ln>
        </p:spPr>
        <p:txBody>
          <a:bodyPr vert="horz" lIns="112299" tIns="56150" rIns="112299" bIns="56150" rtlCol="0" anchor="ctr"/>
          <a:lstStyle/>
          <a:p>
            <a:endParaRPr lang="en-US" dirty="0"/>
          </a:p>
        </p:txBody>
      </p:sp>
      <p:sp>
        <p:nvSpPr>
          <p:cNvPr id="5" name="Notes Placeholder 4"/>
          <p:cNvSpPr>
            <a:spLocks noGrp="1"/>
          </p:cNvSpPr>
          <p:nvPr>
            <p:ph type="body" sz="quarter" idx="3"/>
          </p:nvPr>
        </p:nvSpPr>
        <p:spPr>
          <a:xfrm>
            <a:off x="731520" y="5940742"/>
            <a:ext cx="5852160" cy="4860608"/>
          </a:xfrm>
          <a:prstGeom prst="rect">
            <a:avLst/>
          </a:prstGeom>
          <a:noFill/>
        </p:spPr>
        <p:txBody>
          <a:bodyPr vert="horz" lIns="0" tIns="0" rIns="0" bIns="0" rtlCol="0">
            <a:noAutofit/>
          </a:bodyPr>
          <a:lstStyle/>
          <a:p>
            <a:pPr marR="0" lvl="0" indent="0" fontAlgn="auto">
              <a:lnSpc>
                <a:spcPct val="95000"/>
              </a:lnSpc>
              <a:spcBef>
                <a:spcPts val="736"/>
              </a:spcBef>
              <a:spcAft>
                <a:spcPts val="0"/>
              </a:spcAft>
              <a:buClrTx/>
              <a:buSzTx/>
              <a:buFont typeface="System Font Regular"/>
              <a:buNone/>
              <a:tabLst/>
            </a:pPr>
            <a:r>
              <a:rPr lang="en-US" dirty="0"/>
              <a:t>Edit Master text styles</a:t>
            </a:r>
          </a:p>
          <a:p>
            <a:pPr marL="449199" marR="0" lvl="1" indent="-224599" fontAlgn="auto">
              <a:lnSpc>
                <a:spcPct val="95000"/>
              </a:lnSpc>
              <a:spcBef>
                <a:spcPts val="736"/>
              </a:spcBef>
              <a:spcAft>
                <a:spcPts val="0"/>
              </a:spcAft>
              <a:buClrTx/>
              <a:buSzPct val="100000"/>
              <a:buFont typeface="Arial" panose="020B0604020202020204" pitchFamily="34" charset="0"/>
              <a:buChar char="•"/>
              <a:tabLst/>
            </a:pPr>
            <a:r>
              <a:rPr lang="en-US" dirty="0"/>
              <a:t>Second level</a:t>
            </a:r>
          </a:p>
          <a:p>
            <a:pPr marL="898397" marR="0" lvl="2" indent="-224599" fontAlgn="auto">
              <a:lnSpc>
                <a:spcPct val="95000"/>
              </a:lnSpc>
              <a:spcBef>
                <a:spcPts val="491"/>
              </a:spcBef>
              <a:spcAft>
                <a:spcPts val="0"/>
              </a:spcAft>
              <a:buClrTx/>
              <a:buSzPct val="120000"/>
              <a:buFont typeface="System Font Regular"/>
              <a:buChar char="-"/>
              <a:tabLst/>
            </a:pPr>
            <a:r>
              <a:rPr lang="en-US" dirty="0"/>
              <a:t>Third level</a:t>
            </a:r>
          </a:p>
          <a:p>
            <a:pPr marL="1347596" marR="0" lvl="3" indent="-224599" fontAlgn="auto">
              <a:lnSpc>
                <a:spcPct val="95000"/>
              </a:lnSpc>
              <a:spcBef>
                <a:spcPts val="491"/>
              </a:spcBef>
              <a:spcAft>
                <a:spcPts val="0"/>
              </a:spcAft>
              <a:buClrTx/>
              <a:buSzPct val="100000"/>
              <a:buFont typeface="System Font Regular"/>
              <a:buChar char="◦"/>
              <a:tabLst/>
            </a:pPr>
            <a:r>
              <a:rPr lang="en-US" dirty="0"/>
              <a:t>Fourth level</a:t>
            </a:r>
          </a:p>
          <a:p>
            <a:pPr marL="1796796" marR="0" lvl="4" indent="-224599" fontAlgn="auto">
              <a:lnSpc>
                <a:spcPct val="95000"/>
              </a:lnSpc>
              <a:spcBef>
                <a:spcPts val="491"/>
              </a:spcBef>
              <a:spcAft>
                <a:spcPts val="0"/>
              </a:spcAft>
              <a:buClrTx/>
              <a:buSzTx/>
              <a:buFont typeface="System Font Regular"/>
              <a:buChar char="•"/>
              <a:tabLst/>
            </a:pPr>
            <a:r>
              <a:rPr lang="en-US" dirty="0"/>
              <a:t>Fifth level</a:t>
            </a:r>
          </a:p>
        </p:txBody>
      </p:sp>
      <p:sp>
        <p:nvSpPr>
          <p:cNvPr id="7" name="Slide Number Placeholder 6"/>
          <p:cNvSpPr>
            <a:spLocks noGrp="1"/>
          </p:cNvSpPr>
          <p:nvPr>
            <p:ph type="sldNum" sz="quarter" idx="5"/>
          </p:nvPr>
        </p:nvSpPr>
        <p:spPr>
          <a:xfrm>
            <a:off x="4143589" y="11725038"/>
            <a:ext cx="3169919" cy="619362"/>
          </a:xfrm>
          <a:prstGeom prst="rect">
            <a:avLst/>
          </a:prstGeom>
        </p:spPr>
        <p:txBody>
          <a:bodyPr vert="horz" lIns="112299" tIns="56150" rIns="112299" bIns="56150" rtlCol="0" anchor="b"/>
          <a:lstStyle>
            <a:lvl1pPr algn="r">
              <a:defRPr sz="1600">
                <a:latin typeface="Oracle Sans Tab" panose="020B0503020204020204" pitchFamily="34" charset="0"/>
              </a:defRPr>
            </a:lvl1pPr>
          </a:lstStyle>
          <a:p>
            <a:fld id="{9EDC5964-3162-43B5-B1EC-63C8D166D7D3}" type="slidenum">
              <a:rPr lang="en-US" smtClean="0"/>
              <a:pPr/>
              <a:t>‹#›</a:t>
            </a:fld>
            <a:endParaRPr lang="en-US" dirty="0"/>
          </a:p>
        </p:txBody>
      </p:sp>
      <p:sp>
        <p:nvSpPr>
          <p:cNvPr id="6" name="Footer Placeholder 5"/>
          <p:cNvSpPr>
            <a:spLocks noGrp="1"/>
          </p:cNvSpPr>
          <p:nvPr>
            <p:ph type="ftr" sz="quarter" idx="4"/>
          </p:nvPr>
        </p:nvSpPr>
        <p:spPr>
          <a:xfrm>
            <a:off x="2" y="11725038"/>
            <a:ext cx="3169919" cy="619362"/>
          </a:xfrm>
          <a:prstGeom prst="rect">
            <a:avLst/>
          </a:prstGeom>
        </p:spPr>
        <p:txBody>
          <a:bodyPr vert="horz" lIns="112299" tIns="56150" rIns="112299" bIns="56150" rtlCol="0" anchor="b"/>
          <a:lstStyle>
            <a:lvl1pPr algn="l">
              <a:defRPr sz="1600">
                <a:latin typeface="Oracle Sans Tab" panose="020B0503020204020204" pitchFamily="34" charset="0"/>
              </a:defRPr>
            </a:lvl1pPr>
          </a:lstStyle>
          <a:p>
            <a:endParaRPr lang="en-US" dirty="0"/>
          </a:p>
        </p:txBody>
      </p:sp>
    </p:spTree>
    <p:extLst>
      <p:ext uri="{BB962C8B-B14F-4D97-AF65-F5344CB8AC3E}">
        <p14:creationId xmlns:p14="http://schemas.microsoft.com/office/powerpoint/2010/main" val="684971693"/>
      </p:ext>
    </p:extLst>
  </p:cSld>
  <p:clrMap bg1="lt1" tx1="dk1" bg2="lt2" tx2="dk2" accent1="accent1" accent2="accent2" accent3="accent3" accent4="accent4" accent5="accent5" accent6="accent6" hlink="hlink" folHlink="folHlink"/>
  <p:notesStyle>
    <a:lvl1pPr marL="0" algn="l" defTabSz="914400" rtl="0" eaLnBrk="1" latinLnBrk="0" hangingPunct="1">
      <a:defRPr lang="en-US" sz="1200" b="0" i="0" kern="1200">
        <a:solidFill>
          <a:schemeClr val="tx1"/>
        </a:solidFill>
        <a:latin typeface="Oracle Sans Tab" panose="020B0503020204020204" pitchFamily="34" charset="0"/>
        <a:ea typeface="+mn-ea"/>
        <a:cs typeface="Oracle Sans Tab" panose="020B0503020204020204" pitchFamily="34" charset="0"/>
      </a:defRPr>
    </a:lvl1pPr>
    <a:lvl2pPr marL="457200" algn="l" defTabSz="914400" rtl="0" eaLnBrk="1" latinLnBrk="0" hangingPunct="1">
      <a:defRPr lang="en-US" sz="1200" b="0" i="0" kern="1200">
        <a:solidFill>
          <a:schemeClr val="tx1"/>
        </a:solidFill>
        <a:latin typeface="Oracle Sans Tab" panose="020B0503020204020204" pitchFamily="34" charset="0"/>
        <a:ea typeface="+mn-ea"/>
        <a:cs typeface="Oracle Sans Tab" panose="020B0503020204020204" pitchFamily="34" charset="0"/>
      </a:defRPr>
    </a:lvl2pPr>
    <a:lvl3pPr marL="914400" algn="l" defTabSz="914400" rtl="0" eaLnBrk="1" latinLnBrk="0" hangingPunct="1">
      <a:defRPr lang="en-US" sz="1100" kern="1200">
        <a:solidFill>
          <a:schemeClr val="tx1"/>
        </a:solidFill>
        <a:latin typeface="Oracle Sans Tab Light" panose="020B0403020204020204" pitchFamily="34" charset="0"/>
        <a:ea typeface="+mn-ea"/>
        <a:cs typeface="Oracle Sans Tab Light" panose="020B0403020204020204" pitchFamily="34" charset="0"/>
      </a:defRPr>
    </a:lvl3pPr>
    <a:lvl4pPr marL="1371600" algn="l" defTabSz="914400" rtl="0" eaLnBrk="1" latinLnBrk="0" hangingPunct="1">
      <a:defRPr lang="en-US" sz="1050" kern="1200">
        <a:solidFill>
          <a:schemeClr val="tx1"/>
        </a:solidFill>
        <a:latin typeface="Oracle Sans Tab Light" panose="020B0403020204020204" pitchFamily="34" charset="0"/>
        <a:ea typeface="+mn-ea"/>
        <a:cs typeface="Oracle Sans Tab Light" panose="020B0403020204020204" pitchFamily="34" charset="0"/>
      </a:defRPr>
    </a:lvl4pPr>
    <a:lvl5pPr marL="1828800" algn="l" defTabSz="914400" rtl="0" eaLnBrk="1" latinLnBrk="0" hangingPunct="1">
      <a:defRPr lang="en-US" sz="1000" kern="1200">
        <a:solidFill>
          <a:schemeClr val="tx1"/>
        </a:solidFill>
        <a:latin typeface="Oracle Sans Tab Light" panose="020B0403020204020204" pitchFamily="34" charset="0"/>
        <a:ea typeface="+mn-ea"/>
        <a:cs typeface="Oracle Sans Tab Light" panose="020B0403020204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a:p>
            <a:pPr fontAlgn="ctr"/>
            <a:r>
              <a:rPr lang="zh-CN" altLang="en-US" sz="1200" b="1" i="0" kern="1200" dirty="0">
                <a:solidFill>
                  <a:schemeClr val="tx1"/>
                </a:solidFill>
                <a:effectLst/>
                <a:latin typeface="+mn-lt"/>
                <a:ea typeface="+mn-ea"/>
                <a:cs typeface="+mn-cs"/>
              </a:rPr>
              <a:t>数据库</a:t>
            </a:r>
            <a:r>
              <a:rPr lang="en-US" altLang="zh-CN" sz="1200" b="1" i="0" kern="1200" dirty="0">
                <a:solidFill>
                  <a:schemeClr val="tx1"/>
                </a:solidFill>
                <a:effectLst/>
                <a:latin typeface="+mn-lt"/>
                <a:ea typeface="+mn-ea"/>
                <a:cs typeface="+mn-cs"/>
              </a:rPr>
              <a:t>: </a:t>
            </a:r>
            <a:r>
              <a:rPr lang="zh-CN" altLang="en-US" sz="1200" b="1" i="0" kern="1200" dirty="0">
                <a:solidFill>
                  <a:schemeClr val="tx1"/>
                </a:solidFill>
                <a:effectLst/>
                <a:latin typeface="+mn-lt"/>
                <a:ea typeface="+mn-ea"/>
                <a:cs typeface="+mn-cs"/>
              </a:rPr>
              <a:t>概览</a:t>
            </a:r>
          </a:p>
          <a:p>
            <a:pPr fontAlgn="ctr"/>
            <a:r>
              <a:rPr lang="zh-CN" altLang="en-US" sz="1200" b="1" i="0" kern="1200" dirty="0">
                <a:solidFill>
                  <a:schemeClr val="tx1"/>
                </a:solidFill>
                <a:effectLst/>
                <a:latin typeface="+mn-lt"/>
                <a:ea typeface="+mn-ea"/>
                <a:cs typeface="+mn-cs"/>
              </a:rPr>
              <a:t>创建资源提供方</a:t>
            </a:r>
          </a:p>
          <a:p>
            <a:pPr fontAlgn="t"/>
            <a:r>
              <a:rPr lang="zh-CN" altLang="en-US" sz="1200" b="0" i="0" kern="1200" dirty="0">
                <a:solidFill>
                  <a:schemeClr val="tx1"/>
                </a:solidFill>
                <a:effectLst/>
                <a:latin typeface="+mn-lt"/>
                <a:ea typeface="+mn-ea"/>
                <a:cs typeface="+mn-cs"/>
              </a:rPr>
              <a:t>资源提供方是组合目标类型</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表示预配服务类型的服务实例所需的资源类型。例如</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数据库服务类型在其资源提供方中需要 </a:t>
            </a:r>
            <a:r>
              <a:rPr lang="en" altLang="zh-CN" sz="1200" b="0" i="0" kern="1200" dirty="0">
                <a:solidFill>
                  <a:schemeClr val="tx1"/>
                </a:solidFill>
                <a:effectLst/>
                <a:latin typeface="+mn-lt"/>
                <a:ea typeface="+mn-ea"/>
                <a:cs typeface="+mn-cs"/>
              </a:rPr>
              <a:t>Oracle </a:t>
            </a:r>
            <a:r>
              <a:rPr lang="zh-CN" altLang="en-US" sz="1200" b="0" i="0" kern="1200" dirty="0">
                <a:solidFill>
                  <a:schemeClr val="tx1"/>
                </a:solidFill>
                <a:effectLst/>
                <a:latin typeface="+mn-lt"/>
                <a:ea typeface="+mn-ea"/>
                <a:cs typeface="+mn-cs"/>
              </a:rPr>
              <a:t>主目录目标。</a:t>
            </a:r>
          </a:p>
          <a:p>
            <a:pPr fontAlgn="t"/>
            <a:r>
              <a:rPr lang="zh-CN" altLang="en-US" sz="1200" b="0" i="0" kern="1200" dirty="0">
                <a:solidFill>
                  <a:schemeClr val="tx1"/>
                </a:solidFill>
                <a:effectLst/>
                <a:latin typeface="+mn-lt"/>
                <a:ea typeface="+mn-ea"/>
                <a:cs typeface="+mn-cs"/>
              </a:rPr>
              <a:t>单击左侧主窗格中的资源提供方步骤的名称将导航到所选服务类型的资源提供方创建页。</a:t>
            </a:r>
          </a:p>
          <a:p>
            <a:pPr fontAlgn="ctr"/>
            <a:r>
              <a:rPr lang="zh-CN" altLang="en-US" sz="1200" b="1" i="0" kern="1200" dirty="0">
                <a:solidFill>
                  <a:schemeClr val="tx1"/>
                </a:solidFill>
                <a:effectLst/>
                <a:latin typeface="+mn-lt"/>
                <a:ea typeface="+mn-ea"/>
                <a:cs typeface="+mn-cs"/>
              </a:rPr>
              <a:t>配置限额</a:t>
            </a:r>
          </a:p>
          <a:p>
            <a:pPr fontAlgn="t"/>
            <a:r>
              <a:rPr lang="zh-CN" altLang="en-US" sz="1200" b="0" i="0" kern="1200" dirty="0">
                <a:solidFill>
                  <a:schemeClr val="tx1"/>
                </a:solidFill>
                <a:effectLst/>
                <a:latin typeface="+mn-lt"/>
                <a:ea typeface="+mn-ea"/>
                <a:cs typeface="+mn-cs"/>
              </a:rPr>
              <a:t>限额是可授予给属于某个角色的每个自助用户的资源量。初始设置不需要限额</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但默认情况下用户将没有任何限制。</a:t>
            </a:r>
          </a:p>
          <a:p>
            <a:pPr fontAlgn="t"/>
            <a:r>
              <a:rPr lang="zh-CN" altLang="en-US" sz="1200" b="0" i="0" kern="1200" dirty="0">
                <a:solidFill>
                  <a:schemeClr val="tx1"/>
                </a:solidFill>
                <a:effectLst/>
                <a:latin typeface="+mn-lt"/>
                <a:ea typeface="+mn-ea"/>
                <a:cs typeface="+mn-cs"/>
              </a:rPr>
              <a:t>要为所选服务类型配置限额</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请在左侧主窗格中单击“限额”步骤。</a:t>
            </a:r>
          </a:p>
          <a:p>
            <a:pPr fontAlgn="ctr"/>
            <a:r>
              <a:rPr lang="zh-CN" altLang="en-US" sz="1200" b="1" i="0" kern="1200" dirty="0">
                <a:solidFill>
                  <a:schemeClr val="tx1"/>
                </a:solidFill>
                <a:effectLst/>
                <a:latin typeface="+mn-lt"/>
                <a:ea typeface="+mn-ea"/>
                <a:cs typeface="+mn-cs"/>
              </a:rPr>
              <a:t>创建服务模板</a:t>
            </a:r>
          </a:p>
          <a:p>
            <a:pPr fontAlgn="t"/>
            <a:r>
              <a:rPr lang="zh-CN" altLang="en-US" sz="1200" b="0" i="0" kern="1200" dirty="0">
                <a:solidFill>
                  <a:schemeClr val="tx1"/>
                </a:solidFill>
                <a:effectLst/>
                <a:latin typeface="+mn-lt"/>
                <a:ea typeface="+mn-ea"/>
                <a:cs typeface="+mn-cs"/>
              </a:rPr>
              <a:t>服务模板是在资源上创建新服务的服务预配逻辑。服务模板定义实例的特征。这些特征可能包含特定于服务类型的参数以及可能实例化模板的一些说明。当用户要求创建某种服务类型的实例时</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可从该服务类型的可用服务方案 </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派生自服务模板</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的列表中进行选择</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用户有权访问该列表</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并且可能需要提供创建逻辑所需的输入参数值。</a:t>
            </a:r>
          </a:p>
          <a:p>
            <a:pPr fontAlgn="t"/>
            <a:r>
              <a:rPr lang="zh-CN" altLang="en-US" sz="1200" b="0" i="0" kern="1200" dirty="0">
                <a:solidFill>
                  <a:schemeClr val="tx1"/>
                </a:solidFill>
                <a:effectLst/>
                <a:latin typeface="+mn-lt"/>
                <a:ea typeface="+mn-ea"/>
                <a:cs typeface="+mn-cs"/>
              </a:rPr>
              <a:t>要为所选服务类型配置服务模板</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请在左侧主窗格中单击“服务模板”步骤。</a:t>
            </a:r>
          </a:p>
          <a:p>
            <a:pPr fontAlgn="ctr"/>
            <a:r>
              <a:rPr lang="zh-CN" altLang="en-US" sz="1200" b="1" i="0" kern="1200" dirty="0">
                <a:solidFill>
                  <a:schemeClr val="tx1"/>
                </a:solidFill>
                <a:effectLst/>
                <a:latin typeface="+mn-lt"/>
                <a:ea typeface="+mn-ea"/>
                <a:cs typeface="+mn-cs"/>
              </a:rPr>
              <a:t>配置请求设置</a:t>
            </a:r>
          </a:p>
          <a:p>
            <a:pPr fontAlgn="t"/>
            <a:r>
              <a:rPr lang="zh-CN" altLang="en-US" sz="1200" b="0" i="0" kern="1200" dirty="0">
                <a:solidFill>
                  <a:schemeClr val="tx1"/>
                </a:solidFill>
                <a:effectLst/>
                <a:latin typeface="+mn-lt"/>
                <a:ea typeface="+mn-ea"/>
                <a:cs typeface="+mn-cs"/>
              </a:rPr>
              <a:t>请求设置用于为服务类型或属于某些角色的用户定义请求相关的策略。您可以限制用户可以提前多久请求</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请求的最长持续时间</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或系统删除已归档请求之前经过的最长持续时间。初始设置不需要请求设置</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但默认情况下用户将没有任何限制。</a:t>
            </a:r>
          </a:p>
          <a:p>
            <a:pPr fontAlgn="t"/>
            <a:r>
              <a:rPr lang="zh-CN" altLang="en-US" sz="1200" b="0" i="0" kern="1200" dirty="0">
                <a:solidFill>
                  <a:schemeClr val="tx1"/>
                </a:solidFill>
                <a:effectLst/>
                <a:latin typeface="+mn-lt"/>
                <a:ea typeface="+mn-ea"/>
                <a:cs typeface="+mn-cs"/>
              </a:rPr>
              <a:t>要为此服务类型配置请求设置</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请在左侧主窗格中单击“请求设置”步骤。</a:t>
            </a:r>
          </a:p>
          <a:p>
            <a:endParaRPr kumimoji="1" lang="zh-CN" altLang="en-US" dirty="0"/>
          </a:p>
        </p:txBody>
      </p:sp>
      <p:sp>
        <p:nvSpPr>
          <p:cNvPr id="4" name="日期占位符 3"/>
          <p:cNvSpPr>
            <a:spLocks noGrp="1"/>
          </p:cNvSpPr>
          <p:nvPr>
            <p:ph type="dt" idx="1"/>
          </p:nvPr>
        </p:nvSpPr>
        <p:spPr/>
        <p:txBody>
          <a:bodyPr/>
          <a:lstStyle/>
          <a:p>
            <a:fld id="{3C06F26C-0778-4C8C-B05C-D5006DF39A96}" type="datetime1">
              <a:rPr lang="en-US" smtClean="0"/>
              <a:t>8/1/2023</a:t>
            </a:fld>
            <a:endParaRPr lang="en-US"/>
          </a:p>
        </p:txBody>
      </p:sp>
      <p:sp>
        <p:nvSpPr>
          <p:cNvPr id="5" name="页脚占位符 4"/>
          <p:cNvSpPr>
            <a:spLocks noGrp="1"/>
          </p:cNvSpPr>
          <p:nvPr>
            <p:ph type="ftr" sz="quarter" idx="4"/>
          </p:nvPr>
        </p:nvSpPr>
        <p:spPr/>
        <p:txBody>
          <a:bodyPr/>
          <a:lstStyle/>
          <a:p>
            <a:endParaRPr lang="en-US"/>
          </a:p>
        </p:txBody>
      </p:sp>
      <p:sp>
        <p:nvSpPr>
          <p:cNvPr id="6" name="灯片编号占位符 5"/>
          <p:cNvSpPr>
            <a:spLocks noGrp="1"/>
          </p:cNvSpPr>
          <p:nvPr>
            <p:ph type="sldNum" sz="quarter" idx="5"/>
          </p:nvPr>
        </p:nvSpPr>
        <p:spPr/>
        <p:txBody>
          <a:bodyPr/>
          <a:lstStyle/>
          <a:p>
            <a:fld id="{DACC16FB-9D68-C74B-AABD-CDFC2ED74F24}" type="slidenum">
              <a:rPr lang="en-US" smtClean="0"/>
              <a:t>1</a:t>
            </a:fld>
            <a:endParaRPr lang="en-US"/>
          </a:p>
        </p:txBody>
      </p:sp>
    </p:spTree>
    <p:extLst>
      <p:ext uri="{BB962C8B-B14F-4D97-AF65-F5344CB8AC3E}">
        <p14:creationId xmlns:p14="http://schemas.microsoft.com/office/powerpoint/2010/main" val="8818958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hyperlink" Target="mailto:mailto:quietperiod_ww_grp@oracle.com" TargetMode="External"/><Relationship Id="rId2" Type="http://schemas.openxmlformats.org/officeDocument/2006/relationships/hyperlink" Target="https://confluence.oraclecorp.com/confluence/display/DemandCenter/Safe+Harbor+Disclosures+for+Presentations" TargetMode="External"/><Relationship Id="rId1" Type="http://schemas.openxmlformats.org/officeDocument/2006/relationships/slideMaster" Target="../slideMasters/slideMaster1.xml"/><Relationship Id="rId4" Type="http://schemas.openxmlformats.org/officeDocument/2006/relationships/image" Target="../media/image19.png"/></Relationships>
</file>

<file path=ppt/slideLayouts/_rels/slideLayout45.xml.rels><?xml version="1.0" encoding="UTF-8" standalone="yes"?>
<Relationships xmlns="http://schemas.openxmlformats.org/package/2006/relationships"><Relationship Id="rId3" Type="http://schemas.openxmlformats.org/officeDocument/2006/relationships/hyperlink" Target="https://confluence.oraclecorp.com/confluence/display/DemandCenter/Safe+Harbor+Disclosures+for+Presentations" TargetMode="External"/><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hyperlink" Target="mailto:quietperiod_ww_grp@oracle.com" TargetMode="Externa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10.svg"/><Relationship Id="rId4" Type="http://schemas.openxmlformats.org/officeDocument/2006/relationships/image" Target="../media/image9.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23.jpeg"/><Relationship Id="rId4" Type="http://schemas.openxmlformats.org/officeDocument/2006/relationships/image" Target="../media/image4.sv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25.jp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ight - Title">
    <p:spTree>
      <p:nvGrpSpPr>
        <p:cNvPr id="1" name=""/>
        <p:cNvGrpSpPr/>
        <p:nvPr/>
      </p:nvGrpSpPr>
      <p:grpSpPr>
        <a:xfrm>
          <a:off x="0" y="0"/>
          <a:ext cx="0" cy="0"/>
          <a:chOff x="0" y="0"/>
          <a:chExt cx="0" cy="0"/>
        </a:xfrm>
      </p:grpSpPr>
      <p:pic>
        <p:nvPicPr>
          <p:cNvPr id="28" name="Cloud">
            <a:extLst>
              <a:ext uri="{FF2B5EF4-FFF2-40B4-BE49-F238E27FC236}">
                <a16:creationId xmlns:a16="http://schemas.microsoft.com/office/drawing/2014/main" id="{C96C0F11-AAE4-4147-BF68-F2C0EE13073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7860484" y="20917"/>
            <a:ext cx="4331516" cy="2542941"/>
          </a:xfrm>
          <a:prstGeom prst="rect">
            <a:avLst/>
          </a:prstGeom>
        </p:spPr>
      </p:pic>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2" name="Oracle Logo" descr="Oracle Logo">
            <a:extLst>
              <a:ext uri="{FF2B5EF4-FFF2-40B4-BE49-F238E27FC236}">
                <a16:creationId xmlns:a16="http://schemas.microsoft.com/office/drawing/2014/main" id="{37E7F181-1615-4A41-B1E8-B9FF5CDED018}"/>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949" y="1132368"/>
            <a:ext cx="1524893" cy="320040"/>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148840"/>
            <a:ext cx="10158984" cy="1280160"/>
          </a:xfrm>
          <a:noFill/>
        </p:spPr>
        <p:txBody>
          <a:bodyPr vert="horz" wrap="square" lIns="0" tIns="0" rIns="0" bIns="91440" rtlCol="0" anchor="b">
            <a:noAutofit/>
          </a:bodyPr>
          <a:lstStyle>
            <a:lvl1pPr>
              <a:defRPr lang="en-US" sz="4000" b="0" dirty="0">
                <a:latin typeface="+mj-lt"/>
              </a:defRPr>
            </a:lvl1pPr>
          </a:lstStyle>
          <a:p>
            <a:pPr lvl="0">
              <a:lnSpc>
                <a:spcPct val="100000"/>
              </a:lnSpc>
            </a:pPr>
            <a:r>
              <a:rPr lang="en-US" dirty="0"/>
              <a:t>Title goes here (up to two lines) </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AE562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545595"/>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883188"/>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9" name="object 9">
            <a:extLst>
              <a:ext uri="{FF2B5EF4-FFF2-40B4-BE49-F238E27FC236}">
                <a16:creationId xmlns:a16="http://schemas.microsoft.com/office/drawing/2014/main" id="{26349A69-90E3-45DB-BC86-3B7FB26B13E2}"/>
              </a:ext>
            </a:extLst>
          </p:cNvPr>
          <p:cNvSpPr/>
          <p:nvPr userDrawn="1"/>
        </p:nvSpPr>
        <p:spPr>
          <a:xfrm>
            <a:off x="0" y="0"/>
            <a:ext cx="190482" cy="6857365"/>
          </a:xfrm>
          <a:prstGeom prst="rect">
            <a:avLst/>
          </a:prstGeom>
          <a:blipFill>
            <a:blip r:embed="rId6" cstate="email">
              <a:extLst>
                <a:ext uri="{28A0092B-C50C-407E-A947-70E740481C1C}">
                  <a14:useLocalDpi xmlns:a14="http://schemas.microsoft.com/office/drawing/2010/main"/>
                </a:ext>
              </a:extLst>
            </a:blip>
            <a:stretch>
              <a:fillRect/>
            </a:stretch>
          </a:blipFill>
        </p:spPr>
        <p:txBody>
          <a:bodyPr wrap="square" lIns="0" tIns="0" rIns="0" bIns="0" rtlCol="0"/>
          <a:lstStyle/>
          <a:p>
            <a:endParaRPr sz="2968"/>
          </a:p>
        </p:txBody>
      </p:sp>
    </p:spTree>
    <p:extLst>
      <p:ext uri="{BB962C8B-B14F-4D97-AF65-F5344CB8AC3E}">
        <p14:creationId xmlns:p14="http://schemas.microsoft.com/office/powerpoint/2010/main" val="311639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ght - Title/Subtitle 2 Column">
    <p:spTree>
      <p:nvGrpSpPr>
        <p:cNvPr id="1" name=""/>
        <p:cNvGrpSpPr/>
        <p:nvPr/>
      </p:nvGrpSpPr>
      <p:grpSpPr>
        <a:xfrm>
          <a:off x="0" y="0"/>
          <a:ext cx="0" cy="0"/>
          <a:chOff x="0" y="0"/>
          <a:chExt cx="0" cy="0"/>
        </a:xfrm>
      </p:grpSpPr>
      <p:pic>
        <p:nvPicPr>
          <p:cNvPr id="12" name="Cloud">
            <a:extLst>
              <a:ext uri="{FF2B5EF4-FFF2-40B4-BE49-F238E27FC236}">
                <a16:creationId xmlns:a16="http://schemas.microsoft.com/office/drawing/2014/main" id="{F24DF316-2FA6-AE44-AB7A-9E7E86E0BEB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Tab" panose="020B0503020204020204" pitchFamily="34" charset="0"/>
                <a:cs typeface="Oracle Sans Tab"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608297"/>
            <a:ext cx="508406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6108521" y="1608298"/>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66215" y="1608297"/>
            <a:ext cx="508406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8"/>
          <p:cNvSpPr>
            <a:spLocks noGrp="1"/>
          </p:cNvSpPr>
          <p:nvPr>
            <p:ph type="dt" sz="half" idx="16"/>
          </p:nvPr>
        </p:nvSpPr>
        <p:spPr/>
        <p:txBody>
          <a:bodyPr/>
          <a:lstStyle/>
          <a:p>
            <a:r>
              <a:rPr lang="en-US"/>
              <a:t>[Date]</a:t>
            </a:r>
            <a:endParaRPr lang="en-US" dirty="0"/>
          </a:p>
        </p:txBody>
      </p:sp>
      <p:sp>
        <p:nvSpPr>
          <p:cNvPr id="10" name="Footer Placeholder 9"/>
          <p:cNvSpPr>
            <a:spLocks noGrp="1"/>
          </p:cNvSpPr>
          <p:nvPr>
            <p:ph type="ftr" sz="quarter" idx="17"/>
          </p:nvPr>
        </p:nvSpPr>
        <p:spPr/>
        <p:txBody>
          <a:bodyPr/>
          <a:lstStyle/>
          <a:p>
            <a:r>
              <a:rPr lang="en-US" dirty="0"/>
              <a:t>Copyright © 2021, Oracle and/or its affiliates | Confidential: Restricted</a:t>
            </a:r>
          </a:p>
        </p:txBody>
      </p:sp>
      <p:sp>
        <p:nvSpPr>
          <p:cNvPr id="11" name="Slide Number Placeholder 10"/>
          <p:cNvSpPr>
            <a:spLocks noGrp="1"/>
          </p:cNvSpPr>
          <p:nvPr>
            <p:ph type="sldNum" sz="quarter" idx="18"/>
          </p:nvPr>
        </p:nvSpPr>
        <p:spPr/>
        <p:txBody>
          <a:bodyPr/>
          <a:lstStyle/>
          <a:p>
            <a:fld id="{345D60D9-5372-5F40-9443-0F9AE5BDC3C8}" type="slidenum">
              <a:rPr lang="en-US" smtClean="0"/>
              <a:pPr/>
              <a:t>‹#›</a:t>
            </a:fld>
            <a:endParaRPr lang="en-US" dirty="0"/>
          </a:p>
        </p:txBody>
      </p:sp>
      <p:sp>
        <p:nvSpPr>
          <p:cNvPr id="13" name="Title 12"/>
          <p:cNvSpPr>
            <a:spLocks noGrp="1"/>
          </p:cNvSpPr>
          <p:nvPr>
            <p:ph type="title"/>
          </p:nvPr>
        </p:nvSpPr>
        <p:spPr/>
        <p:txBody>
          <a:bodyPr/>
          <a:lstStyle>
            <a:lvl1pPr>
              <a:defRPr/>
            </a:lvl1pPr>
          </a:lstStyle>
          <a:p>
            <a:r>
              <a:rPr lang="en-US" dirty="0"/>
              <a:t>Click to edit Master title style</a:t>
            </a:r>
          </a:p>
        </p:txBody>
      </p:sp>
    </p:spTree>
    <p:extLst>
      <p:ext uri="{BB962C8B-B14F-4D97-AF65-F5344CB8AC3E}">
        <p14:creationId xmlns:p14="http://schemas.microsoft.com/office/powerpoint/2010/main" val="2668598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ark - Title/Subtitle 2 Column">
    <p:bg>
      <p:bgRef idx="1001">
        <a:schemeClr val="bg1"/>
      </p:bgRef>
    </p:bg>
    <p:spTree>
      <p:nvGrpSpPr>
        <p:cNvPr id="1" name=""/>
        <p:cNvGrpSpPr/>
        <p:nvPr/>
      </p:nvGrpSpPr>
      <p:grpSpPr>
        <a:xfrm>
          <a:off x="0" y="0"/>
          <a:ext cx="0" cy="0"/>
          <a:chOff x="0" y="0"/>
          <a:chExt cx="0" cy="0"/>
        </a:xfrm>
      </p:grpSpPr>
      <p:pic>
        <p:nvPicPr>
          <p:cNvPr id="12" name="Cloud">
            <a:extLst>
              <a:ext uri="{FF2B5EF4-FFF2-40B4-BE49-F238E27FC236}">
                <a16:creationId xmlns:a16="http://schemas.microsoft.com/office/drawing/2014/main" id="{28C366F9-78A6-F740-87C8-B4D59AEB61B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Tab" panose="020B0503020204020204" pitchFamily="34" charset="0"/>
                <a:cs typeface="Oracle Sans Tab"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609724"/>
            <a:ext cx="508406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6108521" y="1608588"/>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66215" y="1609724"/>
            <a:ext cx="508406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a:extLst>
              <a:ext uri="{FF2B5EF4-FFF2-40B4-BE49-F238E27FC236}">
                <a16:creationId xmlns:a16="http://schemas.microsoft.com/office/drawing/2014/main" id="{C3662519-4941-4045-9F0E-DBC7AD6CC29F}"/>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C9E807CE-245D-4F0E-ACCB-E3FE7584A0AE}"/>
              </a:ext>
            </a:extLst>
          </p:cNvPr>
          <p:cNvSpPr>
            <a:spLocks noGrp="1"/>
          </p:cNvSpPr>
          <p:nvPr>
            <p:ph type="dt" sz="half" idx="16"/>
          </p:nvPr>
        </p:nvSpPr>
        <p:spPr/>
        <p:txBody>
          <a:bodyPr/>
          <a:lstStyle/>
          <a:p>
            <a:r>
              <a:rPr lang="en-US"/>
              <a:t>[Date]</a:t>
            </a:r>
            <a:endParaRPr lang="en-US" dirty="0"/>
          </a:p>
        </p:txBody>
      </p:sp>
      <p:sp>
        <p:nvSpPr>
          <p:cNvPr id="7" name="Footer Placeholder 6">
            <a:extLst>
              <a:ext uri="{FF2B5EF4-FFF2-40B4-BE49-F238E27FC236}">
                <a16:creationId xmlns:a16="http://schemas.microsoft.com/office/drawing/2014/main" id="{D5C87038-F332-48C5-BA1A-25E935076236}"/>
              </a:ext>
            </a:extLst>
          </p:cNvPr>
          <p:cNvSpPr>
            <a:spLocks noGrp="1"/>
          </p:cNvSpPr>
          <p:nvPr>
            <p:ph type="ftr" sz="quarter" idx="17"/>
          </p:nvPr>
        </p:nvSpPr>
        <p:spPr/>
        <p:txBody>
          <a:bodyPr/>
          <a:lstStyle/>
          <a:p>
            <a:r>
              <a:rPr lang="en-US" dirty="0"/>
              <a:t>Copyright © 2021, Oracle and/or its affiliates | Confidential: Restricted</a:t>
            </a:r>
          </a:p>
        </p:txBody>
      </p:sp>
      <p:sp>
        <p:nvSpPr>
          <p:cNvPr id="8" name="Slide Number Placeholder 7">
            <a:extLst>
              <a:ext uri="{FF2B5EF4-FFF2-40B4-BE49-F238E27FC236}">
                <a16:creationId xmlns:a16="http://schemas.microsoft.com/office/drawing/2014/main" id="{40BF160E-FC2C-48A7-921B-3472529A1B06}"/>
              </a:ext>
            </a:extLst>
          </p:cNvPr>
          <p:cNvSpPr>
            <a:spLocks noGrp="1"/>
          </p:cNvSpPr>
          <p:nvPr>
            <p:ph type="sldNum" sz="quarter" idx="18"/>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0185914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ight - Title 3 Column">
    <p:bg>
      <p:bgRef idx="1001">
        <a:schemeClr val="bg1"/>
      </p:bgRef>
    </p:bg>
    <p:spTree>
      <p:nvGrpSpPr>
        <p:cNvPr id="1" name=""/>
        <p:cNvGrpSpPr/>
        <p:nvPr/>
      </p:nvGrpSpPr>
      <p:grpSpPr>
        <a:xfrm>
          <a:off x="0" y="0"/>
          <a:ext cx="0" cy="0"/>
          <a:chOff x="0" y="0"/>
          <a:chExt cx="0" cy="0"/>
        </a:xfrm>
      </p:grpSpPr>
      <p:pic>
        <p:nvPicPr>
          <p:cNvPr id="15" name="Cloud">
            <a:extLst>
              <a:ext uri="{FF2B5EF4-FFF2-40B4-BE49-F238E27FC236}">
                <a16:creationId xmlns:a16="http://schemas.microsoft.com/office/drawing/2014/main" id="{3CA75903-C10D-E747-B877-6804D65E8A3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609725"/>
            <a:ext cx="330098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userDrawn="1"/>
        </p:nvCxnSpPr>
        <p:spPr>
          <a:xfrm>
            <a:off x="4263415" y="1609725"/>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4456971" y="1609725"/>
            <a:ext cx="330098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userDrawn="1"/>
        </p:nvCxnSpPr>
        <p:spPr>
          <a:xfrm>
            <a:off x="7951511" y="1609725"/>
            <a:ext cx="0" cy="45079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8145067" y="1609725"/>
            <a:ext cx="330098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a:extLst>
              <a:ext uri="{FF2B5EF4-FFF2-40B4-BE49-F238E27FC236}">
                <a16:creationId xmlns:a16="http://schemas.microsoft.com/office/drawing/2014/main" id="{3D2FFF47-983C-4CE2-9048-1317EB4F32CB}"/>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6D56EEFB-7FCA-4C8C-BD9A-59CFF6BBA9AB}"/>
              </a:ext>
            </a:extLst>
          </p:cNvPr>
          <p:cNvSpPr>
            <a:spLocks noGrp="1"/>
          </p:cNvSpPr>
          <p:nvPr>
            <p:ph type="dt" sz="half" idx="17"/>
          </p:nvPr>
        </p:nvSpPr>
        <p:spPr/>
        <p:txBody>
          <a:bodyPr/>
          <a:lstStyle/>
          <a:p>
            <a:r>
              <a:rPr lang="en-US"/>
              <a:t>[Date]</a:t>
            </a:r>
            <a:endParaRPr lang="en-US" dirty="0"/>
          </a:p>
        </p:txBody>
      </p:sp>
      <p:sp>
        <p:nvSpPr>
          <p:cNvPr id="3" name="Footer Placeholder 2">
            <a:extLst>
              <a:ext uri="{FF2B5EF4-FFF2-40B4-BE49-F238E27FC236}">
                <a16:creationId xmlns:a16="http://schemas.microsoft.com/office/drawing/2014/main" id="{DA095ECF-3404-41BC-B49D-2616D73127C4}"/>
              </a:ext>
            </a:extLst>
          </p:cNvPr>
          <p:cNvSpPr>
            <a:spLocks noGrp="1"/>
          </p:cNvSpPr>
          <p:nvPr>
            <p:ph type="ftr" sz="quarter" idx="18"/>
          </p:nvPr>
        </p:nvSpPr>
        <p:spPr/>
        <p:txBody>
          <a:bodyPr/>
          <a:lstStyle/>
          <a:p>
            <a:r>
              <a:rPr lang="en-US" dirty="0"/>
              <a:t>Copyright © 2021, Oracle and/or its affiliates | Confidential: Restricted</a:t>
            </a:r>
          </a:p>
        </p:txBody>
      </p:sp>
      <p:sp>
        <p:nvSpPr>
          <p:cNvPr id="7" name="Slide Number Placeholder 6">
            <a:extLst>
              <a:ext uri="{FF2B5EF4-FFF2-40B4-BE49-F238E27FC236}">
                <a16:creationId xmlns:a16="http://schemas.microsoft.com/office/drawing/2014/main" id="{54F9C599-3545-4260-BC77-88BD7619A101}"/>
              </a:ext>
            </a:extLst>
          </p:cNvPr>
          <p:cNvSpPr>
            <a:spLocks noGrp="1"/>
          </p:cNvSpPr>
          <p:nvPr>
            <p:ph type="sldNum" sz="quarter" idx="19"/>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7106067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rk - Title 3 Column">
    <p:bg>
      <p:bgRef idx="1001">
        <a:schemeClr val="bg1"/>
      </p:bgRef>
    </p:bg>
    <p:spTree>
      <p:nvGrpSpPr>
        <p:cNvPr id="1" name=""/>
        <p:cNvGrpSpPr/>
        <p:nvPr/>
      </p:nvGrpSpPr>
      <p:grpSpPr>
        <a:xfrm>
          <a:off x="0" y="0"/>
          <a:ext cx="0" cy="0"/>
          <a:chOff x="0" y="0"/>
          <a:chExt cx="0" cy="0"/>
        </a:xfrm>
      </p:grpSpPr>
      <p:pic>
        <p:nvPicPr>
          <p:cNvPr id="14" name="Cloud">
            <a:extLst>
              <a:ext uri="{FF2B5EF4-FFF2-40B4-BE49-F238E27FC236}">
                <a16:creationId xmlns:a16="http://schemas.microsoft.com/office/drawing/2014/main" id="{DCCF0BD7-85D3-194F-9793-E38DD2B8F75D}"/>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609725"/>
            <a:ext cx="330098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userDrawn="1"/>
        </p:nvCxnSpPr>
        <p:spPr>
          <a:xfrm>
            <a:off x="4263415" y="1610335"/>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4456971" y="1609725"/>
            <a:ext cx="330098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userDrawn="1"/>
        </p:nvCxnSpPr>
        <p:spPr>
          <a:xfrm>
            <a:off x="7951511" y="1610335"/>
            <a:ext cx="0" cy="45079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8145067" y="1609725"/>
            <a:ext cx="330098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8150D675-D1C2-4EC5-AC43-361941EAF0BF}"/>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933D1004-DEA1-4BAF-97C2-F49A471F4E4F}"/>
              </a:ext>
            </a:extLst>
          </p:cNvPr>
          <p:cNvSpPr>
            <a:spLocks noGrp="1"/>
          </p:cNvSpPr>
          <p:nvPr>
            <p:ph type="dt" sz="half" idx="17"/>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88C7C943-7B6D-4881-926B-CD58E0F2AC11}"/>
              </a:ext>
            </a:extLst>
          </p:cNvPr>
          <p:cNvSpPr>
            <a:spLocks noGrp="1"/>
          </p:cNvSpPr>
          <p:nvPr>
            <p:ph type="ftr" sz="quarter" idx="18"/>
          </p:nvPr>
        </p:nvSpPr>
        <p:spPr/>
        <p:txBody>
          <a:bodyPr/>
          <a:lstStyle/>
          <a:p>
            <a:r>
              <a:rPr lang="en-US" dirty="0"/>
              <a:t>Copyright © 2021, Oracle and/or its affiliates | Confidential: Restricted</a:t>
            </a:r>
          </a:p>
        </p:txBody>
      </p:sp>
      <p:sp>
        <p:nvSpPr>
          <p:cNvPr id="7" name="Slide Number Placeholder 6">
            <a:extLst>
              <a:ext uri="{FF2B5EF4-FFF2-40B4-BE49-F238E27FC236}">
                <a16:creationId xmlns:a16="http://schemas.microsoft.com/office/drawing/2014/main" id="{A6963952-CC43-4F63-8DDF-47B0F4512883}"/>
              </a:ext>
            </a:extLst>
          </p:cNvPr>
          <p:cNvSpPr>
            <a:spLocks noGrp="1"/>
          </p:cNvSpPr>
          <p:nvPr>
            <p:ph type="sldNum" sz="quarter" idx="19"/>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6652869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ight - Title/Subtitle 3 Column">
    <p:spTree>
      <p:nvGrpSpPr>
        <p:cNvPr id="1" name=""/>
        <p:cNvGrpSpPr/>
        <p:nvPr/>
      </p:nvGrpSpPr>
      <p:grpSpPr>
        <a:xfrm>
          <a:off x="0" y="0"/>
          <a:ext cx="0" cy="0"/>
          <a:chOff x="0" y="0"/>
          <a:chExt cx="0" cy="0"/>
        </a:xfrm>
      </p:grpSpPr>
      <p:pic>
        <p:nvPicPr>
          <p:cNvPr id="13" name="Cloud">
            <a:extLst>
              <a:ext uri="{FF2B5EF4-FFF2-40B4-BE49-F238E27FC236}">
                <a16:creationId xmlns:a16="http://schemas.microsoft.com/office/drawing/2014/main" id="{D922B281-CE8B-4E47-889A-38B9D11BA0A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Tab" panose="020B0503020204020204" pitchFamily="34" charset="0"/>
                <a:cs typeface="Oracle Sans Tab"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609724"/>
            <a:ext cx="330098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4261915" y="1609724"/>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4456083" y="1609724"/>
            <a:ext cx="330098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userDrawn="1"/>
        </p:nvCxnSpPr>
        <p:spPr>
          <a:xfrm>
            <a:off x="7951236" y="1609724"/>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8145405" y="1609724"/>
            <a:ext cx="330098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226210A-4112-4730-8F81-3CAE5C391FDB}"/>
              </a:ext>
            </a:extLst>
          </p:cNvPr>
          <p:cNvSpPr>
            <a:spLocks noGrp="1"/>
          </p:cNvSpPr>
          <p:nvPr>
            <p:ph type="title" hasCustomPrompt="1"/>
          </p:nvPr>
        </p:nvSpPr>
        <p:spPr/>
        <p:txBody>
          <a:bodyPr/>
          <a:lstStyle>
            <a:lvl1pPr>
              <a:defRPr/>
            </a:lvl1pPr>
          </a:lstStyle>
          <a:p>
            <a:r>
              <a:rPr lang="en-US" dirty="0"/>
              <a:t>Title</a:t>
            </a:r>
          </a:p>
        </p:txBody>
      </p:sp>
      <p:sp>
        <p:nvSpPr>
          <p:cNvPr id="5" name="Date Placeholder 4">
            <a:extLst>
              <a:ext uri="{FF2B5EF4-FFF2-40B4-BE49-F238E27FC236}">
                <a16:creationId xmlns:a16="http://schemas.microsoft.com/office/drawing/2014/main" id="{6CAD3E0A-0143-42FC-B8B6-EBC1FF990000}"/>
              </a:ext>
            </a:extLst>
          </p:cNvPr>
          <p:cNvSpPr>
            <a:spLocks noGrp="1"/>
          </p:cNvSpPr>
          <p:nvPr>
            <p:ph type="dt" sz="half" idx="17"/>
          </p:nvPr>
        </p:nvSpPr>
        <p:spPr/>
        <p:txBody>
          <a:bodyPr/>
          <a:lstStyle/>
          <a:p>
            <a:r>
              <a:rPr lang="en-US"/>
              <a:t>[Date]</a:t>
            </a:r>
            <a:endParaRPr lang="en-US" dirty="0"/>
          </a:p>
        </p:txBody>
      </p:sp>
      <p:sp>
        <p:nvSpPr>
          <p:cNvPr id="7" name="Footer Placeholder 6">
            <a:extLst>
              <a:ext uri="{FF2B5EF4-FFF2-40B4-BE49-F238E27FC236}">
                <a16:creationId xmlns:a16="http://schemas.microsoft.com/office/drawing/2014/main" id="{7D46B54D-91F2-4210-9BEA-3B59824207D9}"/>
              </a:ext>
            </a:extLst>
          </p:cNvPr>
          <p:cNvSpPr>
            <a:spLocks noGrp="1"/>
          </p:cNvSpPr>
          <p:nvPr>
            <p:ph type="ftr" sz="quarter" idx="18"/>
          </p:nvPr>
        </p:nvSpPr>
        <p:spPr/>
        <p:txBody>
          <a:bodyPr/>
          <a:lstStyle/>
          <a:p>
            <a:r>
              <a:rPr lang="en-US" dirty="0"/>
              <a:t>Copyright © 2021, Oracle and/or its affiliates | Confidential: Restricted</a:t>
            </a:r>
          </a:p>
        </p:txBody>
      </p:sp>
      <p:sp>
        <p:nvSpPr>
          <p:cNvPr id="8" name="Slide Number Placeholder 7">
            <a:extLst>
              <a:ext uri="{FF2B5EF4-FFF2-40B4-BE49-F238E27FC236}">
                <a16:creationId xmlns:a16="http://schemas.microsoft.com/office/drawing/2014/main" id="{F0900B02-4438-4597-85D3-D93A97B15462}"/>
              </a:ext>
            </a:extLst>
          </p:cNvPr>
          <p:cNvSpPr>
            <a:spLocks noGrp="1"/>
          </p:cNvSpPr>
          <p:nvPr>
            <p:ph type="sldNum" sz="quarter" idx="19"/>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80044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ark - Title/Subtitle 3 Column">
    <p:bg>
      <p:bgRef idx="1001">
        <a:schemeClr val="bg1"/>
      </p:bgRef>
    </p:bg>
    <p:spTree>
      <p:nvGrpSpPr>
        <p:cNvPr id="1" name=""/>
        <p:cNvGrpSpPr/>
        <p:nvPr/>
      </p:nvGrpSpPr>
      <p:grpSpPr>
        <a:xfrm>
          <a:off x="0" y="0"/>
          <a:ext cx="0" cy="0"/>
          <a:chOff x="0" y="0"/>
          <a:chExt cx="0" cy="0"/>
        </a:xfrm>
      </p:grpSpPr>
      <p:pic>
        <p:nvPicPr>
          <p:cNvPr id="13" name="Cloud">
            <a:extLst>
              <a:ext uri="{FF2B5EF4-FFF2-40B4-BE49-F238E27FC236}">
                <a16:creationId xmlns:a16="http://schemas.microsoft.com/office/drawing/2014/main" id="{B017591D-9CE6-7446-94B7-8CEEEAF691E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Tab" panose="020B0503020204020204" pitchFamily="34" charset="0"/>
                <a:cs typeface="Oracle Sans Tab"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609726"/>
            <a:ext cx="330098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4261915" y="1609725"/>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4456083" y="1609726"/>
            <a:ext cx="330098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userDrawn="1"/>
        </p:nvCxnSpPr>
        <p:spPr>
          <a:xfrm>
            <a:off x="7951236" y="1609725"/>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8145405" y="1609726"/>
            <a:ext cx="330098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6E60902A-4CDA-482D-90DF-ECACF1930986}"/>
              </a:ext>
            </a:extLst>
          </p:cNvPr>
          <p:cNvSpPr>
            <a:spLocks noGrp="1"/>
          </p:cNvSpPr>
          <p:nvPr>
            <p:ph type="title" hasCustomPrompt="1"/>
          </p:nvPr>
        </p:nvSpPr>
        <p:spPr/>
        <p:txBody>
          <a:bodyPr/>
          <a:lstStyle>
            <a:lvl1pPr>
              <a:defRPr/>
            </a:lvl1pPr>
          </a:lstStyle>
          <a:p>
            <a:r>
              <a:rPr lang="en-US" dirty="0"/>
              <a:t>Title</a:t>
            </a:r>
          </a:p>
        </p:txBody>
      </p:sp>
      <p:sp>
        <p:nvSpPr>
          <p:cNvPr id="5" name="Date Placeholder 4">
            <a:extLst>
              <a:ext uri="{FF2B5EF4-FFF2-40B4-BE49-F238E27FC236}">
                <a16:creationId xmlns:a16="http://schemas.microsoft.com/office/drawing/2014/main" id="{E77E4DB8-9644-4581-BEED-809BCD3EA9C1}"/>
              </a:ext>
            </a:extLst>
          </p:cNvPr>
          <p:cNvSpPr>
            <a:spLocks noGrp="1"/>
          </p:cNvSpPr>
          <p:nvPr>
            <p:ph type="dt" sz="half" idx="17"/>
          </p:nvPr>
        </p:nvSpPr>
        <p:spPr/>
        <p:txBody>
          <a:bodyPr/>
          <a:lstStyle/>
          <a:p>
            <a:r>
              <a:rPr lang="en-US"/>
              <a:t>[Date]</a:t>
            </a:r>
            <a:endParaRPr lang="en-US" dirty="0"/>
          </a:p>
        </p:txBody>
      </p:sp>
      <p:sp>
        <p:nvSpPr>
          <p:cNvPr id="7" name="Footer Placeholder 6">
            <a:extLst>
              <a:ext uri="{FF2B5EF4-FFF2-40B4-BE49-F238E27FC236}">
                <a16:creationId xmlns:a16="http://schemas.microsoft.com/office/drawing/2014/main" id="{FF0DBBB3-F562-4D09-B7E5-45C9C98CE1B5}"/>
              </a:ext>
            </a:extLst>
          </p:cNvPr>
          <p:cNvSpPr>
            <a:spLocks noGrp="1"/>
          </p:cNvSpPr>
          <p:nvPr>
            <p:ph type="ftr" sz="quarter" idx="18"/>
          </p:nvPr>
        </p:nvSpPr>
        <p:spPr/>
        <p:txBody>
          <a:bodyPr/>
          <a:lstStyle/>
          <a:p>
            <a:r>
              <a:rPr lang="en-US" dirty="0"/>
              <a:t>Copyright © 2021, Oracle and/or its affiliates | Confidential: Restricted</a:t>
            </a:r>
          </a:p>
        </p:txBody>
      </p:sp>
      <p:sp>
        <p:nvSpPr>
          <p:cNvPr id="8" name="Slide Number Placeholder 7">
            <a:extLst>
              <a:ext uri="{FF2B5EF4-FFF2-40B4-BE49-F238E27FC236}">
                <a16:creationId xmlns:a16="http://schemas.microsoft.com/office/drawing/2014/main" id="{8FC14E1F-DA7F-492C-AFEB-BC17569A9002}"/>
              </a:ext>
            </a:extLst>
          </p:cNvPr>
          <p:cNvSpPr>
            <a:spLocks noGrp="1"/>
          </p:cNvSpPr>
          <p:nvPr>
            <p:ph type="sldNum" sz="quarter" idx="19"/>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294224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ight - Title 4 Column">
    <p:bg>
      <p:bgRef idx="1001">
        <a:schemeClr val="bg1"/>
      </p:bgRef>
    </p:bg>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403EA880-91CB-2F4A-BC00-A9353851358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589524"/>
            <a:ext cx="2478024" cy="4525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userDrawn="1"/>
        </p:nvCxnSpPr>
        <p:spPr>
          <a:xfrm>
            <a:off x="3374450" y="1590159"/>
            <a:ext cx="0" cy="4525997"/>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3502001" y="1589524"/>
            <a:ext cx="2478024" cy="4525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userDrawn="1"/>
        </p:nvCxnSpPr>
        <p:spPr>
          <a:xfrm>
            <a:off x="6107576" y="1590159"/>
            <a:ext cx="0" cy="4525997"/>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6235127" y="1589524"/>
            <a:ext cx="2478024" cy="4525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Column Divider 3" descr="Column Divider">
            <a:extLst>
              <a:ext uri="{FF2B5EF4-FFF2-40B4-BE49-F238E27FC236}">
                <a16:creationId xmlns:a16="http://schemas.microsoft.com/office/drawing/2014/main" id="{0379F816-270D-4D0F-8838-510AA3E97C28}"/>
              </a:ext>
            </a:extLst>
          </p:cNvPr>
          <p:cNvCxnSpPr>
            <a:cxnSpLocks/>
          </p:cNvCxnSpPr>
          <p:nvPr userDrawn="1"/>
        </p:nvCxnSpPr>
        <p:spPr>
          <a:xfrm>
            <a:off x="8840702" y="1590159"/>
            <a:ext cx="0" cy="4525997"/>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5" name="Content 4">
            <a:extLst>
              <a:ext uri="{FF2B5EF4-FFF2-40B4-BE49-F238E27FC236}">
                <a16:creationId xmlns:a16="http://schemas.microsoft.com/office/drawing/2014/main" id="{4FB98D34-E09D-43FC-9515-8F7C37635BFF}"/>
              </a:ext>
            </a:extLst>
          </p:cNvPr>
          <p:cNvSpPr>
            <a:spLocks noGrp="1"/>
          </p:cNvSpPr>
          <p:nvPr>
            <p:ph sz="quarter" idx="17"/>
          </p:nvPr>
        </p:nvSpPr>
        <p:spPr>
          <a:xfrm>
            <a:off x="8968254" y="1589524"/>
            <a:ext cx="2478024" cy="4525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E665C0AC-7132-4356-88D4-79E4A49B2CE4}"/>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1A131A1D-D1FF-4A37-8531-B67D54ED466D}"/>
              </a:ext>
            </a:extLst>
          </p:cNvPr>
          <p:cNvSpPr>
            <a:spLocks noGrp="1"/>
          </p:cNvSpPr>
          <p:nvPr>
            <p:ph type="dt" sz="half" idx="18"/>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C8EC9026-CA1C-465B-ADD5-AE1F9B7A0775}"/>
              </a:ext>
            </a:extLst>
          </p:cNvPr>
          <p:cNvSpPr>
            <a:spLocks noGrp="1"/>
          </p:cNvSpPr>
          <p:nvPr>
            <p:ph type="ftr" sz="quarter" idx="19"/>
          </p:nvPr>
        </p:nvSpPr>
        <p:spPr/>
        <p:txBody>
          <a:bodyPr/>
          <a:lstStyle/>
          <a:p>
            <a:r>
              <a:rPr lang="en-US" dirty="0"/>
              <a:t>Copyright © 2021, Oracle and/or its affiliates | Confidential: Restricted</a:t>
            </a:r>
          </a:p>
        </p:txBody>
      </p:sp>
      <p:sp>
        <p:nvSpPr>
          <p:cNvPr id="7" name="Slide Number Placeholder 6">
            <a:extLst>
              <a:ext uri="{FF2B5EF4-FFF2-40B4-BE49-F238E27FC236}">
                <a16:creationId xmlns:a16="http://schemas.microsoft.com/office/drawing/2014/main" id="{13064CFB-254B-4876-8556-026D173672E6}"/>
              </a:ext>
            </a:extLst>
          </p:cNvPr>
          <p:cNvSpPr>
            <a:spLocks noGrp="1"/>
          </p:cNvSpPr>
          <p:nvPr>
            <p:ph type="sldNum" sz="quarter" idx="20"/>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8491591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ark - Title 4 Column">
    <p:bg>
      <p:bgRef idx="1001">
        <a:schemeClr val="bg1"/>
      </p:bgRef>
    </p:bg>
    <p:spTree>
      <p:nvGrpSpPr>
        <p:cNvPr id="1" name=""/>
        <p:cNvGrpSpPr/>
        <p:nvPr/>
      </p:nvGrpSpPr>
      <p:grpSpPr>
        <a:xfrm>
          <a:off x="0" y="0"/>
          <a:ext cx="0" cy="0"/>
          <a:chOff x="0" y="0"/>
          <a:chExt cx="0" cy="0"/>
        </a:xfrm>
      </p:grpSpPr>
      <p:pic>
        <p:nvPicPr>
          <p:cNvPr id="14" name="Cloud">
            <a:extLst>
              <a:ext uri="{FF2B5EF4-FFF2-40B4-BE49-F238E27FC236}">
                <a16:creationId xmlns:a16="http://schemas.microsoft.com/office/drawing/2014/main" id="{6D31D0E4-AF4F-A542-A6E3-8EBAA9F1BC6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608575"/>
            <a:ext cx="247802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userDrawn="1"/>
        </p:nvCxnSpPr>
        <p:spPr>
          <a:xfrm>
            <a:off x="3374450" y="1609209"/>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3502001" y="1608575"/>
            <a:ext cx="247802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userDrawn="1"/>
        </p:nvCxnSpPr>
        <p:spPr>
          <a:xfrm>
            <a:off x="6107576" y="1609209"/>
            <a:ext cx="0" cy="45079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6235127" y="1608575"/>
            <a:ext cx="247802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Column Divider 3" descr="Column Divider">
            <a:extLst>
              <a:ext uri="{FF2B5EF4-FFF2-40B4-BE49-F238E27FC236}">
                <a16:creationId xmlns:a16="http://schemas.microsoft.com/office/drawing/2014/main" id="{0379F816-270D-4D0F-8838-510AA3E97C28}"/>
              </a:ext>
            </a:extLst>
          </p:cNvPr>
          <p:cNvCxnSpPr>
            <a:cxnSpLocks/>
          </p:cNvCxnSpPr>
          <p:nvPr userDrawn="1"/>
        </p:nvCxnSpPr>
        <p:spPr>
          <a:xfrm>
            <a:off x="8840702" y="1609209"/>
            <a:ext cx="0" cy="45079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5" name="Content 4">
            <a:extLst>
              <a:ext uri="{FF2B5EF4-FFF2-40B4-BE49-F238E27FC236}">
                <a16:creationId xmlns:a16="http://schemas.microsoft.com/office/drawing/2014/main" id="{4FB98D34-E09D-43FC-9515-8F7C37635BFF}"/>
              </a:ext>
            </a:extLst>
          </p:cNvPr>
          <p:cNvSpPr>
            <a:spLocks noGrp="1"/>
          </p:cNvSpPr>
          <p:nvPr>
            <p:ph sz="quarter" idx="17"/>
          </p:nvPr>
        </p:nvSpPr>
        <p:spPr>
          <a:xfrm>
            <a:off x="8968254" y="1608575"/>
            <a:ext cx="247802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2AA814CE-3331-469B-8BE8-853F42A03463}"/>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52F26386-047A-407D-BEE4-BF9BC2C4C09F}"/>
              </a:ext>
            </a:extLst>
          </p:cNvPr>
          <p:cNvSpPr>
            <a:spLocks noGrp="1"/>
          </p:cNvSpPr>
          <p:nvPr>
            <p:ph type="dt" sz="half" idx="18"/>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D15A8344-82CB-496F-8690-72CF339725D6}"/>
              </a:ext>
            </a:extLst>
          </p:cNvPr>
          <p:cNvSpPr>
            <a:spLocks noGrp="1"/>
          </p:cNvSpPr>
          <p:nvPr>
            <p:ph type="ftr" sz="quarter" idx="19"/>
          </p:nvPr>
        </p:nvSpPr>
        <p:spPr/>
        <p:txBody>
          <a:bodyPr/>
          <a:lstStyle/>
          <a:p>
            <a:r>
              <a:rPr lang="en-US" dirty="0"/>
              <a:t>Copyright © 2021, Oracle and/or its affiliates | Confidential: Restricted</a:t>
            </a:r>
          </a:p>
        </p:txBody>
      </p:sp>
      <p:sp>
        <p:nvSpPr>
          <p:cNvPr id="7" name="Slide Number Placeholder 6">
            <a:extLst>
              <a:ext uri="{FF2B5EF4-FFF2-40B4-BE49-F238E27FC236}">
                <a16:creationId xmlns:a16="http://schemas.microsoft.com/office/drawing/2014/main" id="{856EBA4F-FCB4-4B89-BEA0-1B33D86D6DE8}"/>
              </a:ext>
            </a:extLst>
          </p:cNvPr>
          <p:cNvSpPr>
            <a:spLocks noGrp="1"/>
          </p:cNvSpPr>
          <p:nvPr>
            <p:ph type="sldNum" sz="quarter" idx="20"/>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27578218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ight - Title/Subtitle 4 Column">
    <p:spTree>
      <p:nvGrpSpPr>
        <p:cNvPr id="1" name=""/>
        <p:cNvGrpSpPr/>
        <p:nvPr/>
      </p:nvGrpSpPr>
      <p:grpSpPr>
        <a:xfrm>
          <a:off x="0" y="0"/>
          <a:ext cx="0" cy="0"/>
          <a:chOff x="0" y="0"/>
          <a:chExt cx="0" cy="0"/>
        </a:xfrm>
      </p:grpSpPr>
      <p:pic>
        <p:nvPicPr>
          <p:cNvPr id="17" name="Cloud">
            <a:extLst>
              <a:ext uri="{FF2B5EF4-FFF2-40B4-BE49-F238E27FC236}">
                <a16:creationId xmlns:a16="http://schemas.microsoft.com/office/drawing/2014/main" id="{DE68A64E-9177-1E41-B02B-9C94A30A031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Tab" panose="020B0503020204020204" pitchFamily="34" charset="0"/>
                <a:cs typeface="Oracle Sans Tab"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609725"/>
            <a:ext cx="2478024" cy="45069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3373924" y="1609667"/>
            <a:ext cx="0" cy="4508050"/>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3503061" y="1609725"/>
            <a:ext cx="2478024" cy="45069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userDrawn="1"/>
        </p:nvCxnSpPr>
        <p:spPr>
          <a:xfrm>
            <a:off x="6110222" y="1609667"/>
            <a:ext cx="0" cy="4508050"/>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6239359" y="1609725"/>
            <a:ext cx="2478024" cy="45069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3" descr="Column Divider">
            <a:extLst>
              <a:ext uri="{FF2B5EF4-FFF2-40B4-BE49-F238E27FC236}">
                <a16:creationId xmlns:a16="http://schemas.microsoft.com/office/drawing/2014/main" id="{BE2D13B4-3BF3-4416-B638-87C59A2973BB}"/>
              </a:ext>
            </a:extLst>
          </p:cNvPr>
          <p:cNvCxnSpPr>
            <a:cxnSpLocks/>
          </p:cNvCxnSpPr>
          <p:nvPr userDrawn="1"/>
        </p:nvCxnSpPr>
        <p:spPr>
          <a:xfrm>
            <a:off x="8846520" y="1609667"/>
            <a:ext cx="0" cy="4508050"/>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4" name="Content 4">
            <a:extLst>
              <a:ext uri="{FF2B5EF4-FFF2-40B4-BE49-F238E27FC236}">
                <a16:creationId xmlns:a16="http://schemas.microsoft.com/office/drawing/2014/main" id="{687CB06A-9B62-47DB-BA7A-177E12DFB17E}"/>
              </a:ext>
            </a:extLst>
          </p:cNvPr>
          <p:cNvSpPr>
            <a:spLocks noGrp="1"/>
          </p:cNvSpPr>
          <p:nvPr>
            <p:ph sz="quarter" idx="17"/>
          </p:nvPr>
        </p:nvSpPr>
        <p:spPr>
          <a:xfrm>
            <a:off x="8975659" y="1609725"/>
            <a:ext cx="2478024" cy="45069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a:extLst>
              <a:ext uri="{FF2B5EF4-FFF2-40B4-BE49-F238E27FC236}">
                <a16:creationId xmlns:a16="http://schemas.microsoft.com/office/drawing/2014/main" id="{72191157-EC2D-4417-9959-2EA7D1DAFF57}"/>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C2388CBD-B05C-4885-A081-172C87DCAD84}"/>
              </a:ext>
            </a:extLst>
          </p:cNvPr>
          <p:cNvSpPr>
            <a:spLocks noGrp="1"/>
          </p:cNvSpPr>
          <p:nvPr>
            <p:ph type="dt" sz="half" idx="18"/>
          </p:nvPr>
        </p:nvSpPr>
        <p:spPr/>
        <p:txBody>
          <a:bodyPr/>
          <a:lstStyle/>
          <a:p>
            <a:r>
              <a:rPr lang="en-US"/>
              <a:t>[Date]</a:t>
            </a:r>
            <a:endParaRPr lang="en-US" dirty="0"/>
          </a:p>
        </p:txBody>
      </p:sp>
      <p:sp>
        <p:nvSpPr>
          <p:cNvPr id="7" name="Footer Placeholder 6">
            <a:extLst>
              <a:ext uri="{FF2B5EF4-FFF2-40B4-BE49-F238E27FC236}">
                <a16:creationId xmlns:a16="http://schemas.microsoft.com/office/drawing/2014/main" id="{3CE56F53-8C5C-4F85-9969-353868B64B25}"/>
              </a:ext>
            </a:extLst>
          </p:cNvPr>
          <p:cNvSpPr>
            <a:spLocks noGrp="1"/>
          </p:cNvSpPr>
          <p:nvPr>
            <p:ph type="ftr" sz="quarter" idx="19"/>
          </p:nvPr>
        </p:nvSpPr>
        <p:spPr/>
        <p:txBody>
          <a:bodyPr/>
          <a:lstStyle/>
          <a:p>
            <a:r>
              <a:rPr lang="en-US" dirty="0"/>
              <a:t>Copyright © 2021, Oracle and/or its affiliates | Confidential: Restricted</a:t>
            </a:r>
          </a:p>
        </p:txBody>
      </p:sp>
      <p:sp>
        <p:nvSpPr>
          <p:cNvPr id="8" name="Slide Number Placeholder 7">
            <a:extLst>
              <a:ext uri="{FF2B5EF4-FFF2-40B4-BE49-F238E27FC236}">
                <a16:creationId xmlns:a16="http://schemas.microsoft.com/office/drawing/2014/main" id="{589360B9-A253-468B-B3D3-70CC43B07468}"/>
              </a:ext>
            </a:extLst>
          </p:cNvPr>
          <p:cNvSpPr>
            <a:spLocks noGrp="1"/>
          </p:cNvSpPr>
          <p:nvPr>
            <p:ph type="sldNum" sz="quarter" idx="20"/>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33806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ark - Title/Subtitle 4 Column">
    <p:bg>
      <p:bgRef idx="1001">
        <a:schemeClr val="bg1"/>
      </p:bgRef>
    </p:bg>
    <p:spTree>
      <p:nvGrpSpPr>
        <p:cNvPr id="1" name=""/>
        <p:cNvGrpSpPr/>
        <p:nvPr/>
      </p:nvGrpSpPr>
      <p:grpSpPr>
        <a:xfrm>
          <a:off x="0" y="0"/>
          <a:ext cx="0" cy="0"/>
          <a:chOff x="0" y="0"/>
          <a:chExt cx="0" cy="0"/>
        </a:xfrm>
      </p:grpSpPr>
      <p:pic>
        <p:nvPicPr>
          <p:cNvPr id="17" name="Cloud">
            <a:extLst>
              <a:ext uri="{FF2B5EF4-FFF2-40B4-BE49-F238E27FC236}">
                <a16:creationId xmlns:a16="http://schemas.microsoft.com/office/drawing/2014/main" id="{6F66DACA-117A-D443-A12C-B547719EC02D}"/>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Tab" panose="020B0503020204020204" pitchFamily="34" charset="0"/>
                <a:cs typeface="Oracle Sans Tab"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609726"/>
            <a:ext cx="247802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3373924" y="1609725"/>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3503061" y="1609726"/>
            <a:ext cx="247802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userDrawn="1"/>
        </p:nvCxnSpPr>
        <p:spPr>
          <a:xfrm>
            <a:off x="6110222" y="1609725"/>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6239359" y="1609726"/>
            <a:ext cx="247802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3" descr="Column Divider">
            <a:extLst>
              <a:ext uri="{FF2B5EF4-FFF2-40B4-BE49-F238E27FC236}">
                <a16:creationId xmlns:a16="http://schemas.microsoft.com/office/drawing/2014/main" id="{BE2D13B4-3BF3-4416-B638-87C59A2973BB}"/>
              </a:ext>
            </a:extLst>
          </p:cNvPr>
          <p:cNvCxnSpPr>
            <a:cxnSpLocks/>
          </p:cNvCxnSpPr>
          <p:nvPr userDrawn="1"/>
        </p:nvCxnSpPr>
        <p:spPr>
          <a:xfrm>
            <a:off x="8846520" y="1609725"/>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4" name="Content 4">
            <a:extLst>
              <a:ext uri="{FF2B5EF4-FFF2-40B4-BE49-F238E27FC236}">
                <a16:creationId xmlns:a16="http://schemas.microsoft.com/office/drawing/2014/main" id="{687CB06A-9B62-47DB-BA7A-177E12DFB17E}"/>
              </a:ext>
            </a:extLst>
          </p:cNvPr>
          <p:cNvSpPr>
            <a:spLocks noGrp="1"/>
          </p:cNvSpPr>
          <p:nvPr>
            <p:ph sz="quarter" idx="17"/>
          </p:nvPr>
        </p:nvSpPr>
        <p:spPr>
          <a:xfrm>
            <a:off x="8975659" y="1609726"/>
            <a:ext cx="247802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a:extLst>
              <a:ext uri="{FF2B5EF4-FFF2-40B4-BE49-F238E27FC236}">
                <a16:creationId xmlns:a16="http://schemas.microsoft.com/office/drawing/2014/main" id="{1467A894-8EF4-484B-BF49-DF2E9F970DE5}"/>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CE422C40-A387-420C-B07A-9F6BE08313A1}"/>
              </a:ext>
            </a:extLst>
          </p:cNvPr>
          <p:cNvSpPr>
            <a:spLocks noGrp="1"/>
          </p:cNvSpPr>
          <p:nvPr>
            <p:ph type="dt" sz="half" idx="18"/>
          </p:nvPr>
        </p:nvSpPr>
        <p:spPr/>
        <p:txBody>
          <a:bodyPr/>
          <a:lstStyle/>
          <a:p>
            <a:r>
              <a:rPr lang="en-US"/>
              <a:t>[Date]</a:t>
            </a:r>
            <a:endParaRPr lang="en-US" dirty="0"/>
          </a:p>
        </p:txBody>
      </p:sp>
      <p:sp>
        <p:nvSpPr>
          <p:cNvPr id="7" name="Footer Placeholder 6">
            <a:extLst>
              <a:ext uri="{FF2B5EF4-FFF2-40B4-BE49-F238E27FC236}">
                <a16:creationId xmlns:a16="http://schemas.microsoft.com/office/drawing/2014/main" id="{7550E71C-CB99-4BD4-8252-ED7D062329F5}"/>
              </a:ext>
            </a:extLst>
          </p:cNvPr>
          <p:cNvSpPr>
            <a:spLocks noGrp="1"/>
          </p:cNvSpPr>
          <p:nvPr>
            <p:ph type="ftr" sz="quarter" idx="19"/>
          </p:nvPr>
        </p:nvSpPr>
        <p:spPr/>
        <p:txBody>
          <a:bodyPr/>
          <a:lstStyle/>
          <a:p>
            <a:r>
              <a:rPr lang="en-US" dirty="0"/>
              <a:t>Copyright © 2021, Oracle and/or its affiliates | Confidential: Restricted</a:t>
            </a:r>
          </a:p>
        </p:txBody>
      </p:sp>
      <p:sp>
        <p:nvSpPr>
          <p:cNvPr id="8" name="Slide Number Placeholder 7">
            <a:extLst>
              <a:ext uri="{FF2B5EF4-FFF2-40B4-BE49-F238E27FC236}">
                <a16:creationId xmlns:a16="http://schemas.microsoft.com/office/drawing/2014/main" id="{FD33CF2B-9E35-4547-8232-5DE4CC57C302}"/>
              </a:ext>
            </a:extLst>
          </p:cNvPr>
          <p:cNvSpPr>
            <a:spLocks noGrp="1"/>
          </p:cNvSpPr>
          <p:nvPr>
            <p:ph type="sldNum" sz="quarter" idx="20"/>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22126011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ight - Title 1 Column">
    <p:spTree>
      <p:nvGrpSpPr>
        <p:cNvPr id="1" name=""/>
        <p:cNvGrpSpPr/>
        <p:nvPr/>
      </p:nvGrpSpPr>
      <p:grpSpPr>
        <a:xfrm>
          <a:off x="0" y="0"/>
          <a:ext cx="0" cy="0"/>
          <a:chOff x="0" y="0"/>
          <a:chExt cx="0" cy="0"/>
        </a:xfrm>
      </p:grpSpPr>
      <p:pic>
        <p:nvPicPr>
          <p:cNvPr id="8" name="Cloud">
            <a:extLst>
              <a:ext uri="{FF2B5EF4-FFF2-40B4-BE49-F238E27FC236}">
                <a16:creationId xmlns:a16="http://schemas.microsoft.com/office/drawing/2014/main" id="{14698CB0-77BC-6148-8112-EFC83C0F580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7" name="Content Placeholder 6">
            <a:extLst>
              <a:ext uri="{FF2B5EF4-FFF2-40B4-BE49-F238E27FC236}">
                <a16:creationId xmlns:a16="http://schemas.microsoft.com/office/drawing/2014/main" id="{07A30E9B-4EB7-4882-9E42-67210E9CC0B4}"/>
              </a:ext>
            </a:extLst>
          </p:cNvPr>
          <p:cNvSpPr>
            <a:spLocks noGrp="1"/>
          </p:cNvSpPr>
          <p:nvPr>
            <p:ph sz="quarter" idx="13"/>
          </p:nvPr>
        </p:nvSpPr>
        <p:spPr>
          <a:xfrm>
            <a:off x="771525" y="1600200"/>
            <a:ext cx="10677525" cy="4507992"/>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a:extLst>
              <a:ext uri="{FF2B5EF4-FFF2-40B4-BE49-F238E27FC236}">
                <a16:creationId xmlns:a16="http://schemas.microsoft.com/office/drawing/2014/main" id="{35CB6F3B-CCE4-4193-8EAA-C4A6D27C7DAD}"/>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2131DBF8-F618-4198-88BA-FD1569B2979A}"/>
              </a:ext>
            </a:extLst>
          </p:cNvPr>
          <p:cNvSpPr>
            <a:spLocks noGrp="1"/>
          </p:cNvSpPr>
          <p:nvPr>
            <p:ph type="dt" sz="half" idx="14"/>
          </p:nvPr>
        </p:nvSpPr>
        <p:spPr/>
        <p:txBody>
          <a:bodyPr/>
          <a:lstStyle/>
          <a:p>
            <a:r>
              <a:rPr lang="en-US"/>
              <a:t>[Date]</a:t>
            </a:r>
            <a:endParaRPr lang="en-US" dirty="0"/>
          </a:p>
        </p:txBody>
      </p:sp>
      <p:sp>
        <p:nvSpPr>
          <p:cNvPr id="3" name="Footer Placeholder 2">
            <a:extLst>
              <a:ext uri="{FF2B5EF4-FFF2-40B4-BE49-F238E27FC236}">
                <a16:creationId xmlns:a16="http://schemas.microsoft.com/office/drawing/2014/main" id="{158AA26E-E9A4-4CE1-9157-28062D2322ED}"/>
              </a:ext>
            </a:extLst>
          </p:cNvPr>
          <p:cNvSpPr>
            <a:spLocks noGrp="1"/>
          </p:cNvSpPr>
          <p:nvPr>
            <p:ph type="ftr" sz="quarter" idx="15"/>
          </p:nvPr>
        </p:nvSpPr>
        <p:spPr/>
        <p:txBody>
          <a:bodyPr/>
          <a:lstStyle/>
          <a:p>
            <a:r>
              <a:rPr lang="en-US" dirty="0"/>
              <a:t>Copyright © 2021, Oracle and/or its affiliates | Confidential: Restricted</a:t>
            </a:r>
          </a:p>
        </p:txBody>
      </p:sp>
      <p:sp>
        <p:nvSpPr>
          <p:cNvPr id="4" name="Slide Number Placeholder 3">
            <a:extLst>
              <a:ext uri="{FF2B5EF4-FFF2-40B4-BE49-F238E27FC236}">
                <a16:creationId xmlns:a16="http://schemas.microsoft.com/office/drawing/2014/main" id="{0FB3DA01-00EF-4B14-8325-24C1135260F9}"/>
              </a:ext>
            </a:extLst>
          </p:cNvPr>
          <p:cNvSpPr>
            <a:spLocks noGrp="1"/>
          </p:cNvSpPr>
          <p:nvPr>
            <p:ph type="sldNum" sz="quarter" idx="16"/>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57756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ight - Title Quad Infographic">
    <p:bg>
      <p:bgRef idx="1001">
        <a:schemeClr val="bg1"/>
      </p:bgRef>
    </p:bg>
    <p:spTree>
      <p:nvGrpSpPr>
        <p:cNvPr id="1" name=""/>
        <p:cNvGrpSpPr/>
        <p:nvPr/>
      </p:nvGrpSpPr>
      <p:grpSpPr>
        <a:xfrm>
          <a:off x="0" y="0"/>
          <a:ext cx="0" cy="0"/>
          <a:chOff x="0" y="0"/>
          <a:chExt cx="0" cy="0"/>
        </a:xfrm>
      </p:grpSpPr>
      <p:pic>
        <p:nvPicPr>
          <p:cNvPr id="15" name="Cloud">
            <a:extLst>
              <a:ext uri="{FF2B5EF4-FFF2-40B4-BE49-F238E27FC236}">
                <a16:creationId xmlns:a16="http://schemas.microsoft.com/office/drawing/2014/main" id="{A646CDE3-61DE-5F4A-A6EA-E5FECEFF07E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8875" y="1609209"/>
            <a:ext cx="1618488" cy="1618488"/>
          </a:xfrm>
          <a:prstGeom prst="rect">
            <a:avLst/>
          </a:prstGeom>
        </p:spPr>
        <p:txBody>
          <a:bodyPr/>
          <a:lstStyle/>
          <a:p>
            <a:r>
              <a:rPr lang="en-US"/>
              <a:t>Click icon to add picture</a:t>
            </a:r>
            <a:endParaRPr lang="en-US" dirty="0"/>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609209"/>
            <a:ext cx="3203704" cy="187324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609209"/>
            <a:ext cx="1618488" cy="1618488"/>
          </a:xfrm>
          <a:prstGeom prst="rect">
            <a:avLst/>
          </a:prstGeom>
        </p:spPr>
        <p:txBody>
          <a:bodyPr/>
          <a:lstStyle/>
          <a:p>
            <a:r>
              <a:rPr lang="en-US"/>
              <a:t>Click icon to add picture</a:t>
            </a:r>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609209"/>
            <a:ext cx="3203704" cy="187324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8875" y="4240646"/>
            <a:ext cx="1618488" cy="1618488"/>
          </a:xfrm>
          <a:prstGeom prst="rect">
            <a:avLst/>
          </a:prstGeom>
        </p:spPr>
        <p:txBody>
          <a:bodyPr/>
          <a:lstStyle/>
          <a:p>
            <a:r>
              <a:rPr lang="en-US"/>
              <a:t>Click icon to add picture</a:t>
            </a:r>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40646"/>
            <a:ext cx="3203704" cy="187324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40646"/>
            <a:ext cx="1618488" cy="1618488"/>
          </a:xfrm>
          <a:prstGeom prst="rect">
            <a:avLst/>
          </a:prstGeom>
        </p:spPr>
        <p:txBody>
          <a:bodyPr/>
          <a:lstStyle/>
          <a:p>
            <a:r>
              <a:rPr lang="en-US"/>
              <a:t>Click icon to add picture</a:t>
            </a:r>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40646"/>
            <a:ext cx="3203704" cy="187324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4">
            <a:extLst>
              <a:ext uri="{FF2B5EF4-FFF2-40B4-BE49-F238E27FC236}">
                <a16:creationId xmlns:a16="http://schemas.microsoft.com/office/drawing/2014/main" id="{E3EED3DC-3691-46BD-9B48-E2C270C741F9}"/>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28BE0263-5FD6-4DE6-B9D0-79EF81804AF3}"/>
              </a:ext>
            </a:extLst>
          </p:cNvPr>
          <p:cNvSpPr>
            <a:spLocks noGrp="1"/>
          </p:cNvSpPr>
          <p:nvPr>
            <p:ph type="dt" sz="half" idx="27"/>
          </p:nvPr>
        </p:nvSpPr>
        <p:spPr/>
        <p:txBody>
          <a:bodyPr/>
          <a:lstStyle/>
          <a:p>
            <a:r>
              <a:rPr lang="en-US"/>
              <a:t>[Date]</a:t>
            </a:r>
            <a:endParaRPr lang="en-US" dirty="0"/>
          </a:p>
        </p:txBody>
      </p:sp>
      <p:sp>
        <p:nvSpPr>
          <p:cNvPr id="3" name="Footer Placeholder 2">
            <a:extLst>
              <a:ext uri="{FF2B5EF4-FFF2-40B4-BE49-F238E27FC236}">
                <a16:creationId xmlns:a16="http://schemas.microsoft.com/office/drawing/2014/main" id="{FC6C050F-728D-4BEF-B207-F42452F3527D}"/>
              </a:ext>
            </a:extLst>
          </p:cNvPr>
          <p:cNvSpPr>
            <a:spLocks noGrp="1"/>
          </p:cNvSpPr>
          <p:nvPr>
            <p:ph type="ftr" sz="quarter" idx="28"/>
          </p:nvPr>
        </p:nvSpPr>
        <p:spPr/>
        <p:txBody>
          <a:bodyPr/>
          <a:lstStyle/>
          <a:p>
            <a:r>
              <a:rPr lang="en-US" dirty="0"/>
              <a:t>Copyright © 2021, Oracle and/or its affiliates | Confidential: Restricted</a:t>
            </a:r>
          </a:p>
        </p:txBody>
      </p:sp>
      <p:sp>
        <p:nvSpPr>
          <p:cNvPr id="6" name="Slide Number Placeholder 5">
            <a:extLst>
              <a:ext uri="{FF2B5EF4-FFF2-40B4-BE49-F238E27FC236}">
                <a16:creationId xmlns:a16="http://schemas.microsoft.com/office/drawing/2014/main" id="{BD446726-6BED-4C16-B2F2-97FDB0765DB8}"/>
              </a:ext>
            </a:extLst>
          </p:cNvPr>
          <p:cNvSpPr>
            <a:spLocks noGrp="1"/>
          </p:cNvSpPr>
          <p:nvPr>
            <p:ph type="sldNum" sz="quarter" idx="29"/>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6113270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ark - Title Quad Infographic">
    <p:bg>
      <p:bgRef idx="1001">
        <a:schemeClr val="bg1"/>
      </p:bgRef>
    </p:bg>
    <p:spTree>
      <p:nvGrpSpPr>
        <p:cNvPr id="1" name=""/>
        <p:cNvGrpSpPr/>
        <p:nvPr/>
      </p:nvGrpSpPr>
      <p:grpSpPr>
        <a:xfrm>
          <a:off x="0" y="0"/>
          <a:ext cx="0" cy="0"/>
          <a:chOff x="0" y="0"/>
          <a:chExt cx="0" cy="0"/>
        </a:xfrm>
      </p:grpSpPr>
      <p:pic>
        <p:nvPicPr>
          <p:cNvPr id="15" name="Cloud">
            <a:extLst>
              <a:ext uri="{FF2B5EF4-FFF2-40B4-BE49-F238E27FC236}">
                <a16:creationId xmlns:a16="http://schemas.microsoft.com/office/drawing/2014/main" id="{307F0167-116B-4B46-AC07-0CF33541BDB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8875" y="1609209"/>
            <a:ext cx="1618488" cy="1618488"/>
          </a:xfrm>
          <a:prstGeom prst="rect">
            <a:avLst/>
          </a:prstGeom>
        </p:spPr>
        <p:txBody>
          <a:bodyPr/>
          <a:lstStyle/>
          <a:p>
            <a:r>
              <a:rPr lang="en-US"/>
              <a:t>Click icon to add picture</a:t>
            </a:r>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609209"/>
            <a:ext cx="3203704" cy="187324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609209"/>
            <a:ext cx="1618488" cy="1618488"/>
          </a:xfrm>
          <a:prstGeom prst="rect">
            <a:avLst/>
          </a:prstGeom>
        </p:spPr>
        <p:txBody>
          <a:bodyPr/>
          <a:lstStyle/>
          <a:p>
            <a:r>
              <a:rPr lang="en-US"/>
              <a:t>Click icon to add picture</a:t>
            </a:r>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609209"/>
            <a:ext cx="3203704" cy="187324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8875" y="4240646"/>
            <a:ext cx="1618488" cy="1618488"/>
          </a:xfrm>
          <a:prstGeom prst="rect">
            <a:avLst/>
          </a:prstGeom>
        </p:spPr>
        <p:txBody>
          <a:bodyPr/>
          <a:lstStyle/>
          <a:p>
            <a:r>
              <a:rPr lang="en-US"/>
              <a:t>Click icon to add picture</a:t>
            </a:r>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40646"/>
            <a:ext cx="3203704" cy="187324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40646"/>
            <a:ext cx="1618488" cy="1618488"/>
          </a:xfrm>
          <a:prstGeom prst="rect">
            <a:avLst/>
          </a:prstGeom>
        </p:spPr>
        <p:txBody>
          <a:bodyPr/>
          <a:lstStyle/>
          <a:p>
            <a:r>
              <a:rPr lang="en-US"/>
              <a:t>Click icon to add picture</a:t>
            </a:r>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40646"/>
            <a:ext cx="3203704" cy="187324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4">
            <a:extLst>
              <a:ext uri="{FF2B5EF4-FFF2-40B4-BE49-F238E27FC236}">
                <a16:creationId xmlns:a16="http://schemas.microsoft.com/office/drawing/2014/main" id="{083207C4-681D-4388-B80E-EE2FA349AF02}"/>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EC3EB1D7-DB39-4B87-83A2-C41A68F7435E}"/>
              </a:ext>
            </a:extLst>
          </p:cNvPr>
          <p:cNvSpPr>
            <a:spLocks noGrp="1"/>
          </p:cNvSpPr>
          <p:nvPr>
            <p:ph type="dt" sz="half" idx="27"/>
          </p:nvPr>
        </p:nvSpPr>
        <p:spPr/>
        <p:txBody>
          <a:bodyPr/>
          <a:lstStyle/>
          <a:p>
            <a:r>
              <a:rPr lang="en-US"/>
              <a:t>[Date]</a:t>
            </a:r>
            <a:endParaRPr lang="en-US" dirty="0"/>
          </a:p>
        </p:txBody>
      </p:sp>
      <p:sp>
        <p:nvSpPr>
          <p:cNvPr id="3" name="Footer Placeholder 2">
            <a:extLst>
              <a:ext uri="{FF2B5EF4-FFF2-40B4-BE49-F238E27FC236}">
                <a16:creationId xmlns:a16="http://schemas.microsoft.com/office/drawing/2014/main" id="{ABD1DB1E-E699-4B1A-BFD3-5F9D0BCDB864}"/>
              </a:ext>
            </a:extLst>
          </p:cNvPr>
          <p:cNvSpPr>
            <a:spLocks noGrp="1"/>
          </p:cNvSpPr>
          <p:nvPr>
            <p:ph type="ftr" sz="quarter" idx="28"/>
          </p:nvPr>
        </p:nvSpPr>
        <p:spPr/>
        <p:txBody>
          <a:bodyPr/>
          <a:lstStyle/>
          <a:p>
            <a:r>
              <a:rPr lang="en-US" dirty="0"/>
              <a:t>Copyright © 2021, Oracle and/or its affiliates | Confidential: Restricted</a:t>
            </a:r>
          </a:p>
        </p:txBody>
      </p:sp>
      <p:sp>
        <p:nvSpPr>
          <p:cNvPr id="6" name="Slide Number Placeholder 5">
            <a:extLst>
              <a:ext uri="{FF2B5EF4-FFF2-40B4-BE49-F238E27FC236}">
                <a16:creationId xmlns:a16="http://schemas.microsoft.com/office/drawing/2014/main" id="{6CF2DF93-F6AF-4392-A308-BFC8349686D0}"/>
              </a:ext>
            </a:extLst>
          </p:cNvPr>
          <p:cNvSpPr>
            <a:spLocks noGrp="1"/>
          </p:cNvSpPr>
          <p:nvPr>
            <p:ph type="sldNum" sz="quarter" idx="29"/>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7548032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 Numbered Outline">
    <p:spTree>
      <p:nvGrpSpPr>
        <p:cNvPr id="1" name=""/>
        <p:cNvGrpSpPr/>
        <p:nvPr/>
      </p:nvGrpSpPr>
      <p:grpSpPr>
        <a:xfrm>
          <a:off x="0" y="0"/>
          <a:ext cx="0" cy="0"/>
          <a:chOff x="0" y="0"/>
          <a:chExt cx="0" cy="0"/>
        </a:xfrm>
      </p:grpSpPr>
      <p:pic>
        <p:nvPicPr>
          <p:cNvPr id="28" name="Cloud">
            <a:extLst>
              <a:ext uri="{FF2B5EF4-FFF2-40B4-BE49-F238E27FC236}">
                <a16:creationId xmlns:a16="http://schemas.microsoft.com/office/drawing/2014/main" id="{3CFD71AD-DED9-6542-9425-0CD364D0453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552282" y="4403039"/>
            <a:ext cx="6133750" cy="1695012"/>
          </a:xfrm>
          <a:prstGeom prst="rect">
            <a:avLst/>
          </a:prstGeom>
        </p:spPr>
      </p:pic>
      <p:sp>
        <p:nvSpPr>
          <p:cNvPr id="4" name="Text Placeholder 3">
            <a:extLst>
              <a:ext uri="{FF2B5EF4-FFF2-40B4-BE49-F238E27FC236}">
                <a16:creationId xmlns:a16="http://schemas.microsoft.com/office/drawing/2014/main" id="{0CACCDE9-9415-4B6A-88C5-02BDAA76AAC8}"/>
              </a:ext>
            </a:extLst>
          </p:cNvPr>
          <p:cNvSpPr>
            <a:spLocks noGrp="1"/>
          </p:cNvSpPr>
          <p:nvPr>
            <p:ph type="body" sz="quarter" idx="43"/>
          </p:nvPr>
        </p:nvSpPr>
        <p:spPr>
          <a:xfrm>
            <a:off x="762000" y="1609724"/>
            <a:ext cx="10687050" cy="4505325"/>
          </a:xfrm>
          <a:noFill/>
        </p:spPr>
        <p:txBody>
          <a:bodyPr vert="horz" lIns="0" tIns="0" rIns="0" bIns="0" rtlCol="0">
            <a:noAutofit/>
          </a:bodyPr>
          <a:lstStyle>
            <a:lvl1pPr marL="365125" indent="-365125">
              <a:buClr>
                <a:schemeClr val="accent5"/>
              </a:buClr>
              <a:buFont typeface="+mj-lt"/>
              <a:buAutoNum type="arabicPeriod"/>
              <a:defRPr lang="en-US" dirty="0"/>
            </a:lvl1pPr>
            <a:lvl2pPr marL="548640">
              <a:defRPr lang="en-US" dirty="0"/>
            </a:lvl2pPr>
            <a:lvl3pPr marL="731520">
              <a:defRPr lang="en-US" dirty="0"/>
            </a:lvl3pPr>
            <a:lvl4pPr marL="914400">
              <a:defRPr lang="en-US" dirty="0"/>
            </a:lvl4pPr>
            <a:lvl5pPr marL="1097280">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9C807732-3520-4DBF-9B75-86BA2E562DF0}"/>
              </a:ext>
            </a:extLst>
          </p:cNvPr>
          <p:cNvSpPr>
            <a:spLocks noGrp="1"/>
          </p:cNvSpPr>
          <p:nvPr>
            <p:ph type="title" hasCustomPrompt="1"/>
          </p:nvPr>
        </p:nvSpPr>
        <p:spPr/>
        <p:txBody>
          <a:bodyPr/>
          <a:lstStyle>
            <a:lvl1pPr>
              <a:defRPr/>
            </a:lvl1pPr>
          </a:lstStyle>
          <a:p>
            <a:r>
              <a:rPr lang="en-US" dirty="0"/>
              <a:t>Title</a:t>
            </a:r>
          </a:p>
        </p:txBody>
      </p:sp>
      <p:sp>
        <p:nvSpPr>
          <p:cNvPr id="3" name="Date Placeholder 2">
            <a:extLst>
              <a:ext uri="{FF2B5EF4-FFF2-40B4-BE49-F238E27FC236}">
                <a16:creationId xmlns:a16="http://schemas.microsoft.com/office/drawing/2014/main" id="{2BF46362-5F33-4F04-9B32-535D333E29C7}"/>
              </a:ext>
            </a:extLst>
          </p:cNvPr>
          <p:cNvSpPr>
            <a:spLocks noGrp="1"/>
          </p:cNvSpPr>
          <p:nvPr>
            <p:ph type="dt" sz="half" idx="45"/>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D4561260-593D-4AD6-A0E4-834F8BAAC63D}"/>
              </a:ext>
            </a:extLst>
          </p:cNvPr>
          <p:cNvSpPr>
            <a:spLocks noGrp="1"/>
          </p:cNvSpPr>
          <p:nvPr>
            <p:ph type="ftr" sz="quarter" idx="46"/>
          </p:nvPr>
        </p:nvSpPr>
        <p:spPr/>
        <p:txBody>
          <a:bodyPr/>
          <a:lstStyle/>
          <a:p>
            <a:r>
              <a:rPr lang="en-US" dirty="0"/>
              <a:t>Copyright © 2021, Oracle and/or its affiliates | Confidential: Restricted</a:t>
            </a:r>
          </a:p>
        </p:txBody>
      </p:sp>
      <p:sp>
        <p:nvSpPr>
          <p:cNvPr id="6" name="Slide Number Placeholder 5">
            <a:extLst>
              <a:ext uri="{FF2B5EF4-FFF2-40B4-BE49-F238E27FC236}">
                <a16:creationId xmlns:a16="http://schemas.microsoft.com/office/drawing/2014/main" id="{B9B71F68-88E7-48F0-B084-32D91B0A0BEB}"/>
              </a:ext>
            </a:extLst>
          </p:cNvPr>
          <p:cNvSpPr>
            <a:spLocks noGrp="1"/>
          </p:cNvSpPr>
          <p:nvPr>
            <p:ph type="sldNum" sz="quarter" idx="47"/>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931372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ark - Numbered Outline">
    <p:bg>
      <p:bgPr>
        <a:solidFill>
          <a:schemeClr val="tx1"/>
        </a:solidFill>
        <a:effectLst/>
      </p:bgPr>
    </p:bg>
    <p:spTree>
      <p:nvGrpSpPr>
        <p:cNvPr id="1" name=""/>
        <p:cNvGrpSpPr/>
        <p:nvPr/>
      </p:nvGrpSpPr>
      <p:grpSpPr>
        <a:xfrm>
          <a:off x="0" y="0"/>
          <a:ext cx="0" cy="0"/>
          <a:chOff x="0" y="0"/>
          <a:chExt cx="0" cy="0"/>
        </a:xfrm>
      </p:grpSpPr>
      <p:pic>
        <p:nvPicPr>
          <p:cNvPr id="10" name="Cloud">
            <a:extLst>
              <a:ext uri="{FF2B5EF4-FFF2-40B4-BE49-F238E27FC236}">
                <a16:creationId xmlns:a16="http://schemas.microsoft.com/office/drawing/2014/main" id="{EFF16796-4E17-4FE8-979C-14D94935366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552283" y="4403039"/>
            <a:ext cx="6133748" cy="1695012"/>
          </a:xfrm>
          <a:prstGeom prst="rect">
            <a:avLst/>
          </a:prstGeom>
        </p:spPr>
      </p:pic>
      <p:sp>
        <p:nvSpPr>
          <p:cNvPr id="4" name="Text Placeholder 3">
            <a:extLst>
              <a:ext uri="{FF2B5EF4-FFF2-40B4-BE49-F238E27FC236}">
                <a16:creationId xmlns:a16="http://schemas.microsoft.com/office/drawing/2014/main" id="{0CACCDE9-9415-4B6A-88C5-02BDAA76AAC8}"/>
              </a:ext>
            </a:extLst>
          </p:cNvPr>
          <p:cNvSpPr>
            <a:spLocks noGrp="1"/>
          </p:cNvSpPr>
          <p:nvPr>
            <p:ph type="body" sz="quarter" idx="43"/>
          </p:nvPr>
        </p:nvSpPr>
        <p:spPr>
          <a:xfrm>
            <a:off x="762000" y="1609724"/>
            <a:ext cx="10687050" cy="4505325"/>
          </a:xfrm>
          <a:noFill/>
        </p:spPr>
        <p:txBody>
          <a:bodyPr vert="horz" lIns="0" tIns="0" rIns="0" bIns="0" rtlCol="0">
            <a:noAutofit/>
          </a:bodyPr>
          <a:lstStyle>
            <a:lvl1pPr marL="0" indent="-365760">
              <a:buClr>
                <a:schemeClr val="accent6"/>
              </a:buClr>
              <a:buFont typeface="+mj-lt"/>
              <a:buAutoNum type="arabicPeriod"/>
              <a:defRPr lang="en-US" dirty="0">
                <a:solidFill>
                  <a:schemeClr val="bg1"/>
                </a:solidFill>
              </a:defRPr>
            </a:lvl1pPr>
            <a:lvl2pPr marL="548640">
              <a:defRPr lang="en-US" dirty="0">
                <a:solidFill>
                  <a:schemeClr val="bg1"/>
                </a:solidFill>
              </a:defRPr>
            </a:lvl2pPr>
            <a:lvl3pPr marL="731520">
              <a:defRPr lang="en-US" dirty="0">
                <a:solidFill>
                  <a:schemeClr val="bg1"/>
                </a:solidFill>
              </a:defRPr>
            </a:lvl3pPr>
            <a:lvl4pPr marL="914400">
              <a:defRPr lang="en-US" dirty="0">
                <a:solidFill>
                  <a:schemeClr val="bg1"/>
                </a:solidFill>
              </a:defRPr>
            </a:lvl4pPr>
            <a:lvl5pPr marL="1097280">
              <a:defRPr lang="en-US" dirty="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9C807732-3520-4DBF-9B75-86BA2E562DF0}"/>
              </a:ext>
            </a:extLst>
          </p:cNvPr>
          <p:cNvSpPr>
            <a:spLocks noGrp="1"/>
          </p:cNvSpPr>
          <p:nvPr>
            <p:ph type="title" hasCustomPrompt="1"/>
          </p:nvPr>
        </p:nvSpPr>
        <p:spPr/>
        <p:txBody>
          <a:bodyPr/>
          <a:lstStyle>
            <a:lvl1pPr>
              <a:defRPr>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2BF46362-5F33-4F04-9B32-535D333E29C7}"/>
              </a:ext>
            </a:extLst>
          </p:cNvPr>
          <p:cNvSpPr>
            <a:spLocks noGrp="1"/>
          </p:cNvSpPr>
          <p:nvPr>
            <p:ph type="dt" sz="half" idx="45"/>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D4561260-593D-4AD6-A0E4-834F8BAAC63D}"/>
              </a:ext>
            </a:extLst>
          </p:cNvPr>
          <p:cNvSpPr>
            <a:spLocks noGrp="1"/>
          </p:cNvSpPr>
          <p:nvPr>
            <p:ph type="ftr" sz="quarter" idx="46"/>
          </p:nvPr>
        </p:nvSpPr>
        <p:spPr/>
        <p:txBody>
          <a:bodyPr/>
          <a:lstStyle/>
          <a:p>
            <a:r>
              <a:rPr lang="en-US" dirty="0"/>
              <a:t>Copyright © 2021, Oracle and/or its affiliates | Confidential: Restricted</a:t>
            </a:r>
          </a:p>
        </p:txBody>
      </p:sp>
      <p:sp>
        <p:nvSpPr>
          <p:cNvPr id="6" name="Slide Number Placeholder 5">
            <a:extLst>
              <a:ext uri="{FF2B5EF4-FFF2-40B4-BE49-F238E27FC236}">
                <a16:creationId xmlns:a16="http://schemas.microsoft.com/office/drawing/2014/main" id="{B9B71F68-88E7-48F0-B084-32D91B0A0BEB}"/>
              </a:ext>
            </a:extLst>
          </p:cNvPr>
          <p:cNvSpPr>
            <a:spLocks noGrp="1"/>
          </p:cNvSpPr>
          <p:nvPr>
            <p:ph type="sldNum" sz="quarter" idx="47"/>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2304184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ight - Numbered Outline 2 Column">
    <p:bg>
      <p:bgPr>
        <a:solidFill>
          <a:schemeClr val="bg1"/>
        </a:solidFill>
        <a:effectLst/>
      </p:bgPr>
    </p:bg>
    <p:spTree>
      <p:nvGrpSpPr>
        <p:cNvPr id="1" name=""/>
        <p:cNvGrpSpPr/>
        <p:nvPr/>
      </p:nvGrpSpPr>
      <p:grpSpPr>
        <a:xfrm>
          <a:off x="0" y="0"/>
          <a:ext cx="0" cy="0"/>
          <a:chOff x="0" y="0"/>
          <a:chExt cx="0" cy="0"/>
        </a:xfrm>
      </p:grpSpPr>
      <p:pic>
        <p:nvPicPr>
          <p:cNvPr id="28" name="Cloud">
            <a:extLst>
              <a:ext uri="{FF2B5EF4-FFF2-40B4-BE49-F238E27FC236}">
                <a16:creationId xmlns:a16="http://schemas.microsoft.com/office/drawing/2014/main" id="{3CFD71AD-DED9-6542-9425-0CD364D0453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552282" y="4403039"/>
            <a:ext cx="6133750" cy="1695012"/>
          </a:xfrm>
          <a:prstGeom prst="rect">
            <a:avLst/>
          </a:prstGeom>
        </p:spPr>
      </p:pic>
      <p:sp>
        <p:nvSpPr>
          <p:cNvPr id="4" name="Text Placeholder 3">
            <a:extLst>
              <a:ext uri="{FF2B5EF4-FFF2-40B4-BE49-F238E27FC236}">
                <a16:creationId xmlns:a16="http://schemas.microsoft.com/office/drawing/2014/main" id="{0CACCDE9-9415-4B6A-88C5-02BDAA76AAC8}"/>
              </a:ext>
            </a:extLst>
          </p:cNvPr>
          <p:cNvSpPr>
            <a:spLocks noGrp="1"/>
          </p:cNvSpPr>
          <p:nvPr>
            <p:ph type="body" sz="quarter" idx="43"/>
          </p:nvPr>
        </p:nvSpPr>
        <p:spPr>
          <a:xfrm>
            <a:off x="762000" y="1609724"/>
            <a:ext cx="5084064" cy="4505325"/>
          </a:xfrm>
          <a:noFill/>
        </p:spPr>
        <p:txBody>
          <a:bodyPr vert="horz" lIns="0" tIns="0" rIns="0" bIns="0" rtlCol="0">
            <a:noAutofit/>
          </a:bodyPr>
          <a:lstStyle>
            <a:lvl1pPr marL="365125" indent="-365125">
              <a:buClr>
                <a:schemeClr val="accent5"/>
              </a:buClr>
              <a:buFont typeface="+mj-lt"/>
              <a:buAutoNum type="arabicPeriod"/>
              <a:defRPr lang="en-US" dirty="0"/>
            </a:lvl1pPr>
            <a:lvl2pPr marL="548640">
              <a:defRPr lang="en-US" dirty="0"/>
            </a:lvl2pPr>
            <a:lvl3pPr marL="731520">
              <a:defRPr lang="en-US" dirty="0"/>
            </a:lvl3pPr>
            <a:lvl4pPr marL="914400">
              <a:defRPr lang="en-US" dirty="0"/>
            </a:lvl4pPr>
            <a:lvl5pPr marL="1097280">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9C807732-3520-4DBF-9B75-86BA2E562DF0}"/>
              </a:ext>
            </a:extLst>
          </p:cNvPr>
          <p:cNvSpPr>
            <a:spLocks noGrp="1"/>
          </p:cNvSpPr>
          <p:nvPr>
            <p:ph type="title" hasCustomPrompt="1"/>
          </p:nvPr>
        </p:nvSpPr>
        <p:spPr/>
        <p:txBody>
          <a:bodyPr/>
          <a:lstStyle>
            <a:lvl1pPr>
              <a:defRPr/>
            </a:lvl1pPr>
          </a:lstStyle>
          <a:p>
            <a:r>
              <a:rPr lang="en-US" dirty="0"/>
              <a:t>Title</a:t>
            </a:r>
          </a:p>
        </p:txBody>
      </p:sp>
      <p:sp>
        <p:nvSpPr>
          <p:cNvPr id="3" name="Date Placeholder 2">
            <a:extLst>
              <a:ext uri="{FF2B5EF4-FFF2-40B4-BE49-F238E27FC236}">
                <a16:creationId xmlns:a16="http://schemas.microsoft.com/office/drawing/2014/main" id="{2BF46362-5F33-4F04-9B32-535D333E29C7}"/>
              </a:ext>
            </a:extLst>
          </p:cNvPr>
          <p:cNvSpPr>
            <a:spLocks noGrp="1"/>
          </p:cNvSpPr>
          <p:nvPr>
            <p:ph type="dt" sz="half" idx="45"/>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D4561260-593D-4AD6-A0E4-834F8BAAC63D}"/>
              </a:ext>
            </a:extLst>
          </p:cNvPr>
          <p:cNvSpPr>
            <a:spLocks noGrp="1"/>
          </p:cNvSpPr>
          <p:nvPr>
            <p:ph type="ftr" sz="quarter" idx="46"/>
          </p:nvPr>
        </p:nvSpPr>
        <p:spPr/>
        <p:txBody>
          <a:bodyPr/>
          <a:lstStyle/>
          <a:p>
            <a:r>
              <a:rPr lang="en-US" dirty="0"/>
              <a:t>Copyright © 2021, Oracle and/or its affiliates | Confidential: Restricted</a:t>
            </a:r>
          </a:p>
        </p:txBody>
      </p:sp>
      <p:sp>
        <p:nvSpPr>
          <p:cNvPr id="6" name="Slide Number Placeholder 5">
            <a:extLst>
              <a:ext uri="{FF2B5EF4-FFF2-40B4-BE49-F238E27FC236}">
                <a16:creationId xmlns:a16="http://schemas.microsoft.com/office/drawing/2014/main" id="{B9B71F68-88E7-48F0-B084-32D91B0A0BEB}"/>
              </a:ext>
            </a:extLst>
          </p:cNvPr>
          <p:cNvSpPr>
            <a:spLocks noGrp="1"/>
          </p:cNvSpPr>
          <p:nvPr>
            <p:ph type="sldNum" sz="quarter" idx="47"/>
          </p:nvPr>
        </p:nvSpPr>
        <p:spPr/>
        <p:txBody>
          <a:bodyPr/>
          <a:lstStyle/>
          <a:p>
            <a:fld id="{345D60D9-5372-5F40-9443-0F9AE5BDC3C8}" type="slidenum">
              <a:rPr lang="en-US" smtClean="0"/>
              <a:pPr/>
              <a:t>‹#›</a:t>
            </a:fld>
            <a:endParaRPr lang="en-US" dirty="0"/>
          </a:p>
        </p:txBody>
      </p:sp>
      <p:sp>
        <p:nvSpPr>
          <p:cNvPr id="9" name="Text Placeholder 3">
            <a:extLst>
              <a:ext uri="{FF2B5EF4-FFF2-40B4-BE49-F238E27FC236}">
                <a16:creationId xmlns:a16="http://schemas.microsoft.com/office/drawing/2014/main" id="{93AB42C3-C7C2-47CD-8E87-C5D5963E7A0E}"/>
              </a:ext>
            </a:extLst>
          </p:cNvPr>
          <p:cNvSpPr>
            <a:spLocks noGrp="1"/>
          </p:cNvSpPr>
          <p:nvPr>
            <p:ph type="body" sz="quarter" idx="48"/>
          </p:nvPr>
        </p:nvSpPr>
        <p:spPr>
          <a:xfrm>
            <a:off x="6364986" y="1609724"/>
            <a:ext cx="5084064" cy="4505325"/>
          </a:xfrm>
          <a:noFill/>
        </p:spPr>
        <p:txBody>
          <a:bodyPr vert="horz" lIns="0" tIns="0" rIns="0" bIns="0" rtlCol="0">
            <a:noAutofit/>
          </a:bodyPr>
          <a:lstStyle>
            <a:lvl1pPr marL="365125" indent="-365125">
              <a:buClr>
                <a:schemeClr val="accent5"/>
              </a:buClr>
              <a:buFont typeface="+mj-lt"/>
              <a:buAutoNum type="arabicPeriod"/>
              <a:defRPr lang="en-US" dirty="0"/>
            </a:lvl1pPr>
            <a:lvl2pPr marL="548640">
              <a:defRPr lang="en-US" dirty="0"/>
            </a:lvl2pPr>
            <a:lvl3pPr marL="731520">
              <a:defRPr lang="en-US" dirty="0"/>
            </a:lvl3pPr>
            <a:lvl4pPr marL="914400">
              <a:defRPr lang="en-US" dirty="0"/>
            </a:lvl4pPr>
            <a:lvl5pPr marL="1097280">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20599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ark - Numbered Outline 2 Column">
    <p:bg>
      <p:bgPr>
        <a:solidFill>
          <a:schemeClr val="tx1"/>
        </a:solidFill>
        <a:effectLst/>
      </p:bgPr>
    </p:bg>
    <p:spTree>
      <p:nvGrpSpPr>
        <p:cNvPr id="1" name=""/>
        <p:cNvGrpSpPr/>
        <p:nvPr/>
      </p:nvGrpSpPr>
      <p:grpSpPr>
        <a:xfrm>
          <a:off x="0" y="0"/>
          <a:ext cx="0" cy="0"/>
          <a:chOff x="0" y="0"/>
          <a:chExt cx="0" cy="0"/>
        </a:xfrm>
      </p:grpSpPr>
      <p:pic>
        <p:nvPicPr>
          <p:cNvPr id="10" name="Cloud">
            <a:extLst>
              <a:ext uri="{FF2B5EF4-FFF2-40B4-BE49-F238E27FC236}">
                <a16:creationId xmlns:a16="http://schemas.microsoft.com/office/drawing/2014/main" id="{EFF16796-4E17-4FE8-979C-14D94935366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552283" y="4403039"/>
            <a:ext cx="6133748" cy="1695012"/>
          </a:xfrm>
          <a:prstGeom prst="rect">
            <a:avLst/>
          </a:prstGeom>
        </p:spPr>
      </p:pic>
      <p:sp>
        <p:nvSpPr>
          <p:cNvPr id="4" name="Text Placeholder 3">
            <a:extLst>
              <a:ext uri="{FF2B5EF4-FFF2-40B4-BE49-F238E27FC236}">
                <a16:creationId xmlns:a16="http://schemas.microsoft.com/office/drawing/2014/main" id="{0CACCDE9-9415-4B6A-88C5-02BDAA76AAC8}"/>
              </a:ext>
            </a:extLst>
          </p:cNvPr>
          <p:cNvSpPr>
            <a:spLocks noGrp="1"/>
          </p:cNvSpPr>
          <p:nvPr>
            <p:ph type="body" sz="quarter" idx="43"/>
          </p:nvPr>
        </p:nvSpPr>
        <p:spPr>
          <a:xfrm>
            <a:off x="762000" y="1609724"/>
            <a:ext cx="5084064" cy="4505325"/>
          </a:xfrm>
          <a:noFill/>
        </p:spPr>
        <p:txBody>
          <a:bodyPr vert="horz" lIns="0" tIns="0" rIns="0" bIns="0" rtlCol="0">
            <a:noAutofit/>
          </a:bodyPr>
          <a:lstStyle>
            <a:lvl1pPr marL="0" indent="-365760">
              <a:buClr>
                <a:schemeClr val="accent6"/>
              </a:buClr>
              <a:buFont typeface="+mj-lt"/>
              <a:buAutoNum type="arabicPeriod"/>
              <a:defRPr lang="en-US" dirty="0">
                <a:solidFill>
                  <a:schemeClr val="bg1"/>
                </a:solidFill>
              </a:defRPr>
            </a:lvl1pPr>
            <a:lvl2pPr marL="548640">
              <a:defRPr lang="en-US" dirty="0">
                <a:solidFill>
                  <a:schemeClr val="bg1"/>
                </a:solidFill>
              </a:defRPr>
            </a:lvl2pPr>
            <a:lvl3pPr marL="731520">
              <a:defRPr lang="en-US" dirty="0">
                <a:solidFill>
                  <a:schemeClr val="bg1"/>
                </a:solidFill>
              </a:defRPr>
            </a:lvl3pPr>
            <a:lvl4pPr marL="914400">
              <a:defRPr lang="en-US" dirty="0">
                <a:solidFill>
                  <a:schemeClr val="bg1"/>
                </a:solidFill>
              </a:defRPr>
            </a:lvl4pPr>
            <a:lvl5pPr marL="1097280">
              <a:defRPr lang="en-US" dirty="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9C807732-3520-4DBF-9B75-86BA2E562DF0}"/>
              </a:ext>
            </a:extLst>
          </p:cNvPr>
          <p:cNvSpPr>
            <a:spLocks noGrp="1"/>
          </p:cNvSpPr>
          <p:nvPr>
            <p:ph type="title" hasCustomPrompt="1"/>
          </p:nvPr>
        </p:nvSpPr>
        <p:spPr/>
        <p:txBody>
          <a:bodyPr/>
          <a:lstStyle>
            <a:lvl1pPr>
              <a:defRPr>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2BF46362-5F33-4F04-9B32-535D333E29C7}"/>
              </a:ext>
            </a:extLst>
          </p:cNvPr>
          <p:cNvSpPr>
            <a:spLocks noGrp="1"/>
          </p:cNvSpPr>
          <p:nvPr>
            <p:ph type="dt" sz="half" idx="45"/>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D4561260-593D-4AD6-A0E4-834F8BAAC63D}"/>
              </a:ext>
            </a:extLst>
          </p:cNvPr>
          <p:cNvSpPr>
            <a:spLocks noGrp="1"/>
          </p:cNvSpPr>
          <p:nvPr>
            <p:ph type="ftr" sz="quarter" idx="46"/>
          </p:nvPr>
        </p:nvSpPr>
        <p:spPr/>
        <p:txBody>
          <a:bodyPr/>
          <a:lstStyle/>
          <a:p>
            <a:r>
              <a:rPr lang="en-US" dirty="0"/>
              <a:t>Copyright © 2021, Oracle and/or its affiliates | Confidential: Restricted</a:t>
            </a:r>
          </a:p>
        </p:txBody>
      </p:sp>
      <p:sp>
        <p:nvSpPr>
          <p:cNvPr id="6" name="Slide Number Placeholder 5">
            <a:extLst>
              <a:ext uri="{FF2B5EF4-FFF2-40B4-BE49-F238E27FC236}">
                <a16:creationId xmlns:a16="http://schemas.microsoft.com/office/drawing/2014/main" id="{B9B71F68-88E7-48F0-B084-32D91B0A0BEB}"/>
              </a:ext>
            </a:extLst>
          </p:cNvPr>
          <p:cNvSpPr>
            <a:spLocks noGrp="1"/>
          </p:cNvSpPr>
          <p:nvPr>
            <p:ph type="sldNum" sz="quarter" idx="47"/>
          </p:nvPr>
        </p:nvSpPr>
        <p:spPr/>
        <p:txBody>
          <a:bodyPr/>
          <a:lstStyle/>
          <a:p>
            <a:fld id="{345D60D9-5372-5F40-9443-0F9AE5BDC3C8}" type="slidenum">
              <a:rPr lang="en-US" smtClean="0"/>
              <a:pPr/>
              <a:t>‹#›</a:t>
            </a:fld>
            <a:endParaRPr lang="en-US" dirty="0"/>
          </a:p>
        </p:txBody>
      </p:sp>
      <p:sp>
        <p:nvSpPr>
          <p:cNvPr id="9" name="Text Placeholder 3">
            <a:extLst>
              <a:ext uri="{FF2B5EF4-FFF2-40B4-BE49-F238E27FC236}">
                <a16:creationId xmlns:a16="http://schemas.microsoft.com/office/drawing/2014/main" id="{65B0AED4-660C-4741-9A22-50FB3CA4ABA7}"/>
              </a:ext>
            </a:extLst>
          </p:cNvPr>
          <p:cNvSpPr>
            <a:spLocks noGrp="1"/>
          </p:cNvSpPr>
          <p:nvPr>
            <p:ph type="body" sz="quarter" idx="48"/>
          </p:nvPr>
        </p:nvSpPr>
        <p:spPr>
          <a:xfrm>
            <a:off x="6366095" y="1609724"/>
            <a:ext cx="5084064" cy="4505325"/>
          </a:xfrm>
          <a:noFill/>
        </p:spPr>
        <p:txBody>
          <a:bodyPr vert="horz" lIns="0" tIns="0" rIns="0" bIns="0" rtlCol="0">
            <a:noAutofit/>
          </a:bodyPr>
          <a:lstStyle>
            <a:lvl1pPr marL="0" indent="-365760">
              <a:buClr>
                <a:schemeClr val="accent6"/>
              </a:buClr>
              <a:buFont typeface="+mj-lt"/>
              <a:buAutoNum type="arabicPeriod"/>
              <a:defRPr lang="en-US" dirty="0">
                <a:solidFill>
                  <a:schemeClr val="bg1"/>
                </a:solidFill>
              </a:defRPr>
            </a:lvl1pPr>
            <a:lvl2pPr marL="548640">
              <a:defRPr lang="en-US" dirty="0">
                <a:solidFill>
                  <a:schemeClr val="bg1"/>
                </a:solidFill>
              </a:defRPr>
            </a:lvl2pPr>
            <a:lvl3pPr marL="731520">
              <a:defRPr lang="en-US" dirty="0">
                <a:solidFill>
                  <a:schemeClr val="bg1"/>
                </a:solidFill>
              </a:defRPr>
            </a:lvl3pPr>
            <a:lvl4pPr marL="914400">
              <a:defRPr lang="en-US" dirty="0">
                <a:solidFill>
                  <a:schemeClr val="bg1"/>
                </a:solidFill>
              </a:defRPr>
            </a:lvl4pPr>
            <a:lvl5pPr marL="1097280">
              <a:defRPr lang="en-US" dirty="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366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ight - Title/Subtitle Quad Infographic">
    <p:bg>
      <p:bgRef idx="1001">
        <a:schemeClr val="bg1"/>
      </p:bgRef>
    </p:bg>
    <p:spTree>
      <p:nvGrpSpPr>
        <p:cNvPr id="1" name=""/>
        <p:cNvGrpSpPr/>
        <p:nvPr/>
      </p:nvGrpSpPr>
      <p:grpSpPr>
        <a:xfrm>
          <a:off x="0" y="0"/>
          <a:ext cx="0" cy="0"/>
          <a:chOff x="0" y="0"/>
          <a:chExt cx="0" cy="0"/>
        </a:xfrm>
      </p:grpSpPr>
      <p:pic>
        <p:nvPicPr>
          <p:cNvPr id="16" name="Cloud">
            <a:extLst>
              <a:ext uri="{FF2B5EF4-FFF2-40B4-BE49-F238E27FC236}">
                <a16:creationId xmlns:a16="http://schemas.microsoft.com/office/drawing/2014/main" id="{2836A0A9-B46B-8E44-BD88-E6FFEC5F942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22" name="Subtitle">
            <a:extLst>
              <a:ext uri="{FF2B5EF4-FFF2-40B4-BE49-F238E27FC236}">
                <a16:creationId xmlns:a16="http://schemas.microsoft.com/office/drawing/2014/main" id="{F8627394-C302-DF4A-A2CC-76DC053BE227}"/>
              </a:ext>
            </a:extLst>
          </p:cNvPr>
          <p:cNvSpPr>
            <a:spLocks noGrp="1"/>
          </p:cNvSpPr>
          <p:nvPr>
            <p:ph type="body" sz="quarter" idx="27"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Tab" panose="020B0503020204020204" pitchFamily="34" charset="0"/>
                <a:cs typeface="Oracle Sans Tab" panose="020B0503020204020204" pitchFamily="34" charset="0"/>
              </a:defRPr>
            </a:lvl1pPr>
          </a:lstStyle>
          <a:p>
            <a:pPr lvl="0"/>
            <a:r>
              <a:rPr lang="en-US" dirty="0"/>
              <a:t>Subtitle</a:t>
            </a:r>
          </a:p>
        </p:txBody>
      </p:sp>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6763" y="1609725"/>
            <a:ext cx="1618488" cy="1618488"/>
          </a:xfrm>
          <a:prstGeom prst="rect">
            <a:avLst/>
          </a:prstGeom>
        </p:spPr>
        <p:txBody>
          <a:bodyPr/>
          <a:lstStyle/>
          <a:p>
            <a:r>
              <a:rPr lang="en-US"/>
              <a:t>Click icon to add picture</a:t>
            </a:r>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609725"/>
            <a:ext cx="3203704" cy="187324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609725"/>
            <a:ext cx="1618488" cy="1618488"/>
          </a:xfrm>
          <a:prstGeom prst="rect">
            <a:avLst/>
          </a:prstGeom>
        </p:spPr>
        <p:txBody>
          <a:bodyPr/>
          <a:lstStyle/>
          <a:p>
            <a:r>
              <a:rPr lang="en-US"/>
              <a:t>Click icon to add picture</a:t>
            </a:r>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609725"/>
            <a:ext cx="3203704" cy="187324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6763" y="4241162"/>
            <a:ext cx="1618488" cy="1618488"/>
          </a:xfrm>
          <a:prstGeom prst="rect">
            <a:avLst/>
          </a:prstGeom>
        </p:spPr>
        <p:txBody>
          <a:bodyPr/>
          <a:lstStyle/>
          <a:p>
            <a:r>
              <a:rPr lang="en-US"/>
              <a:t>Click icon to add picture</a:t>
            </a:r>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41162"/>
            <a:ext cx="3203704" cy="187324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41162"/>
            <a:ext cx="1618488" cy="1618488"/>
          </a:xfrm>
          <a:prstGeom prst="rect">
            <a:avLst/>
          </a:prstGeom>
        </p:spPr>
        <p:txBody>
          <a:bodyPr/>
          <a:lstStyle/>
          <a:p>
            <a:r>
              <a:rPr lang="en-US"/>
              <a:t>Click icon to add picture</a:t>
            </a:r>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41162"/>
            <a:ext cx="3203704" cy="187324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EA56FC21-9E73-4F6F-9512-715B2F6AE707}"/>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80A4CAAD-4985-4FFF-BE24-1873DC385CA6}"/>
              </a:ext>
            </a:extLst>
          </p:cNvPr>
          <p:cNvSpPr>
            <a:spLocks noGrp="1"/>
          </p:cNvSpPr>
          <p:nvPr>
            <p:ph type="dt" sz="half" idx="28"/>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9DD6AD3B-D115-41B9-A024-91B560E170AD}"/>
              </a:ext>
            </a:extLst>
          </p:cNvPr>
          <p:cNvSpPr>
            <a:spLocks noGrp="1"/>
          </p:cNvSpPr>
          <p:nvPr>
            <p:ph type="ftr" sz="quarter" idx="29"/>
          </p:nvPr>
        </p:nvSpPr>
        <p:spPr/>
        <p:txBody>
          <a:bodyPr/>
          <a:lstStyle/>
          <a:p>
            <a:r>
              <a:rPr lang="en-US" dirty="0"/>
              <a:t>Copyright © 2021, Oracle and/or its affiliates | Confidential: Restricted</a:t>
            </a:r>
          </a:p>
        </p:txBody>
      </p:sp>
      <p:sp>
        <p:nvSpPr>
          <p:cNvPr id="6" name="Slide Number Placeholder 5">
            <a:extLst>
              <a:ext uri="{FF2B5EF4-FFF2-40B4-BE49-F238E27FC236}">
                <a16:creationId xmlns:a16="http://schemas.microsoft.com/office/drawing/2014/main" id="{D5F57306-2538-4D77-8134-400C30C727EE}"/>
              </a:ext>
            </a:extLst>
          </p:cNvPr>
          <p:cNvSpPr>
            <a:spLocks noGrp="1"/>
          </p:cNvSpPr>
          <p:nvPr>
            <p:ph type="sldNum" sz="quarter" idx="30"/>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994469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ark - Title/Subtitle Quad Infographic">
    <p:bg>
      <p:bgRef idx="1001">
        <a:schemeClr val="bg1"/>
      </p:bgRef>
    </p:bg>
    <p:spTree>
      <p:nvGrpSpPr>
        <p:cNvPr id="1" name=""/>
        <p:cNvGrpSpPr/>
        <p:nvPr/>
      </p:nvGrpSpPr>
      <p:grpSpPr>
        <a:xfrm>
          <a:off x="0" y="0"/>
          <a:ext cx="0" cy="0"/>
          <a:chOff x="0" y="0"/>
          <a:chExt cx="0" cy="0"/>
        </a:xfrm>
      </p:grpSpPr>
      <p:pic>
        <p:nvPicPr>
          <p:cNvPr id="16" name="Cloud">
            <a:extLst>
              <a:ext uri="{FF2B5EF4-FFF2-40B4-BE49-F238E27FC236}">
                <a16:creationId xmlns:a16="http://schemas.microsoft.com/office/drawing/2014/main" id="{A59691D8-12D1-8E4C-8346-D9FD6743C1B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22" name="Subtitle">
            <a:extLst>
              <a:ext uri="{FF2B5EF4-FFF2-40B4-BE49-F238E27FC236}">
                <a16:creationId xmlns:a16="http://schemas.microsoft.com/office/drawing/2014/main" id="{F8627394-C302-DF4A-A2CC-76DC053BE227}"/>
              </a:ext>
            </a:extLst>
          </p:cNvPr>
          <p:cNvSpPr>
            <a:spLocks noGrp="1"/>
          </p:cNvSpPr>
          <p:nvPr>
            <p:ph type="body" sz="quarter" idx="27"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Tab" panose="020B0503020204020204" pitchFamily="34" charset="0"/>
                <a:cs typeface="Oracle Sans Tab" panose="020B0503020204020204" pitchFamily="34" charset="0"/>
              </a:defRPr>
            </a:lvl1pPr>
          </a:lstStyle>
          <a:p>
            <a:pPr lvl="0"/>
            <a:r>
              <a:rPr lang="en-US" dirty="0"/>
              <a:t>Subtitle</a:t>
            </a:r>
          </a:p>
        </p:txBody>
      </p:sp>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6763" y="1609725"/>
            <a:ext cx="1618488" cy="1618488"/>
          </a:xfrm>
          <a:prstGeom prst="rect">
            <a:avLst/>
          </a:prstGeom>
        </p:spPr>
        <p:txBody>
          <a:bodyPr/>
          <a:lstStyle/>
          <a:p>
            <a:r>
              <a:rPr lang="en-US"/>
              <a:t>Click icon to add picture</a:t>
            </a:r>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609725"/>
            <a:ext cx="3203704" cy="187324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609725"/>
            <a:ext cx="1618488" cy="1618488"/>
          </a:xfrm>
          <a:prstGeom prst="rect">
            <a:avLst/>
          </a:prstGeom>
        </p:spPr>
        <p:txBody>
          <a:bodyPr/>
          <a:lstStyle/>
          <a:p>
            <a:r>
              <a:rPr lang="en-US"/>
              <a:t>Click icon to add picture</a:t>
            </a:r>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609725"/>
            <a:ext cx="3203704" cy="187324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6763" y="4241162"/>
            <a:ext cx="1618488" cy="1618488"/>
          </a:xfrm>
          <a:prstGeom prst="rect">
            <a:avLst/>
          </a:prstGeom>
        </p:spPr>
        <p:txBody>
          <a:bodyPr/>
          <a:lstStyle/>
          <a:p>
            <a:r>
              <a:rPr lang="en-US"/>
              <a:t>Click icon to add picture</a:t>
            </a:r>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41162"/>
            <a:ext cx="3203704" cy="187324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41162"/>
            <a:ext cx="1618488" cy="1618488"/>
          </a:xfrm>
          <a:prstGeom prst="rect">
            <a:avLst/>
          </a:prstGeom>
        </p:spPr>
        <p:txBody>
          <a:bodyPr/>
          <a:lstStyle/>
          <a:p>
            <a:r>
              <a:rPr lang="en-US"/>
              <a:t>Click icon to add picture</a:t>
            </a:r>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41162"/>
            <a:ext cx="3203704" cy="187324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D3F5A0DB-77B7-43EC-848A-C3EEA5F4DC8F}"/>
              </a:ext>
            </a:extLst>
          </p:cNvPr>
          <p:cNvSpPr>
            <a:spLocks noGrp="1"/>
          </p:cNvSpPr>
          <p:nvPr>
            <p:ph type="title" hasCustomPrompt="1"/>
          </p:nvPr>
        </p:nvSpPr>
        <p:spPr/>
        <p:txBody>
          <a:bodyPr/>
          <a:lstStyle>
            <a:lvl1pPr>
              <a:defRPr/>
            </a:lvl1pPr>
          </a:lstStyle>
          <a:p>
            <a:r>
              <a:rPr lang="en-US" dirty="0"/>
              <a:t>Title</a:t>
            </a:r>
          </a:p>
        </p:txBody>
      </p:sp>
      <p:sp>
        <p:nvSpPr>
          <p:cNvPr id="3" name="Date Placeholder 2">
            <a:extLst>
              <a:ext uri="{FF2B5EF4-FFF2-40B4-BE49-F238E27FC236}">
                <a16:creationId xmlns:a16="http://schemas.microsoft.com/office/drawing/2014/main" id="{1A2928A2-36B1-4B61-82B8-0724A988B968}"/>
              </a:ext>
            </a:extLst>
          </p:cNvPr>
          <p:cNvSpPr>
            <a:spLocks noGrp="1"/>
          </p:cNvSpPr>
          <p:nvPr>
            <p:ph type="dt" sz="half" idx="28"/>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898365B2-9A7D-4291-A052-A65B0C767BBE}"/>
              </a:ext>
            </a:extLst>
          </p:cNvPr>
          <p:cNvSpPr>
            <a:spLocks noGrp="1"/>
          </p:cNvSpPr>
          <p:nvPr>
            <p:ph type="ftr" sz="quarter" idx="29"/>
          </p:nvPr>
        </p:nvSpPr>
        <p:spPr/>
        <p:txBody>
          <a:bodyPr/>
          <a:lstStyle/>
          <a:p>
            <a:r>
              <a:rPr lang="en-US" dirty="0"/>
              <a:t>Copyright © 2021, Oracle and/or its affiliates | Confidential: Restricted</a:t>
            </a:r>
          </a:p>
        </p:txBody>
      </p:sp>
      <p:sp>
        <p:nvSpPr>
          <p:cNvPr id="6" name="Slide Number Placeholder 5">
            <a:extLst>
              <a:ext uri="{FF2B5EF4-FFF2-40B4-BE49-F238E27FC236}">
                <a16:creationId xmlns:a16="http://schemas.microsoft.com/office/drawing/2014/main" id="{6761CBF8-87F2-4E8D-9C05-48F5D29D5D78}"/>
              </a:ext>
            </a:extLst>
          </p:cNvPr>
          <p:cNvSpPr>
            <a:spLocks noGrp="1"/>
          </p:cNvSpPr>
          <p:nvPr>
            <p:ph type="sldNum" sz="quarter" idx="30"/>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28923487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Light - Blank">
    <p:spTree>
      <p:nvGrpSpPr>
        <p:cNvPr id="1" name=""/>
        <p:cNvGrpSpPr/>
        <p:nvPr/>
      </p:nvGrpSpPr>
      <p:grpSpPr>
        <a:xfrm>
          <a:off x="0" y="0"/>
          <a:ext cx="0" cy="0"/>
          <a:chOff x="0" y="0"/>
          <a:chExt cx="0" cy="0"/>
        </a:xfrm>
      </p:grpSpPr>
      <p:pic>
        <p:nvPicPr>
          <p:cNvPr id="12" name="Cloud">
            <a:extLst>
              <a:ext uri="{FF2B5EF4-FFF2-40B4-BE49-F238E27FC236}">
                <a16:creationId xmlns:a16="http://schemas.microsoft.com/office/drawing/2014/main" id="{8BD8F955-3E3E-4E6E-A650-C4E0C80495AD}"/>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pic>
        <p:nvPicPr>
          <p:cNvPr id="6" name="OTag">
            <a:extLst>
              <a:ext uri="{FF2B5EF4-FFF2-40B4-BE49-F238E27FC236}">
                <a16:creationId xmlns:a16="http://schemas.microsoft.com/office/drawing/2014/main" id="{0F682282-A332-4D5C-89F4-38480EC33F4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0" name="OTag">
            <a:extLst>
              <a:ext uri="{FF2B5EF4-FFF2-40B4-BE49-F238E27FC236}">
                <a16:creationId xmlns:a16="http://schemas.microsoft.com/office/drawing/2014/main" id="{00F1077A-D301-437A-8CE7-A0EA6CDECB51}"/>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Date Placeholder 2">
            <a:extLst>
              <a:ext uri="{FF2B5EF4-FFF2-40B4-BE49-F238E27FC236}">
                <a16:creationId xmlns:a16="http://schemas.microsoft.com/office/drawing/2014/main" id="{B6E29D2F-E9BE-442D-8048-30D82B0FA2D2}"/>
              </a:ext>
            </a:extLst>
          </p:cNvPr>
          <p:cNvSpPr>
            <a:spLocks noGrp="1"/>
          </p:cNvSpPr>
          <p:nvPr>
            <p:ph type="dt" sz="half" idx="10"/>
          </p:nvPr>
        </p:nvSpPr>
        <p:spPr/>
        <p:txBody>
          <a:bodyPr/>
          <a:lstStyle/>
          <a:p>
            <a:r>
              <a:rPr lang="en-US"/>
              <a:t>[Date]</a:t>
            </a:r>
            <a:endParaRPr lang="en-US" dirty="0"/>
          </a:p>
        </p:txBody>
      </p:sp>
      <p:sp>
        <p:nvSpPr>
          <p:cNvPr id="4" name="Footer Placeholder 3">
            <a:extLst>
              <a:ext uri="{FF2B5EF4-FFF2-40B4-BE49-F238E27FC236}">
                <a16:creationId xmlns:a16="http://schemas.microsoft.com/office/drawing/2014/main" id="{4249E66D-873C-4E3D-B665-952DA3AD6CCF}"/>
              </a:ext>
            </a:extLst>
          </p:cNvPr>
          <p:cNvSpPr>
            <a:spLocks noGrp="1"/>
          </p:cNvSpPr>
          <p:nvPr>
            <p:ph type="ftr" sz="quarter" idx="11"/>
          </p:nvPr>
        </p:nvSpPr>
        <p:spPr/>
        <p:txBody>
          <a:bodyPr/>
          <a:lstStyle/>
          <a:p>
            <a:r>
              <a:rPr lang="en-US" dirty="0"/>
              <a:t>Copyright © 2021, Oracle and/or its affiliates | Confidential: Restricted</a:t>
            </a:r>
          </a:p>
        </p:txBody>
      </p:sp>
      <p:sp>
        <p:nvSpPr>
          <p:cNvPr id="5" name="Slide Number Placeholder 4">
            <a:extLst>
              <a:ext uri="{FF2B5EF4-FFF2-40B4-BE49-F238E27FC236}">
                <a16:creationId xmlns:a16="http://schemas.microsoft.com/office/drawing/2014/main" id="{B52D4C26-D77F-4F76-BA95-32055FEC61F8}"/>
              </a:ext>
            </a:extLst>
          </p:cNvPr>
          <p:cNvSpPr>
            <a:spLocks noGrp="1"/>
          </p:cNvSpPr>
          <p:nvPr>
            <p:ph type="sldNum" sz="quarter" idx="12"/>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60849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ark - Blank">
    <p:bg>
      <p:bgPr>
        <a:solidFill>
          <a:schemeClr val="bg1"/>
        </a:solidFill>
        <a:effectLst/>
      </p:bgPr>
    </p:bg>
    <p:spTree>
      <p:nvGrpSpPr>
        <p:cNvPr id="1" name=""/>
        <p:cNvGrpSpPr/>
        <p:nvPr/>
      </p:nvGrpSpPr>
      <p:grpSpPr>
        <a:xfrm>
          <a:off x="0" y="0"/>
          <a:ext cx="0" cy="0"/>
          <a:chOff x="0" y="0"/>
          <a:chExt cx="0" cy="0"/>
        </a:xfrm>
      </p:grpSpPr>
      <p:pic>
        <p:nvPicPr>
          <p:cNvPr id="7" name="OTag">
            <a:extLst>
              <a:ext uri="{FF2B5EF4-FFF2-40B4-BE49-F238E27FC236}">
                <a16:creationId xmlns:a16="http://schemas.microsoft.com/office/drawing/2014/main" id="{1CFFF60E-C73F-41DD-B4B9-8792F4C0D80D}"/>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1" name="Cloud">
            <a:extLst>
              <a:ext uri="{FF2B5EF4-FFF2-40B4-BE49-F238E27FC236}">
                <a16:creationId xmlns:a16="http://schemas.microsoft.com/office/drawing/2014/main" id="{A2A0E6A0-6580-9B4E-8437-9949DBFBF2B6}"/>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3" name="Date Placeholder 2">
            <a:extLst>
              <a:ext uri="{FF2B5EF4-FFF2-40B4-BE49-F238E27FC236}">
                <a16:creationId xmlns:a16="http://schemas.microsoft.com/office/drawing/2014/main" id="{1DEECACB-46C4-4A42-8159-4ABC00F85DC7}"/>
              </a:ext>
            </a:extLst>
          </p:cNvPr>
          <p:cNvSpPr>
            <a:spLocks noGrp="1"/>
          </p:cNvSpPr>
          <p:nvPr>
            <p:ph type="dt" sz="half" idx="10"/>
          </p:nvPr>
        </p:nvSpPr>
        <p:spPr/>
        <p:txBody>
          <a:bodyPr/>
          <a:lstStyle/>
          <a:p>
            <a:r>
              <a:rPr lang="en-US"/>
              <a:t>[Date]</a:t>
            </a:r>
            <a:endParaRPr lang="en-US" dirty="0"/>
          </a:p>
        </p:txBody>
      </p:sp>
      <p:sp>
        <p:nvSpPr>
          <p:cNvPr id="4" name="Footer Placeholder 3">
            <a:extLst>
              <a:ext uri="{FF2B5EF4-FFF2-40B4-BE49-F238E27FC236}">
                <a16:creationId xmlns:a16="http://schemas.microsoft.com/office/drawing/2014/main" id="{21AED7B6-E930-4B73-845F-99262175EA18}"/>
              </a:ext>
            </a:extLst>
          </p:cNvPr>
          <p:cNvSpPr>
            <a:spLocks noGrp="1"/>
          </p:cNvSpPr>
          <p:nvPr>
            <p:ph type="ftr" sz="quarter" idx="11"/>
          </p:nvPr>
        </p:nvSpPr>
        <p:spPr/>
        <p:txBody>
          <a:bodyPr/>
          <a:lstStyle/>
          <a:p>
            <a:r>
              <a:rPr lang="en-US" dirty="0"/>
              <a:t>Copyright © 2021, Oracle and/or its affiliates | Confidential: Restricted</a:t>
            </a:r>
          </a:p>
        </p:txBody>
      </p:sp>
      <p:sp>
        <p:nvSpPr>
          <p:cNvPr id="5" name="Slide Number Placeholder 4">
            <a:extLst>
              <a:ext uri="{FF2B5EF4-FFF2-40B4-BE49-F238E27FC236}">
                <a16:creationId xmlns:a16="http://schemas.microsoft.com/office/drawing/2014/main" id="{83691DFD-B788-4684-96F9-4DD21020B309}"/>
              </a:ext>
            </a:extLst>
          </p:cNvPr>
          <p:cNvSpPr>
            <a:spLocks noGrp="1"/>
          </p:cNvSpPr>
          <p:nvPr>
            <p:ph type="sldNum" sz="quarter" idx="12"/>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9797623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rk - Title 1 Column">
    <p:bg>
      <p:bgRef idx="1001">
        <a:schemeClr val="bg1"/>
      </p:bgRef>
    </p:bg>
    <p:spTree>
      <p:nvGrpSpPr>
        <p:cNvPr id="1" name=""/>
        <p:cNvGrpSpPr/>
        <p:nvPr/>
      </p:nvGrpSpPr>
      <p:grpSpPr>
        <a:xfrm>
          <a:off x="0" y="0"/>
          <a:ext cx="0" cy="0"/>
          <a:chOff x="0" y="0"/>
          <a:chExt cx="0" cy="0"/>
        </a:xfrm>
      </p:grpSpPr>
      <p:pic>
        <p:nvPicPr>
          <p:cNvPr id="8" name="Cloud">
            <a:extLst>
              <a:ext uri="{FF2B5EF4-FFF2-40B4-BE49-F238E27FC236}">
                <a16:creationId xmlns:a16="http://schemas.microsoft.com/office/drawing/2014/main" id="{6D6FFA39-C5A8-964A-B2FE-D6F8EB7EB96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4" name="Content Placeholder 3">
            <a:extLst>
              <a:ext uri="{FF2B5EF4-FFF2-40B4-BE49-F238E27FC236}">
                <a16:creationId xmlns:a16="http://schemas.microsoft.com/office/drawing/2014/main" id="{48DE7315-8D61-4C6A-B9C0-F07567A04CC5}"/>
              </a:ext>
            </a:extLst>
          </p:cNvPr>
          <p:cNvSpPr>
            <a:spLocks noGrp="1"/>
          </p:cNvSpPr>
          <p:nvPr>
            <p:ph sz="quarter" idx="13"/>
          </p:nvPr>
        </p:nvSpPr>
        <p:spPr>
          <a:xfrm>
            <a:off x="771525" y="1600200"/>
            <a:ext cx="10671175"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4">
            <a:extLst>
              <a:ext uri="{FF2B5EF4-FFF2-40B4-BE49-F238E27FC236}">
                <a16:creationId xmlns:a16="http://schemas.microsoft.com/office/drawing/2014/main" id="{B97CAD67-FAD1-46CA-BDA2-0A0141647918}"/>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B13D7001-FB5A-4601-97ED-F7B118AEEF1B}"/>
              </a:ext>
            </a:extLst>
          </p:cNvPr>
          <p:cNvSpPr>
            <a:spLocks noGrp="1"/>
          </p:cNvSpPr>
          <p:nvPr>
            <p:ph type="dt" sz="half" idx="14"/>
          </p:nvPr>
        </p:nvSpPr>
        <p:spPr/>
        <p:txBody>
          <a:bodyPr/>
          <a:lstStyle/>
          <a:p>
            <a:r>
              <a:rPr lang="en-US"/>
              <a:t>[Date]</a:t>
            </a:r>
            <a:endParaRPr lang="en-US" dirty="0"/>
          </a:p>
        </p:txBody>
      </p:sp>
      <p:sp>
        <p:nvSpPr>
          <p:cNvPr id="3" name="Footer Placeholder 2">
            <a:extLst>
              <a:ext uri="{FF2B5EF4-FFF2-40B4-BE49-F238E27FC236}">
                <a16:creationId xmlns:a16="http://schemas.microsoft.com/office/drawing/2014/main" id="{9A8561F1-3666-4956-BFDC-75350F74460E}"/>
              </a:ext>
            </a:extLst>
          </p:cNvPr>
          <p:cNvSpPr>
            <a:spLocks noGrp="1"/>
          </p:cNvSpPr>
          <p:nvPr>
            <p:ph type="ftr" sz="quarter" idx="15"/>
          </p:nvPr>
        </p:nvSpPr>
        <p:spPr/>
        <p:txBody>
          <a:bodyPr/>
          <a:lstStyle/>
          <a:p>
            <a:r>
              <a:rPr lang="en-US" dirty="0"/>
              <a:t>Copyright © 2021, Oracle and/or its affiliates | Confidential: Restricted</a:t>
            </a:r>
          </a:p>
        </p:txBody>
      </p:sp>
      <p:sp>
        <p:nvSpPr>
          <p:cNvPr id="6" name="Slide Number Placeholder 5">
            <a:extLst>
              <a:ext uri="{FF2B5EF4-FFF2-40B4-BE49-F238E27FC236}">
                <a16:creationId xmlns:a16="http://schemas.microsoft.com/office/drawing/2014/main" id="{2D11022C-732A-4A28-8D73-4FE28C0CA3B0}"/>
              </a:ext>
            </a:extLst>
          </p:cNvPr>
          <p:cNvSpPr>
            <a:spLocks noGrp="1"/>
          </p:cNvSpPr>
          <p:nvPr>
            <p:ph type="sldNum" sz="quarter" idx="16"/>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8904221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ight - Title Only">
    <p:spTree>
      <p:nvGrpSpPr>
        <p:cNvPr id="1" name=""/>
        <p:cNvGrpSpPr/>
        <p:nvPr/>
      </p:nvGrpSpPr>
      <p:grpSpPr>
        <a:xfrm>
          <a:off x="0" y="0"/>
          <a:ext cx="0" cy="0"/>
          <a:chOff x="0" y="0"/>
          <a:chExt cx="0" cy="0"/>
        </a:xfrm>
      </p:grpSpPr>
      <p:pic>
        <p:nvPicPr>
          <p:cNvPr id="7" name="Cloud">
            <a:extLst>
              <a:ext uri="{FF2B5EF4-FFF2-40B4-BE49-F238E27FC236}">
                <a16:creationId xmlns:a16="http://schemas.microsoft.com/office/drawing/2014/main" id="{A52109B5-4152-894B-9BF6-17B5458CC9C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4" name="Title 3">
            <a:extLst>
              <a:ext uri="{FF2B5EF4-FFF2-40B4-BE49-F238E27FC236}">
                <a16:creationId xmlns:a16="http://schemas.microsoft.com/office/drawing/2014/main" id="{F5090641-BB3E-479D-A754-1B2B6F37AEB9}"/>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1153D77D-CD9E-445C-8F26-904F65B519A3}"/>
              </a:ext>
            </a:extLst>
          </p:cNvPr>
          <p:cNvSpPr>
            <a:spLocks noGrp="1"/>
          </p:cNvSpPr>
          <p:nvPr>
            <p:ph type="dt" sz="half" idx="10"/>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50DAEFA0-C12C-4365-A532-D29F819542E1}"/>
              </a:ext>
            </a:extLst>
          </p:cNvPr>
          <p:cNvSpPr>
            <a:spLocks noGrp="1"/>
          </p:cNvSpPr>
          <p:nvPr>
            <p:ph type="ftr" sz="quarter" idx="11"/>
          </p:nvPr>
        </p:nvSpPr>
        <p:spPr/>
        <p:txBody>
          <a:bodyPr/>
          <a:lstStyle/>
          <a:p>
            <a:r>
              <a:rPr lang="en-US" dirty="0"/>
              <a:t>Copyright © 2021, Oracle and/or its affiliates | Confidential: Restricted</a:t>
            </a:r>
          </a:p>
        </p:txBody>
      </p:sp>
      <p:sp>
        <p:nvSpPr>
          <p:cNvPr id="6" name="Slide Number Placeholder 5">
            <a:extLst>
              <a:ext uri="{FF2B5EF4-FFF2-40B4-BE49-F238E27FC236}">
                <a16:creationId xmlns:a16="http://schemas.microsoft.com/office/drawing/2014/main" id="{9E6038FD-33E0-4C25-AC00-13FEB177A45C}"/>
              </a:ext>
            </a:extLst>
          </p:cNvPr>
          <p:cNvSpPr>
            <a:spLocks noGrp="1"/>
          </p:cNvSpPr>
          <p:nvPr>
            <p:ph type="sldNum" sz="quarter" idx="12"/>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66517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ark - Title Only">
    <p:spTree>
      <p:nvGrpSpPr>
        <p:cNvPr id="1" name=""/>
        <p:cNvGrpSpPr/>
        <p:nvPr/>
      </p:nvGrpSpPr>
      <p:grpSpPr>
        <a:xfrm>
          <a:off x="0" y="0"/>
          <a:ext cx="0" cy="0"/>
          <a:chOff x="0" y="0"/>
          <a:chExt cx="0" cy="0"/>
        </a:xfrm>
      </p:grpSpPr>
      <p:pic>
        <p:nvPicPr>
          <p:cNvPr id="7" name="Cloud">
            <a:extLst>
              <a:ext uri="{FF2B5EF4-FFF2-40B4-BE49-F238E27FC236}">
                <a16:creationId xmlns:a16="http://schemas.microsoft.com/office/drawing/2014/main" id="{05859F96-E4B3-8747-B027-10CA6EDB3EE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4" name="Title 3">
            <a:extLst>
              <a:ext uri="{FF2B5EF4-FFF2-40B4-BE49-F238E27FC236}">
                <a16:creationId xmlns:a16="http://schemas.microsoft.com/office/drawing/2014/main" id="{F495A570-6FAE-4393-89B0-E6BA7AC6B3F9}"/>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10792EEA-DB03-4E8E-B6AB-1122F317F95A}"/>
              </a:ext>
            </a:extLst>
          </p:cNvPr>
          <p:cNvSpPr>
            <a:spLocks noGrp="1"/>
          </p:cNvSpPr>
          <p:nvPr>
            <p:ph type="dt" sz="half" idx="10"/>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0EBB5D96-D6C9-4E8C-9D41-A28C7CED92F8}"/>
              </a:ext>
            </a:extLst>
          </p:cNvPr>
          <p:cNvSpPr>
            <a:spLocks noGrp="1"/>
          </p:cNvSpPr>
          <p:nvPr>
            <p:ph type="ftr" sz="quarter" idx="11"/>
          </p:nvPr>
        </p:nvSpPr>
        <p:spPr/>
        <p:txBody>
          <a:bodyPr/>
          <a:lstStyle/>
          <a:p>
            <a:r>
              <a:rPr lang="en-US" dirty="0"/>
              <a:t>Copyright © 2021, Oracle and/or its affiliates | Confidential: Restricted</a:t>
            </a:r>
          </a:p>
        </p:txBody>
      </p:sp>
      <p:sp>
        <p:nvSpPr>
          <p:cNvPr id="6" name="Slide Number Placeholder 5">
            <a:extLst>
              <a:ext uri="{FF2B5EF4-FFF2-40B4-BE49-F238E27FC236}">
                <a16:creationId xmlns:a16="http://schemas.microsoft.com/office/drawing/2014/main" id="{D760D253-6DDA-4486-89F6-5D5732868115}"/>
              </a:ext>
            </a:extLst>
          </p:cNvPr>
          <p:cNvSpPr>
            <a:spLocks noGrp="1"/>
          </p:cNvSpPr>
          <p:nvPr>
            <p:ph type="sldNum" sz="quarter" idx="12"/>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8176981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ight - Title/Subtitle">
    <p:spTree>
      <p:nvGrpSpPr>
        <p:cNvPr id="1" name=""/>
        <p:cNvGrpSpPr/>
        <p:nvPr/>
      </p:nvGrpSpPr>
      <p:grpSpPr>
        <a:xfrm>
          <a:off x="0" y="0"/>
          <a:ext cx="0" cy="0"/>
          <a:chOff x="0" y="0"/>
          <a:chExt cx="0" cy="0"/>
        </a:xfrm>
      </p:grpSpPr>
      <p:pic>
        <p:nvPicPr>
          <p:cNvPr id="8" name="Cloud">
            <a:extLst>
              <a:ext uri="{FF2B5EF4-FFF2-40B4-BE49-F238E27FC236}">
                <a16:creationId xmlns:a16="http://schemas.microsoft.com/office/drawing/2014/main" id="{EE127CFA-8D5C-584E-9C61-6685B547993D}"/>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15" name="Subtitle">
            <a:extLst>
              <a:ext uri="{FF2B5EF4-FFF2-40B4-BE49-F238E27FC236}">
                <a16:creationId xmlns:a16="http://schemas.microsoft.com/office/drawing/2014/main" id="{FC0004EB-159B-A345-859C-0E83416ED930}"/>
              </a:ext>
            </a:extLst>
          </p:cNvPr>
          <p:cNvSpPr>
            <a:spLocks noGrp="1"/>
          </p:cNvSpPr>
          <p:nvPr>
            <p:ph type="body" sz="quarter" idx="11" hasCustomPrompt="1"/>
          </p:nvPr>
        </p:nvSpPr>
        <p:spPr>
          <a:xfrm>
            <a:off x="770238" y="1024235"/>
            <a:ext cx="10671048" cy="330540"/>
          </a:xfrm>
          <a:prstGeom prst="rect">
            <a:avLst/>
          </a:prstGeom>
        </p:spPr>
        <p:txBody>
          <a:bodyPr lIns="0">
            <a:noAutofit/>
          </a:bodyPr>
          <a:lstStyle>
            <a:lvl1pPr marL="0" indent="0">
              <a:spcAft>
                <a:spcPts val="0"/>
              </a:spcAft>
              <a:buNone/>
              <a:defRPr sz="2000" b="0" i="0">
                <a:latin typeface="Oracle Sans Tab" panose="020B0503020204020204" pitchFamily="34" charset="0"/>
                <a:cs typeface="Oracle Sans Tab" panose="020B0503020204020204" pitchFamily="34" charset="0"/>
              </a:defRPr>
            </a:lvl1pPr>
          </a:lstStyle>
          <a:p>
            <a:pPr lvl="0"/>
            <a:r>
              <a:rPr lang="en-US" dirty="0"/>
              <a:t>Subtitle</a:t>
            </a:r>
          </a:p>
        </p:txBody>
      </p:sp>
      <p:sp>
        <p:nvSpPr>
          <p:cNvPr id="4" name="Title 3">
            <a:extLst>
              <a:ext uri="{FF2B5EF4-FFF2-40B4-BE49-F238E27FC236}">
                <a16:creationId xmlns:a16="http://schemas.microsoft.com/office/drawing/2014/main" id="{AC6A8D35-C90D-428D-8E15-6F958679D947}"/>
              </a:ext>
            </a:extLst>
          </p:cNvPr>
          <p:cNvSpPr>
            <a:spLocks noGrp="1"/>
          </p:cNvSpPr>
          <p:nvPr>
            <p:ph type="title" hasCustomPrompt="1"/>
          </p:nvPr>
        </p:nvSpPr>
        <p:spPr/>
        <p:txBody>
          <a:bodyPr/>
          <a:lstStyle>
            <a:lvl1pPr>
              <a:defRPr/>
            </a:lvl1pPr>
          </a:lstStyle>
          <a:p>
            <a:r>
              <a:rPr lang="en-US" dirty="0"/>
              <a:t>Title</a:t>
            </a:r>
          </a:p>
        </p:txBody>
      </p:sp>
      <p:sp>
        <p:nvSpPr>
          <p:cNvPr id="3" name="Date Placeholder 2">
            <a:extLst>
              <a:ext uri="{FF2B5EF4-FFF2-40B4-BE49-F238E27FC236}">
                <a16:creationId xmlns:a16="http://schemas.microsoft.com/office/drawing/2014/main" id="{56526A55-50C7-43D1-9A4E-DE6E31578685}"/>
              </a:ext>
            </a:extLst>
          </p:cNvPr>
          <p:cNvSpPr>
            <a:spLocks noGrp="1"/>
          </p:cNvSpPr>
          <p:nvPr>
            <p:ph type="dt" sz="half" idx="12"/>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947ED885-1287-4046-BFFE-E5DEC702C7AE}"/>
              </a:ext>
            </a:extLst>
          </p:cNvPr>
          <p:cNvSpPr>
            <a:spLocks noGrp="1"/>
          </p:cNvSpPr>
          <p:nvPr>
            <p:ph type="ftr" sz="quarter" idx="13"/>
          </p:nvPr>
        </p:nvSpPr>
        <p:spPr/>
        <p:txBody>
          <a:bodyPr/>
          <a:lstStyle/>
          <a:p>
            <a:r>
              <a:rPr lang="en-US" dirty="0"/>
              <a:t>Copyright © 2021, Oracle and/or its affiliates | Confidential: Restricted</a:t>
            </a:r>
          </a:p>
        </p:txBody>
      </p:sp>
      <p:sp>
        <p:nvSpPr>
          <p:cNvPr id="6" name="Slide Number Placeholder 5">
            <a:extLst>
              <a:ext uri="{FF2B5EF4-FFF2-40B4-BE49-F238E27FC236}">
                <a16:creationId xmlns:a16="http://schemas.microsoft.com/office/drawing/2014/main" id="{0A9C1380-E61D-4D70-B7A9-EA2CA56D1441}"/>
              </a:ext>
            </a:extLst>
          </p:cNvPr>
          <p:cNvSpPr>
            <a:spLocks noGrp="1"/>
          </p:cNvSpPr>
          <p:nvPr>
            <p:ph type="sldNum" sz="quarter" idx="14"/>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58322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ark - Title/Subtitle">
    <p:spTree>
      <p:nvGrpSpPr>
        <p:cNvPr id="1" name=""/>
        <p:cNvGrpSpPr/>
        <p:nvPr/>
      </p:nvGrpSpPr>
      <p:grpSpPr>
        <a:xfrm>
          <a:off x="0" y="0"/>
          <a:ext cx="0" cy="0"/>
          <a:chOff x="0" y="0"/>
          <a:chExt cx="0" cy="0"/>
        </a:xfrm>
      </p:grpSpPr>
      <p:pic>
        <p:nvPicPr>
          <p:cNvPr id="8" name="Cloud">
            <a:extLst>
              <a:ext uri="{FF2B5EF4-FFF2-40B4-BE49-F238E27FC236}">
                <a16:creationId xmlns:a16="http://schemas.microsoft.com/office/drawing/2014/main" id="{93BCC98D-F462-9844-9660-2EA01F13EFA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15" name="Subtitle">
            <a:extLst>
              <a:ext uri="{FF2B5EF4-FFF2-40B4-BE49-F238E27FC236}">
                <a16:creationId xmlns:a16="http://schemas.microsoft.com/office/drawing/2014/main" id="{FC0004EB-159B-A345-859C-0E83416ED930}"/>
              </a:ext>
            </a:extLst>
          </p:cNvPr>
          <p:cNvSpPr>
            <a:spLocks noGrp="1"/>
          </p:cNvSpPr>
          <p:nvPr>
            <p:ph type="body" sz="quarter" idx="11" hasCustomPrompt="1"/>
          </p:nvPr>
        </p:nvSpPr>
        <p:spPr>
          <a:xfrm>
            <a:off x="770238" y="1014984"/>
            <a:ext cx="10671048" cy="330540"/>
          </a:xfrm>
          <a:prstGeom prst="rect">
            <a:avLst/>
          </a:prstGeom>
        </p:spPr>
        <p:txBody>
          <a:bodyPr lIns="0">
            <a:noAutofit/>
          </a:bodyPr>
          <a:lstStyle>
            <a:lvl1pPr marL="0" indent="0">
              <a:spcAft>
                <a:spcPts val="0"/>
              </a:spcAft>
              <a:buNone/>
              <a:defRPr sz="2000" b="0" i="0">
                <a:latin typeface="Oracle Sans Tab" panose="020B0503020204020204" pitchFamily="34" charset="0"/>
                <a:cs typeface="Oracle Sans Tab" panose="020B0503020204020204" pitchFamily="34" charset="0"/>
              </a:defRPr>
            </a:lvl1pPr>
          </a:lstStyle>
          <a:p>
            <a:pPr lvl="0"/>
            <a:r>
              <a:rPr lang="en-US" dirty="0"/>
              <a:t>Subtitle</a:t>
            </a:r>
          </a:p>
        </p:txBody>
      </p:sp>
      <p:sp>
        <p:nvSpPr>
          <p:cNvPr id="4" name="Title 3">
            <a:extLst>
              <a:ext uri="{FF2B5EF4-FFF2-40B4-BE49-F238E27FC236}">
                <a16:creationId xmlns:a16="http://schemas.microsoft.com/office/drawing/2014/main" id="{C471FF06-338B-46FE-B4FE-F72B7ABAED7F}"/>
              </a:ext>
            </a:extLst>
          </p:cNvPr>
          <p:cNvSpPr>
            <a:spLocks noGrp="1"/>
          </p:cNvSpPr>
          <p:nvPr>
            <p:ph type="title" hasCustomPrompt="1"/>
          </p:nvPr>
        </p:nvSpPr>
        <p:spPr/>
        <p:txBody>
          <a:bodyPr/>
          <a:lstStyle>
            <a:lvl1pPr>
              <a:defRPr/>
            </a:lvl1pPr>
          </a:lstStyle>
          <a:p>
            <a:r>
              <a:rPr lang="en-US" dirty="0"/>
              <a:t>Title</a:t>
            </a:r>
          </a:p>
        </p:txBody>
      </p:sp>
      <p:sp>
        <p:nvSpPr>
          <p:cNvPr id="3" name="Date Placeholder 2">
            <a:extLst>
              <a:ext uri="{FF2B5EF4-FFF2-40B4-BE49-F238E27FC236}">
                <a16:creationId xmlns:a16="http://schemas.microsoft.com/office/drawing/2014/main" id="{5159E3D4-8DE9-4EE7-AF46-396CA0361B33}"/>
              </a:ext>
            </a:extLst>
          </p:cNvPr>
          <p:cNvSpPr>
            <a:spLocks noGrp="1"/>
          </p:cNvSpPr>
          <p:nvPr>
            <p:ph type="dt" sz="half" idx="12"/>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A47ABD9F-CF7B-4739-A09B-21C74EE3D7DA}"/>
              </a:ext>
            </a:extLst>
          </p:cNvPr>
          <p:cNvSpPr>
            <a:spLocks noGrp="1"/>
          </p:cNvSpPr>
          <p:nvPr>
            <p:ph type="ftr" sz="quarter" idx="13"/>
          </p:nvPr>
        </p:nvSpPr>
        <p:spPr/>
        <p:txBody>
          <a:bodyPr/>
          <a:lstStyle/>
          <a:p>
            <a:r>
              <a:rPr lang="en-US" dirty="0"/>
              <a:t>Copyright © 2021, Oracle and/or its affiliates | Confidential: Restricted</a:t>
            </a:r>
          </a:p>
        </p:txBody>
      </p:sp>
      <p:sp>
        <p:nvSpPr>
          <p:cNvPr id="6" name="Slide Number Placeholder 5">
            <a:extLst>
              <a:ext uri="{FF2B5EF4-FFF2-40B4-BE49-F238E27FC236}">
                <a16:creationId xmlns:a16="http://schemas.microsoft.com/office/drawing/2014/main" id="{2C1326A2-CE99-456C-A450-2DC676458CDB}"/>
              </a:ext>
            </a:extLst>
          </p:cNvPr>
          <p:cNvSpPr>
            <a:spLocks noGrp="1"/>
          </p:cNvSpPr>
          <p:nvPr>
            <p:ph type="sldNum" sz="quarter" idx="14"/>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845522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Light - Metr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F90C14E-647D-DE45-A3FE-3E841253B48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9997" r="-1"/>
          <a:stretch/>
        </p:blipFill>
        <p:spPr>
          <a:xfrm>
            <a:off x="6095574" y="0"/>
            <a:ext cx="6096425" cy="6858000"/>
          </a:xfrm>
          <a:prstGeom prst="rect">
            <a:avLst/>
          </a:prstGeom>
        </p:spPr>
      </p:pic>
      <p:pic>
        <p:nvPicPr>
          <p:cNvPr id="23" name="OTag">
            <a:extLst>
              <a:ext uri="{FF2B5EF4-FFF2-40B4-BE49-F238E27FC236}">
                <a16:creationId xmlns:a16="http://schemas.microsoft.com/office/drawing/2014/main" id="{000C5F04-372F-427E-81C5-11434B35699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71217" y="6355080"/>
            <a:ext cx="502920" cy="502920"/>
          </a:xfrm>
          <a:prstGeom prst="rect">
            <a:avLst/>
          </a:prstGeom>
        </p:spPr>
      </p:pic>
      <p:sp>
        <p:nvSpPr>
          <p:cNvPr id="4" name="Content">
            <a:extLst>
              <a:ext uri="{FF2B5EF4-FFF2-40B4-BE49-F238E27FC236}">
                <a16:creationId xmlns:a16="http://schemas.microsoft.com/office/drawing/2014/main" id="{6FFB33C6-31EA-4D15-AC3F-377D699FA842}"/>
              </a:ext>
            </a:extLst>
          </p:cNvPr>
          <p:cNvSpPr>
            <a:spLocks noGrp="1"/>
          </p:cNvSpPr>
          <p:nvPr>
            <p:ph sz="quarter" idx="14"/>
          </p:nvPr>
        </p:nvSpPr>
        <p:spPr>
          <a:xfrm>
            <a:off x="775225" y="4649788"/>
            <a:ext cx="5072063" cy="14573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3AB0E-EC5F-476F-B6A9-E6F9CE84E95A}"/>
              </a:ext>
            </a:extLst>
          </p:cNvPr>
          <p:cNvSpPr>
            <a:spLocks noGrp="1"/>
          </p:cNvSpPr>
          <p:nvPr>
            <p:ph type="body" sz="quarter" idx="15" hasCustomPrompt="1"/>
          </p:nvPr>
        </p:nvSpPr>
        <p:spPr>
          <a:xfrm>
            <a:off x="723900" y="1600200"/>
            <a:ext cx="5072063" cy="2415700"/>
          </a:xfrm>
        </p:spPr>
        <p:txBody>
          <a:bodyPr anchor="b" anchorCtr="0"/>
          <a:lstStyle>
            <a:lvl1pPr>
              <a:defRPr sz="8000" b="1">
                <a:solidFill>
                  <a:srgbClr val="AE562C"/>
                </a:solidFill>
              </a:defRPr>
            </a:lvl1pPr>
          </a:lstStyle>
          <a:p>
            <a:pPr lvl="0"/>
            <a:r>
              <a:rPr lang="en-US" dirty="0"/>
              <a:t>00%</a:t>
            </a:r>
          </a:p>
        </p:txBody>
      </p:sp>
      <p:sp>
        <p:nvSpPr>
          <p:cNvPr id="3" name="Date Placeholder 2">
            <a:extLst>
              <a:ext uri="{FF2B5EF4-FFF2-40B4-BE49-F238E27FC236}">
                <a16:creationId xmlns:a16="http://schemas.microsoft.com/office/drawing/2014/main" id="{14EF74DF-FD68-4CDF-B4CE-342E7A165BCB}"/>
              </a:ext>
            </a:extLst>
          </p:cNvPr>
          <p:cNvSpPr>
            <a:spLocks noGrp="1"/>
          </p:cNvSpPr>
          <p:nvPr>
            <p:ph type="dt" sz="half" idx="16"/>
          </p:nvPr>
        </p:nvSpPr>
        <p:spPr/>
        <p:txBody>
          <a:bodyPr/>
          <a:lstStyle/>
          <a:p>
            <a:r>
              <a:rPr lang="en-US"/>
              <a:t>[Date]</a:t>
            </a:r>
            <a:endParaRPr lang="en-US" dirty="0"/>
          </a:p>
        </p:txBody>
      </p:sp>
      <p:sp>
        <p:nvSpPr>
          <p:cNvPr id="7" name="Footer Placeholder 6">
            <a:extLst>
              <a:ext uri="{FF2B5EF4-FFF2-40B4-BE49-F238E27FC236}">
                <a16:creationId xmlns:a16="http://schemas.microsoft.com/office/drawing/2014/main" id="{89C4B030-1E0B-4CB0-87B4-DF607257368B}"/>
              </a:ext>
            </a:extLst>
          </p:cNvPr>
          <p:cNvSpPr>
            <a:spLocks noGrp="1"/>
          </p:cNvSpPr>
          <p:nvPr>
            <p:ph type="ftr" sz="quarter" idx="17"/>
          </p:nvPr>
        </p:nvSpPr>
        <p:spPr/>
        <p:txBody>
          <a:bodyPr/>
          <a:lstStyle/>
          <a:p>
            <a:r>
              <a:rPr lang="en-US" dirty="0"/>
              <a:t>Copyright © 2021, Oracle and/or its affiliates | Confidential: Restricted</a:t>
            </a:r>
          </a:p>
        </p:txBody>
      </p:sp>
      <p:sp>
        <p:nvSpPr>
          <p:cNvPr id="8" name="Slide Number Placeholder 7">
            <a:extLst>
              <a:ext uri="{FF2B5EF4-FFF2-40B4-BE49-F238E27FC236}">
                <a16:creationId xmlns:a16="http://schemas.microsoft.com/office/drawing/2014/main" id="{CBADD7B5-9676-40DE-A88A-5EC3D33A6577}"/>
              </a:ext>
            </a:extLst>
          </p:cNvPr>
          <p:cNvSpPr>
            <a:spLocks noGrp="1"/>
          </p:cNvSpPr>
          <p:nvPr>
            <p:ph type="sldNum" sz="quarter" idx="18"/>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86439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ark - Metric">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5B54DF6-D8D9-3E4B-A5D4-8DB1B36A211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9997"/>
          <a:stretch/>
        </p:blipFill>
        <p:spPr>
          <a:xfrm>
            <a:off x="6096000" y="0"/>
            <a:ext cx="6096348" cy="6858000"/>
          </a:xfrm>
          <a:prstGeom prst="rect">
            <a:avLst/>
          </a:prstGeom>
        </p:spPr>
      </p:pic>
      <p:pic>
        <p:nvPicPr>
          <p:cNvPr id="12" name="OTag">
            <a:extLst>
              <a:ext uri="{FF2B5EF4-FFF2-40B4-BE49-F238E27FC236}">
                <a16:creationId xmlns:a16="http://schemas.microsoft.com/office/drawing/2014/main" id="{E8A7F756-6885-FD4D-8CAC-01911AF996CA}"/>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4" name="Content">
            <a:extLst>
              <a:ext uri="{FF2B5EF4-FFF2-40B4-BE49-F238E27FC236}">
                <a16:creationId xmlns:a16="http://schemas.microsoft.com/office/drawing/2014/main" id="{6FFB33C6-31EA-4D15-AC3F-377D699FA842}"/>
              </a:ext>
            </a:extLst>
          </p:cNvPr>
          <p:cNvSpPr>
            <a:spLocks noGrp="1"/>
          </p:cNvSpPr>
          <p:nvPr>
            <p:ph sz="quarter" idx="14"/>
          </p:nvPr>
        </p:nvSpPr>
        <p:spPr>
          <a:xfrm>
            <a:off x="775225" y="4649788"/>
            <a:ext cx="5072063" cy="14573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4">
            <a:extLst>
              <a:ext uri="{FF2B5EF4-FFF2-40B4-BE49-F238E27FC236}">
                <a16:creationId xmlns:a16="http://schemas.microsoft.com/office/drawing/2014/main" id="{52A6D6F1-EBC4-4335-819B-433720EB173D}"/>
              </a:ext>
            </a:extLst>
          </p:cNvPr>
          <p:cNvSpPr>
            <a:spLocks noGrp="1"/>
          </p:cNvSpPr>
          <p:nvPr>
            <p:ph type="body" sz="quarter" idx="15" hasCustomPrompt="1"/>
          </p:nvPr>
        </p:nvSpPr>
        <p:spPr>
          <a:xfrm>
            <a:off x="723900" y="1600200"/>
            <a:ext cx="5085287" cy="2415700"/>
          </a:xfrm>
        </p:spPr>
        <p:txBody>
          <a:bodyPr anchor="b" anchorCtr="0"/>
          <a:lstStyle>
            <a:lvl1pPr>
              <a:defRPr sz="8000" b="1">
                <a:solidFill>
                  <a:srgbClr val="759C6C"/>
                </a:solidFill>
              </a:defRPr>
            </a:lvl1pPr>
          </a:lstStyle>
          <a:p>
            <a:pPr lvl="0"/>
            <a:r>
              <a:rPr lang="en-US" dirty="0"/>
              <a:t>00%</a:t>
            </a:r>
          </a:p>
        </p:txBody>
      </p:sp>
      <p:sp>
        <p:nvSpPr>
          <p:cNvPr id="3" name="Date Placeholder 2">
            <a:extLst>
              <a:ext uri="{FF2B5EF4-FFF2-40B4-BE49-F238E27FC236}">
                <a16:creationId xmlns:a16="http://schemas.microsoft.com/office/drawing/2014/main" id="{A558375C-46BC-48EA-9DFC-3DF06967D7C3}"/>
              </a:ext>
            </a:extLst>
          </p:cNvPr>
          <p:cNvSpPr>
            <a:spLocks noGrp="1"/>
          </p:cNvSpPr>
          <p:nvPr>
            <p:ph type="dt" sz="half" idx="16"/>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84B2DF6E-494A-4D98-888D-68B724E489C5}"/>
              </a:ext>
            </a:extLst>
          </p:cNvPr>
          <p:cNvSpPr>
            <a:spLocks noGrp="1"/>
          </p:cNvSpPr>
          <p:nvPr>
            <p:ph type="ftr" sz="quarter" idx="17"/>
          </p:nvPr>
        </p:nvSpPr>
        <p:spPr/>
        <p:txBody>
          <a:bodyPr/>
          <a:lstStyle/>
          <a:p>
            <a:r>
              <a:rPr lang="en-US" dirty="0"/>
              <a:t>Copyright © 2021, Oracle and/or its affiliates | Confidential: Restricted</a:t>
            </a:r>
          </a:p>
        </p:txBody>
      </p:sp>
      <p:sp>
        <p:nvSpPr>
          <p:cNvPr id="7" name="Slide Number Placeholder 6">
            <a:extLst>
              <a:ext uri="{FF2B5EF4-FFF2-40B4-BE49-F238E27FC236}">
                <a16:creationId xmlns:a16="http://schemas.microsoft.com/office/drawing/2014/main" id="{9BDC2851-E9BE-4691-AE94-635936A66775}"/>
              </a:ext>
            </a:extLst>
          </p:cNvPr>
          <p:cNvSpPr>
            <a:spLocks noGrp="1"/>
          </p:cNvSpPr>
          <p:nvPr>
            <p:ph type="sldNum" sz="quarter" idx="18"/>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415240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Light - Data Texture 07 Blank">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681203-42C6-B54E-A5F8-FE2DAE3C0E0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5" name="OTag">
            <a:extLst>
              <a:ext uri="{FF2B5EF4-FFF2-40B4-BE49-F238E27FC236}">
                <a16:creationId xmlns:a16="http://schemas.microsoft.com/office/drawing/2014/main" id="{B620A016-1EBE-426A-BB19-9671229484AF}"/>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 name="Date Placeholder 1">
            <a:extLst>
              <a:ext uri="{FF2B5EF4-FFF2-40B4-BE49-F238E27FC236}">
                <a16:creationId xmlns:a16="http://schemas.microsoft.com/office/drawing/2014/main" id="{AADFA4C3-C577-4944-B23B-0E8CEECA00FE}"/>
              </a:ext>
            </a:extLst>
          </p:cNvPr>
          <p:cNvSpPr>
            <a:spLocks noGrp="1"/>
          </p:cNvSpPr>
          <p:nvPr>
            <p:ph type="dt" sz="half" idx="10"/>
          </p:nvPr>
        </p:nvSpPr>
        <p:spPr/>
        <p:txBody>
          <a:bodyPr/>
          <a:lstStyle/>
          <a:p>
            <a:r>
              <a:rPr lang="en-US"/>
              <a:t>[Date]</a:t>
            </a:r>
            <a:endParaRPr lang="en-US" dirty="0"/>
          </a:p>
        </p:txBody>
      </p:sp>
      <p:sp>
        <p:nvSpPr>
          <p:cNvPr id="6" name="Footer Placeholder 5">
            <a:extLst>
              <a:ext uri="{FF2B5EF4-FFF2-40B4-BE49-F238E27FC236}">
                <a16:creationId xmlns:a16="http://schemas.microsoft.com/office/drawing/2014/main" id="{EE548FBC-C180-4348-924F-1AD0DE33EC94}"/>
              </a:ext>
            </a:extLst>
          </p:cNvPr>
          <p:cNvSpPr>
            <a:spLocks noGrp="1"/>
          </p:cNvSpPr>
          <p:nvPr>
            <p:ph type="ftr" sz="quarter" idx="11"/>
          </p:nvPr>
        </p:nvSpPr>
        <p:spPr/>
        <p:txBody>
          <a:bodyPr/>
          <a:lstStyle/>
          <a:p>
            <a:r>
              <a:rPr lang="en-US" dirty="0"/>
              <a:t>Copyright © 2021, Oracle and/or its affiliates | Confidential: Restricted</a:t>
            </a:r>
          </a:p>
        </p:txBody>
      </p:sp>
      <p:sp>
        <p:nvSpPr>
          <p:cNvPr id="7" name="Slide Number Placeholder 6">
            <a:extLst>
              <a:ext uri="{FF2B5EF4-FFF2-40B4-BE49-F238E27FC236}">
                <a16:creationId xmlns:a16="http://schemas.microsoft.com/office/drawing/2014/main" id="{C2993164-8F12-4A57-BCB2-ECAB88B102D4}"/>
              </a:ext>
            </a:extLst>
          </p:cNvPr>
          <p:cNvSpPr>
            <a:spLocks noGrp="1"/>
          </p:cNvSpPr>
          <p:nvPr>
            <p:ph type="sldNum" sz="quarter" idx="12"/>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8999119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Dark - Data Texture 07 Blank">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8B6F3C-673A-2C4F-BDD8-A174DA9D4B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OTag">
            <a:extLst>
              <a:ext uri="{FF2B5EF4-FFF2-40B4-BE49-F238E27FC236}">
                <a16:creationId xmlns:a16="http://schemas.microsoft.com/office/drawing/2014/main" id="{C6ADE0F8-03AA-E84C-A08A-799EE14D7CA2}"/>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 name="Date Placeholder 1">
            <a:extLst>
              <a:ext uri="{FF2B5EF4-FFF2-40B4-BE49-F238E27FC236}">
                <a16:creationId xmlns:a16="http://schemas.microsoft.com/office/drawing/2014/main" id="{A2DF2B49-8199-43EF-9C31-2EE3E2278A8F}"/>
              </a:ext>
            </a:extLst>
          </p:cNvPr>
          <p:cNvSpPr>
            <a:spLocks noGrp="1"/>
          </p:cNvSpPr>
          <p:nvPr>
            <p:ph type="dt" sz="half" idx="10"/>
          </p:nvPr>
        </p:nvSpPr>
        <p:spPr/>
        <p:txBody>
          <a:bodyPr/>
          <a:lstStyle/>
          <a:p>
            <a:r>
              <a:rPr lang="en-US"/>
              <a:t>[Date]</a:t>
            </a:r>
            <a:endParaRPr lang="en-US" dirty="0"/>
          </a:p>
        </p:txBody>
      </p:sp>
      <p:sp>
        <p:nvSpPr>
          <p:cNvPr id="6" name="Footer Placeholder 5">
            <a:extLst>
              <a:ext uri="{FF2B5EF4-FFF2-40B4-BE49-F238E27FC236}">
                <a16:creationId xmlns:a16="http://schemas.microsoft.com/office/drawing/2014/main" id="{C290A680-202A-4EB8-8426-F81FE6C12DD2}"/>
              </a:ext>
            </a:extLst>
          </p:cNvPr>
          <p:cNvSpPr>
            <a:spLocks noGrp="1"/>
          </p:cNvSpPr>
          <p:nvPr>
            <p:ph type="ftr" sz="quarter" idx="11"/>
          </p:nvPr>
        </p:nvSpPr>
        <p:spPr/>
        <p:txBody>
          <a:bodyPr/>
          <a:lstStyle/>
          <a:p>
            <a:r>
              <a:rPr lang="en-US" dirty="0"/>
              <a:t>Copyright © 2021, Oracle and/or its affiliates | Confidential: Restricted</a:t>
            </a:r>
          </a:p>
        </p:txBody>
      </p:sp>
      <p:sp>
        <p:nvSpPr>
          <p:cNvPr id="7" name="Slide Number Placeholder 6">
            <a:extLst>
              <a:ext uri="{FF2B5EF4-FFF2-40B4-BE49-F238E27FC236}">
                <a16:creationId xmlns:a16="http://schemas.microsoft.com/office/drawing/2014/main" id="{81D7B772-BB21-406A-A2FE-5A71474672A4}"/>
              </a:ext>
            </a:extLst>
          </p:cNvPr>
          <p:cNvSpPr>
            <a:spLocks noGrp="1"/>
          </p:cNvSpPr>
          <p:nvPr>
            <p:ph type="sldNum" sz="quarter" idx="12"/>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126635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Light - Data Texture 16 Blank">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8A9AF7-F5CE-844F-BBE4-0C983CB99BB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82323826-2F7C-DC44-94F9-0225962BEA8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Date Placeholder 2">
            <a:extLst>
              <a:ext uri="{FF2B5EF4-FFF2-40B4-BE49-F238E27FC236}">
                <a16:creationId xmlns:a16="http://schemas.microsoft.com/office/drawing/2014/main" id="{F89127AD-303E-4148-925B-F8D854942DC9}"/>
              </a:ext>
            </a:extLst>
          </p:cNvPr>
          <p:cNvSpPr>
            <a:spLocks noGrp="1"/>
          </p:cNvSpPr>
          <p:nvPr>
            <p:ph type="dt" sz="half" idx="10"/>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6077CD67-74FC-43EC-912B-8B74B34E5B81}"/>
              </a:ext>
            </a:extLst>
          </p:cNvPr>
          <p:cNvSpPr>
            <a:spLocks noGrp="1"/>
          </p:cNvSpPr>
          <p:nvPr>
            <p:ph type="ftr" sz="quarter" idx="11"/>
          </p:nvPr>
        </p:nvSpPr>
        <p:spPr/>
        <p:txBody>
          <a:bodyPr/>
          <a:lstStyle/>
          <a:p>
            <a:r>
              <a:rPr lang="en-US" dirty="0"/>
              <a:t>Copyright © 2021, Oracle and/or its affiliates | Confidential: Restricted</a:t>
            </a:r>
          </a:p>
        </p:txBody>
      </p:sp>
      <p:sp>
        <p:nvSpPr>
          <p:cNvPr id="8" name="Slide Number Placeholder 7">
            <a:extLst>
              <a:ext uri="{FF2B5EF4-FFF2-40B4-BE49-F238E27FC236}">
                <a16:creationId xmlns:a16="http://schemas.microsoft.com/office/drawing/2014/main" id="{AC119101-EC6A-4B95-9940-BAB31432AD02}"/>
              </a:ext>
            </a:extLst>
          </p:cNvPr>
          <p:cNvSpPr>
            <a:spLocks noGrp="1"/>
          </p:cNvSpPr>
          <p:nvPr>
            <p:ph type="sldNum" sz="quarter" idx="12"/>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9993607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Dark - Data Texture 16 Blank">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CF9FCE-AE1C-564C-8F89-B5CD38A47D6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OTag">
            <a:extLst>
              <a:ext uri="{FF2B5EF4-FFF2-40B4-BE49-F238E27FC236}">
                <a16:creationId xmlns:a16="http://schemas.microsoft.com/office/drawing/2014/main" id="{82323826-2F7C-DC44-94F9-0225962BEA8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Date Placeholder 2">
            <a:extLst>
              <a:ext uri="{FF2B5EF4-FFF2-40B4-BE49-F238E27FC236}">
                <a16:creationId xmlns:a16="http://schemas.microsoft.com/office/drawing/2014/main" id="{DBAE7266-CBC0-47D9-85A0-91E011093819}"/>
              </a:ext>
            </a:extLst>
          </p:cNvPr>
          <p:cNvSpPr>
            <a:spLocks noGrp="1"/>
          </p:cNvSpPr>
          <p:nvPr>
            <p:ph type="dt" sz="half" idx="10"/>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E8638588-07BC-4F98-97FA-975AE1443B66}"/>
              </a:ext>
            </a:extLst>
          </p:cNvPr>
          <p:cNvSpPr>
            <a:spLocks noGrp="1"/>
          </p:cNvSpPr>
          <p:nvPr>
            <p:ph type="ftr" sz="quarter" idx="11"/>
          </p:nvPr>
        </p:nvSpPr>
        <p:spPr/>
        <p:txBody>
          <a:bodyPr/>
          <a:lstStyle/>
          <a:p>
            <a:r>
              <a:rPr lang="en-US" dirty="0"/>
              <a:t>Copyright © 2021, Oracle and/or its affiliates | Confidential: Restricted</a:t>
            </a:r>
          </a:p>
        </p:txBody>
      </p:sp>
      <p:sp>
        <p:nvSpPr>
          <p:cNvPr id="8" name="Slide Number Placeholder 7">
            <a:extLst>
              <a:ext uri="{FF2B5EF4-FFF2-40B4-BE49-F238E27FC236}">
                <a16:creationId xmlns:a16="http://schemas.microsoft.com/office/drawing/2014/main" id="{848B57A4-1EA3-47FA-AD37-31BB82676BA8}"/>
              </a:ext>
            </a:extLst>
          </p:cNvPr>
          <p:cNvSpPr>
            <a:spLocks noGrp="1"/>
          </p:cNvSpPr>
          <p:nvPr>
            <p:ph type="sldNum" sz="quarter" idx="12"/>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9615146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Usage Directions">
    <p:bg>
      <p:bgRef idx="1001">
        <a:schemeClr val="bg1"/>
      </p:bgRef>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8DE7315-8D61-4C6A-B9C0-F07567A04CC5}"/>
              </a:ext>
            </a:extLst>
          </p:cNvPr>
          <p:cNvSpPr>
            <a:spLocks noGrp="1"/>
          </p:cNvSpPr>
          <p:nvPr>
            <p:ph sz="quarter" idx="13"/>
          </p:nvPr>
        </p:nvSpPr>
        <p:spPr>
          <a:xfrm>
            <a:off x="771525" y="1600200"/>
            <a:ext cx="10671175" cy="4507992"/>
          </a:xfrm>
        </p:spPr>
        <p:txBody>
          <a:bodyPr/>
          <a:lstStyle>
            <a:lvl1pPr marL="285750" indent="-28575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a:extLst>
              <a:ext uri="{FF2B5EF4-FFF2-40B4-BE49-F238E27FC236}">
                <a16:creationId xmlns:a16="http://schemas.microsoft.com/office/drawing/2014/main" id="{B97CAD67-FAD1-46CA-BDA2-0A0141647918}"/>
              </a:ext>
            </a:extLst>
          </p:cNvPr>
          <p:cNvSpPr>
            <a:spLocks noGrp="1"/>
          </p:cNvSpPr>
          <p:nvPr>
            <p:ph type="title" hasCustomPrompt="1"/>
          </p:nvPr>
        </p:nvSpPr>
        <p:spPr/>
        <p:txBody>
          <a:bodyPr/>
          <a:lstStyle>
            <a:lvl1pPr>
              <a:defRPr>
                <a:solidFill>
                  <a:srgbClr val="ABFC8A"/>
                </a:solidFill>
              </a:defRPr>
            </a:lvl1pPr>
          </a:lstStyle>
          <a:p>
            <a:r>
              <a:rPr lang="en-US" dirty="0"/>
              <a:t>Title</a:t>
            </a:r>
          </a:p>
        </p:txBody>
      </p:sp>
      <p:sp>
        <p:nvSpPr>
          <p:cNvPr id="7" name="TextBox 6"/>
          <p:cNvSpPr txBox="1"/>
          <p:nvPr userDrawn="1"/>
        </p:nvSpPr>
        <p:spPr>
          <a:xfrm>
            <a:off x="768875" y="1073020"/>
            <a:ext cx="10671048" cy="369332"/>
          </a:xfrm>
          <a:prstGeom prst="rect">
            <a:avLst/>
          </a:prstGeom>
          <a:noFill/>
        </p:spPr>
        <p:txBody>
          <a:bodyPr wrap="square" rtlCol="0">
            <a:spAutoFit/>
          </a:bodyPr>
          <a:lstStyle/>
          <a:p>
            <a:pPr algn="r"/>
            <a:r>
              <a:rPr lang="en-US" b="1" dirty="0">
                <a:solidFill>
                  <a:srgbClr val="FF0000"/>
                </a:solidFill>
              </a:rPr>
              <a:t>! ! ! Slide</a:t>
            </a:r>
            <a:r>
              <a:rPr lang="en-US" b="1" baseline="0" dirty="0">
                <a:solidFill>
                  <a:srgbClr val="FF0000"/>
                </a:solidFill>
              </a:rPr>
              <a:t> deck usage instructions - delete before presenting ! ! !</a:t>
            </a:r>
            <a:endParaRPr lang="en-US" b="1" dirty="0">
              <a:solidFill>
                <a:srgbClr val="FF0000"/>
              </a:solidFill>
            </a:endParaRPr>
          </a:p>
        </p:txBody>
      </p:sp>
    </p:spTree>
    <p:extLst>
      <p:ext uri="{BB962C8B-B14F-4D97-AF65-F5344CB8AC3E}">
        <p14:creationId xmlns:p14="http://schemas.microsoft.com/office/powerpoint/2010/main" val="26795733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Light - Data Texture 19 Blank">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7712D2-1637-4940-A323-42EBA61AD5B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OTag">
            <a:extLst>
              <a:ext uri="{FF2B5EF4-FFF2-40B4-BE49-F238E27FC236}">
                <a16:creationId xmlns:a16="http://schemas.microsoft.com/office/drawing/2014/main" id="{F4939B61-9B7E-A240-8CE9-7E014F78E016}"/>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Date Placeholder 2">
            <a:extLst>
              <a:ext uri="{FF2B5EF4-FFF2-40B4-BE49-F238E27FC236}">
                <a16:creationId xmlns:a16="http://schemas.microsoft.com/office/drawing/2014/main" id="{34BA956C-AFD4-4D95-9304-BB81E2E12CC5}"/>
              </a:ext>
            </a:extLst>
          </p:cNvPr>
          <p:cNvSpPr>
            <a:spLocks noGrp="1"/>
          </p:cNvSpPr>
          <p:nvPr>
            <p:ph type="dt" sz="half" idx="10"/>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C49782E6-C6D7-4588-8CDE-8BB252C535B1}"/>
              </a:ext>
            </a:extLst>
          </p:cNvPr>
          <p:cNvSpPr>
            <a:spLocks noGrp="1"/>
          </p:cNvSpPr>
          <p:nvPr>
            <p:ph type="ftr" sz="quarter" idx="11"/>
          </p:nvPr>
        </p:nvSpPr>
        <p:spPr/>
        <p:txBody>
          <a:bodyPr/>
          <a:lstStyle/>
          <a:p>
            <a:r>
              <a:rPr lang="en-US" dirty="0"/>
              <a:t>Copyright © 2021, Oracle and/or its affiliates | Confidential: Restricted</a:t>
            </a:r>
          </a:p>
        </p:txBody>
      </p:sp>
      <p:sp>
        <p:nvSpPr>
          <p:cNvPr id="8" name="Slide Number Placeholder 7">
            <a:extLst>
              <a:ext uri="{FF2B5EF4-FFF2-40B4-BE49-F238E27FC236}">
                <a16:creationId xmlns:a16="http://schemas.microsoft.com/office/drawing/2014/main" id="{7AD6286E-40B3-4954-877E-F88E2191B41D}"/>
              </a:ext>
            </a:extLst>
          </p:cNvPr>
          <p:cNvSpPr>
            <a:spLocks noGrp="1"/>
          </p:cNvSpPr>
          <p:nvPr>
            <p:ph type="sldNum" sz="quarter" idx="12"/>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11188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Dark - Data Texture 19 Blank">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D5B665-2B39-6645-BF1F-C5F9BD830A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OTag">
            <a:extLst>
              <a:ext uri="{FF2B5EF4-FFF2-40B4-BE49-F238E27FC236}">
                <a16:creationId xmlns:a16="http://schemas.microsoft.com/office/drawing/2014/main" id="{F4939B61-9B7E-A240-8CE9-7E014F78E016}"/>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Date Placeholder 2">
            <a:extLst>
              <a:ext uri="{FF2B5EF4-FFF2-40B4-BE49-F238E27FC236}">
                <a16:creationId xmlns:a16="http://schemas.microsoft.com/office/drawing/2014/main" id="{8A7CFD62-A920-45CB-9691-083BA5642432}"/>
              </a:ext>
            </a:extLst>
          </p:cNvPr>
          <p:cNvSpPr>
            <a:spLocks noGrp="1"/>
          </p:cNvSpPr>
          <p:nvPr>
            <p:ph type="dt" sz="half" idx="10"/>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8C4B8371-BFE0-4C4C-9EC8-651A59790856}"/>
              </a:ext>
            </a:extLst>
          </p:cNvPr>
          <p:cNvSpPr>
            <a:spLocks noGrp="1"/>
          </p:cNvSpPr>
          <p:nvPr>
            <p:ph type="ftr" sz="quarter" idx="11"/>
          </p:nvPr>
        </p:nvSpPr>
        <p:spPr/>
        <p:txBody>
          <a:bodyPr/>
          <a:lstStyle/>
          <a:p>
            <a:r>
              <a:rPr lang="en-US" dirty="0"/>
              <a:t>Copyright © 2021, Oracle and/or its affiliates | Confidential: Restricted</a:t>
            </a:r>
          </a:p>
        </p:txBody>
      </p:sp>
      <p:sp>
        <p:nvSpPr>
          <p:cNvPr id="8" name="Slide Number Placeholder 7">
            <a:extLst>
              <a:ext uri="{FF2B5EF4-FFF2-40B4-BE49-F238E27FC236}">
                <a16:creationId xmlns:a16="http://schemas.microsoft.com/office/drawing/2014/main" id="{BBC47787-CD64-4386-A100-73FB94F88CFA}"/>
              </a:ext>
            </a:extLst>
          </p:cNvPr>
          <p:cNvSpPr>
            <a:spLocks noGrp="1"/>
          </p:cNvSpPr>
          <p:nvPr>
            <p:ph type="sldNum" sz="quarter" idx="12"/>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101202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ight - Title and Content">
    <p:spTree>
      <p:nvGrpSpPr>
        <p:cNvPr id="1" name=""/>
        <p:cNvGrpSpPr/>
        <p:nvPr/>
      </p:nvGrpSpPr>
      <p:grpSpPr>
        <a:xfrm>
          <a:off x="0" y="0"/>
          <a:ext cx="0" cy="0"/>
          <a:chOff x="0" y="0"/>
          <a:chExt cx="0" cy="0"/>
        </a:xfrm>
      </p:grpSpPr>
      <p:sp>
        <p:nvSpPr>
          <p:cNvPr id="13" name="Slide Number Placeholder">
            <a:extLst>
              <a:ext uri="{FF2B5EF4-FFF2-40B4-BE49-F238E27FC236}">
                <a16:creationId xmlns:a16="http://schemas.microsoft.com/office/drawing/2014/main" id="{649C3E4A-56A6-4657-815D-5F0928FEFE14}"/>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12" name="Footer Placeholder">
            <a:extLst>
              <a:ext uri="{FF2B5EF4-FFF2-40B4-BE49-F238E27FC236}">
                <a16:creationId xmlns:a16="http://schemas.microsoft.com/office/drawing/2014/main" id="{681B7FDB-21AD-43D3-9629-6865ECE7ADC5}"/>
              </a:ext>
            </a:extLst>
          </p:cNvPr>
          <p:cNvSpPr>
            <a:spLocks noGrp="1"/>
          </p:cNvSpPr>
          <p:nvPr>
            <p:ph type="ftr" sz="quarter" idx="11"/>
          </p:nvPr>
        </p:nvSpPr>
        <p:spPr/>
        <p:txBody>
          <a:bodyPr/>
          <a:lstStyle/>
          <a:p>
            <a:r>
              <a:rPr lang="en-US" dirty="0"/>
              <a:t>Copyright © 2021, Oracle and/or its affiliates | Confidential: Restricted</a:t>
            </a:r>
          </a:p>
        </p:txBody>
      </p:sp>
      <p:sp>
        <p:nvSpPr>
          <p:cNvPr id="11" name="Date Placeholder">
            <a:extLst>
              <a:ext uri="{FF2B5EF4-FFF2-40B4-BE49-F238E27FC236}">
                <a16:creationId xmlns:a16="http://schemas.microsoft.com/office/drawing/2014/main" id="{2872A553-B5A6-4603-91A2-FF76401D8DFC}"/>
              </a:ext>
            </a:extLst>
          </p:cNvPr>
          <p:cNvSpPr>
            <a:spLocks noGrp="1"/>
          </p:cNvSpPr>
          <p:nvPr>
            <p:ph type="dt" sz="half" idx="10"/>
          </p:nvPr>
        </p:nvSpPr>
        <p:spPr/>
        <p:txBody>
          <a:bodyPr/>
          <a:lstStyle/>
          <a:p>
            <a:r>
              <a:rPr lang="en-US"/>
              <a:t>[Date]</a:t>
            </a:r>
            <a:endParaRPr lang="en-US" dirty="0"/>
          </a:p>
        </p:txBody>
      </p:sp>
      <p:sp>
        <p:nvSpPr>
          <p:cNvPr id="4" name="Title 3">
            <a:extLst>
              <a:ext uri="{FF2B5EF4-FFF2-40B4-BE49-F238E27FC236}">
                <a16:creationId xmlns:a16="http://schemas.microsoft.com/office/drawing/2014/main" id="{2F13852C-D243-4D5A-B7E1-09812A4D6444}"/>
              </a:ext>
            </a:extLst>
          </p:cNvPr>
          <p:cNvSpPr>
            <a:spLocks noGrp="1"/>
          </p:cNvSpPr>
          <p:nvPr>
            <p:ph type="title" hasCustomPrompt="1"/>
          </p:nvPr>
        </p:nvSpPr>
        <p:spPr/>
        <p:txBody>
          <a:bodyPr/>
          <a:lstStyle>
            <a:lvl1pPr>
              <a:defRPr/>
            </a:lvl1pPr>
          </a:lstStyle>
          <a:p>
            <a:r>
              <a:rPr lang="en-US" dirty="0"/>
              <a:t>Title</a:t>
            </a:r>
          </a:p>
        </p:txBody>
      </p:sp>
      <p:sp>
        <p:nvSpPr>
          <p:cNvPr id="6" name="Content Placeholder 5">
            <a:extLst>
              <a:ext uri="{FF2B5EF4-FFF2-40B4-BE49-F238E27FC236}">
                <a16:creationId xmlns:a16="http://schemas.microsoft.com/office/drawing/2014/main" id="{5C7F3825-1D38-4C39-8F70-C060E9BEE3D2}"/>
              </a:ext>
            </a:extLst>
          </p:cNvPr>
          <p:cNvSpPr>
            <a:spLocks noGrp="1"/>
          </p:cNvSpPr>
          <p:nvPr>
            <p:ph sz="quarter" idx="13"/>
          </p:nvPr>
        </p:nvSpPr>
        <p:spPr>
          <a:xfrm>
            <a:off x="762000" y="1609725"/>
            <a:ext cx="10687050"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4794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480"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ark - Title and Content">
    <p:spTree>
      <p:nvGrpSpPr>
        <p:cNvPr id="1" name=""/>
        <p:cNvGrpSpPr/>
        <p:nvPr/>
      </p:nvGrpSpPr>
      <p:grpSpPr>
        <a:xfrm>
          <a:off x="0" y="0"/>
          <a:ext cx="0" cy="0"/>
          <a:chOff x="0" y="0"/>
          <a:chExt cx="0" cy="0"/>
        </a:xfrm>
      </p:grpSpPr>
      <p:sp>
        <p:nvSpPr>
          <p:cNvPr id="13" name="Slide Number Placeholder">
            <a:extLst>
              <a:ext uri="{FF2B5EF4-FFF2-40B4-BE49-F238E27FC236}">
                <a16:creationId xmlns:a16="http://schemas.microsoft.com/office/drawing/2014/main" id="{649C3E4A-56A6-4657-815D-5F0928FEFE14}"/>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12" name="Footer Placeholder">
            <a:extLst>
              <a:ext uri="{FF2B5EF4-FFF2-40B4-BE49-F238E27FC236}">
                <a16:creationId xmlns:a16="http://schemas.microsoft.com/office/drawing/2014/main" id="{681B7FDB-21AD-43D3-9629-6865ECE7ADC5}"/>
              </a:ext>
            </a:extLst>
          </p:cNvPr>
          <p:cNvSpPr>
            <a:spLocks noGrp="1"/>
          </p:cNvSpPr>
          <p:nvPr>
            <p:ph type="ftr" sz="quarter" idx="11"/>
          </p:nvPr>
        </p:nvSpPr>
        <p:spPr/>
        <p:txBody>
          <a:bodyPr/>
          <a:lstStyle/>
          <a:p>
            <a:r>
              <a:rPr lang="en-US" dirty="0"/>
              <a:t>Copyright © 2021, Oracle and/or its affiliates | Confidential: Restricted</a:t>
            </a:r>
          </a:p>
        </p:txBody>
      </p:sp>
      <p:sp>
        <p:nvSpPr>
          <p:cNvPr id="11" name="Date Placeholder">
            <a:extLst>
              <a:ext uri="{FF2B5EF4-FFF2-40B4-BE49-F238E27FC236}">
                <a16:creationId xmlns:a16="http://schemas.microsoft.com/office/drawing/2014/main" id="{2872A553-B5A6-4603-91A2-FF76401D8DFC}"/>
              </a:ext>
            </a:extLst>
          </p:cNvPr>
          <p:cNvSpPr>
            <a:spLocks noGrp="1"/>
          </p:cNvSpPr>
          <p:nvPr>
            <p:ph type="dt" sz="half" idx="10"/>
          </p:nvPr>
        </p:nvSpPr>
        <p:spPr/>
        <p:txBody>
          <a:bodyPr/>
          <a:lstStyle/>
          <a:p>
            <a:r>
              <a:rPr lang="en-US"/>
              <a:t>[Date]</a:t>
            </a:r>
            <a:endParaRPr lang="en-US" dirty="0"/>
          </a:p>
        </p:txBody>
      </p:sp>
      <p:sp>
        <p:nvSpPr>
          <p:cNvPr id="2" name="Title 1">
            <a:extLst>
              <a:ext uri="{FF2B5EF4-FFF2-40B4-BE49-F238E27FC236}">
                <a16:creationId xmlns:a16="http://schemas.microsoft.com/office/drawing/2014/main" id="{12612D05-859A-4FDE-924B-FB91696215EA}"/>
              </a:ext>
            </a:extLst>
          </p:cNvPr>
          <p:cNvSpPr>
            <a:spLocks noGrp="1"/>
          </p:cNvSpPr>
          <p:nvPr>
            <p:ph type="title" hasCustomPrompt="1"/>
          </p:nvPr>
        </p:nvSpPr>
        <p:spPr/>
        <p:txBody>
          <a:bodyPr/>
          <a:lstStyle>
            <a:lvl1pPr>
              <a:defRPr/>
            </a:lvl1pPr>
          </a:lstStyle>
          <a:p>
            <a:r>
              <a:rPr lang="en-US" dirty="0"/>
              <a:t>Title</a:t>
            </a:r>
          </a:p>
        </p:txBody>
      </p:sp>
      <p:sp>
        <p:nvSpPr>
          <p:cNvPr id="6" name="Content Placeholder 5">
            <a:extLst>
              <a:ext uri="{FF2B5EF4-FFF2-40B4-BE49-F238E27FC236}">
                <a16:creationId xmlns:a16="http://schemas.microsoft.com/office/drawing/2014/main" id="{437BB3CE-1E42-4557-A754-EAB09439D6F8}"/>
              </a:ext>
            </a:extLst>
          </p:cNvPr>
          <p:cNvSpPr>
            <a:spLocks noGrp="1"/>
          </p:cNvSpPr>
          <p:nvPr>
            <p:ph sz="quarter" idx="13"/>
          </p:nvPr>
        </p:nvSpPr>
        <p:spPr>
          <a:xfrm>
            <a:off x="762000" y="1609725"/>
            <a:ext cx="10677525"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27983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ight - Safe Harbor">
    <p:spTree>
      <p:nvGrpSpPr>
        <p:cNvPr id="1" name=""/>
        <p:cNvGrpSpPr/>
        <p:nvPr/>
      </p:nvGrpSpPr>
      <p:grpSpPr>
        <a:xfrm>
          <a:off x="0" y="0"/>
          <a:ext cx="0" cy="0"/>
          <a:chOff x="0" y="0"/>
          <a:chExt cx="0" cy="0"/>
        </a:xfrm>
      </p:grpSpPr>
      <p:sp>
        <p:nvSpPr>
          <p:cNvPr id="13" name="Title">
            <a:extLst>
              <a:ext uri="{FF2B5EF4-FFF2-40B4-BE49-F238E27FC236}">
                <a16:creationId xmlns:a16="http://schemas.microsoft.com/office/drawing/2014/main" id="{F7C5FACA-CB69-F341-96EC-260102929140}"/>
              </a:ext>
            </a:extLst>
          </p:cNvPr>
          <p:cNvSpPr txBox="1"/>
          <p:nvPr userDrawn="1"/>
        </p:nvSpPr>
        <p:spPr>
          <a:xfrm>
            <a:off x="766762" y="184150"/>
            <a:ext cx="10671048" cy="822960"/>
          </a:xfrm>
          <a:prstGeom prst="rect">
            <a:avLst/>
          </a:prstGeom>
        </p:spPr>
        <p:txBody>
          <a:bodyPr vert="horz" lIns="0" tIns="0" rIns="0" bIns="0" rtlCol="0" anchor="b">
            <a:noAutofit/>
          </a:bodyPr>
          <a:lstStyle>
            <a:lvl1pPr lvl="0" indent="0">
              <a:lnSpc>
                <a:spcPct val="95000"/>
              </a:lnSpc>
              <a:spcBef>
                <a:spcPts val="1000"/>
              </a:spcBef>
              <a:buFont typeface="Arial" panose="020B0604020202020204" pitchFamily="34" charset="0"/>
              <a:buNone/>
              <a:defRPr sz="2400" b="1" i="0" baseline="0">
                <a:solidFill>
                  <a:schemeClr val="bg1"/>
                </a:solidFill>
                <a:latin typeface="Oracle Sans" panose="020B0503020204020204" pitchFamily="34" charset="0"/>
                <a:cs typeface="Oracle Sans" panose="020B0503020204020204" pitchFamily="34" charset="0"/>
              </a:defRPr>
            </a:lvl1pPr>
          </a:lstStyle>
          <a:p>
            <a:pPr lvl="0"/>
            <a:r>
              <a:rPr lang="en-US" dirty="0">
                <a:solidFill>
                  <a:schemeClr val="tx1"/>
                </a:solidFill>
                <a:latin typeface="+mn-lt"/>
                <a:cs typeface="Oracle Sans Tab" panose="020B0503020204020204" pitchFamily="34" charset="0"/>
              </a:rPr>
              <a:t>Safe harbor statement</a:t>
            </a:r>
          </a:p>
        </p:txBody>
      </p:sp>
      <p:sp>
        <p:nvSpPr>
          <p:cNvPr id="14" name="Text Field">
            <a:extLst>
              <a:ext uri="{FF2B5EF4-FFF2-40B4-BE49-F238E27FC236}">
                <a16:creationId xmlns:a16="http://schemas.microsoft.com/office/drawing/2014/main" id="{EA78FDD8-084D-2D41-A37D-7DE0C431B1DA}"/>
              </a:ext>
            </a:extLst>
          </p:cNvPr>
          <p:cNvSpPr txBox="1"/>
          <p:nvPr userDrawn="1"/>
        </p:nvSpPr>
        <p:spPr>
          <a:xfrm>
            <a:off x="766762" y="1608421"/>
            <a:ext cx="7987939" cy="2492990"/>
          </a:xfrm>
          <a:prstGeom prst="rect">
            <a:avLst/>
          </a:prstGeom>
          <a:noFill/>
        </p:spPr>
        <p:txBody>
          <a:bodyPr wrap="square" lIns="0" tIns="0" rIns="0" bIns="0" rtlCol="0">
            <a:spAutoFit/>
          </a:bodyPr>
          <a:lstStyle/>
          <a:p>
            <a:r>
              <a:rPr lang="en-US" sz="1800" b="0" i="0" u="none" strike="noStrike" kern="1200" dirty="0">
                <a:solidFill>
                  <a:schemeClr val="tx1"/>
                </a:solidFill>
                <a:effectLst/>
                <a:latin typeface="+mn-lt"/>
                <a:ea typeface="+mn-ea"/>
                <a:cs typeface="+mn-cs"/>
              </a:rPr>
              <a:t>As of August 2020, for most presentations, a safe harbor statement is no longer required, and you will not need to use this slide.</a:t>
            </a:r>
            <a:br>
              <a:rPr lang="en-US" sz="1800" b="0" i="0" u="none" strike="noStrike" kern="1200" dirty="0">
                <a:solidFill>
                  <a:schemeClr val="tx1"/>
                </a:solidFill>
                <a:effectLst/>
                <a:latin typeface="+mn-lt"/>
                <a:ea typeface="+mn-ea"/>
                <a:cs typeface="+mn-cs"/>
              </a:rPr>
            </a:br>
            <a:endParaRPr lang="en-US" sz="1800" b="0" i="0" u="none" strike="noStrike" kern="1200" dirty="0">
              <a:solidFill>
                <a:schemeClr val="tx1"/>
              </a:solidFill>
              <a:effectLst/>
              <a:latin typeface="+mn-lt"/>
              <a:ea typeface="+mn-ea"/>
              <a:cs typeface="+mn-cs"/>
            </a:endParaRPr>
          </a:p>
          <a:p>
            <a:r>
              <a:rPr lang="en-US" sz="1800" b="0" i="0" u="none" strike="noStrike" kern="1200" dirty="0">
                <a:solidFill>
                  <a:schemeClr val="tx1"/>
                </a:solidFill>
                <a:effectLst/>
                <a:latin typeface="+mn-lt"/>
                <a:ea typeface="+mn-ea"/>
                <a:cs typeface="+mn-cs"/>
              </a:rPr>
              <a:t>The forward looking statement safe harbor slide is required ONLY for external presentations that pertain to: product launches, executive presentations and keynotes at major events, and any event attended by financial analysts.</a:t>
            </a:r>
          </a:p>
          <a:p>
            <a:endParaRPr lang="en-US" sz="1800" b="0" i="0" u="none" strike="noStrike" kern="1200" dirty="0">
              <a:solidFill>
                <a:schemeClr val="tx1"/>
              </a:solidFill>
              <a:effectLst/>
              <a:latin typeface="+mn-lt"/>
              <a:ea typeface="+mn-ea"/>
              <a:cs typeface="+mn-cs"/>
            </a:endParaRPr>
          </a:p>
          <a:p>
            <a:r>
              <a:rPr lang="en-US" dirty="0"/>
              <a:t>The notice is available at the </a:t>
            </a:r>
            <a:r>
              <a:rPr lang="en-US" u="sng" dirty="0">
                <a:solidFill>
                  <a:srgbClr val="00688C"/>
                </a:solidFill>
                <a:hlinkClick r:id="rId2">
                  <a:extLst>
                    <a:ext uri="{A12FA001-AC4F-418D-AE19-62706E023703}">
                      <ahyp:hlinkClr xmlns:ahyp="http://schemas.microsoft.com/office/drawing/2018/hyperlinkcolor" val="tx"/>
                    </a:ext>
                  </a:extLst>
                </a:hlinkClick>
              </a:rPr>
              <a:t>Safe Harbor Confluence Page</a:t>
            </a:r>
            <a:endParaRPr lang="en-US" dirty="0">
              <a:solidFill>
                <a:srgbClr val="00688C"/>
              </a:solidFill>
            </a:endParaRPr>
          </a:p>
          <a:p>
            <a:r>
              <a:rPr lang="en-US" dirty="0"/>
              <a:t>Contact for Forward Looking Statement: </a:t>
            </a:r>
            <a:r>
              <a:rPr lang="en-US" u="sng" dirty="0">
                <a:solidFill>
                  <a:srgbClr val="00688C"/>
                </a:solidFill>
                <a:hlinkClick r:id="rId3">
                  <a:extLst>
                    <a:ext uri="{A12FA001-AC4F-418D-AE19-62706E023703}">
                      <ahyp:hlinkClr xmlns:ahyp="http://schemas.microsoft.com/office/drawing/2018/hyperlinkcolor" val="tx"/>
                    </a:ext>
                  </a:extLst>
                </a:hlinkClick>
              </a:rPr>
              <a:t>quietperiod_ww_grp@oracle.com</a:t>
            </a:r>
            <a:endParaRPr lang="en-US" dirty="0">
              <a:solidFill>
                <a:srgbClr val="00688C"/>
              </a:solidFill>
            </a:endParaRPr>
          </a:p>
        </p:txBody>
      </p:sp>
      <p:pic>
        <p:nvPicPr>
          <p:cNvPr id="10" name="Cloud">
            <a:extLst>
              <a:ext uri="{FF2B5EF4-FFF2-40B4-BE49-F238E27FC236}">
                <a16:creationId xmlns:a16="http://schemas.microsoft.com/office/drawing/2014/main" id="{2FCEE6FC-E7A1-9745-9FBA-161384F6B863}"/>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invGray">
          <a:xfrm>
            <a:off x="6204017" y="3432466"/>
            <a:ext cx="5987981" cy="2780569"/>
          </a:xfrm>
          <a:prstGeom prst="rect">
            <a:avLst/>
          </a:prstGeom>
        </p:spPr>
      </p:pic>
      <p:sp>
        <p:nvSpPr>
          <p:cNvPr id="2" name="Date Placeholder 1">
            <a:extLst>
              <a:ext uri="{FF2B5EF4-FFF2-40B4-BE49-F238E27FC236}">
                <a16:creationId xmlns:a16="http://schemas.microsoft.com/office/drawing/2014/main" id="{7D96628B-0EF0-416B-9E8E-3931DFCB9120}"/>
              </a:ext>
            </a:extLst>
          </p:cNvPr>
          <p:cNvSpPr>
            <a:spLocks noGrp="1"/>
          </p:cNvSpPr>
          <p:nvPr>
            <p:ph type="dt" sz="half" idx="10"/>
          </p:nvPr>
        </p:nvSpPr>
        <p:spPr/>
        <p:txBody>
          <a:bodyPr/>
          <a:lstStyle/>
          <a:p>
            <a:r>
              <a:rPr lang="en-US"/>
              <a:t>[Date]</a:t>
            </a:r>
            <a:endParaRPr lang="en-US" dirty="0"/>
          </a:p>
        </p:txBody>
      </p:sp>
      <p:sp>
        <p:nvSpPr>
          <p:cNvPr id="3" name="Footer Placeholder 2">
            <a:extLst>
              <a:ext uri="{FF2B5EF4-FFF2-40B4-BE49-F238E27FC236}">
                <a16:creationId xmlns:a16="http://schemas.microsoft.com/office/drawing/2014/main" id="{72B72738-3834-418C-9636-B18B1A1825FD}"/>
              </a:ext>
            </a:extLst>
          </p:cNvPr>
          <p:cNvSpPr>
            <a:spLocks noGrp="1"/>
          </p:cNvSpPr>
          <p:nvPr>
            <p:ph type="ftr" sz="quarter" idx="11"/>
          </p:nvPr>
        </p:nvSpPr>
        <p:spPr/>
        <p:txBody>
          <a:bodyPr/>
          <a:lstStyle/>
          <a:p>
            <a:r>
              <a:rPr lang="en-US" dirty="0"/>
              <a:t>Copyright © 2021, Oracle and/or its affiliates | Confidential: Restricted</a:t>
            </a:r>
          </a:p>
        </p:txBody>
      </p:sp>
      <p:sp>
        <p:nvSpPr>
          <p:cNvPr id="4" name="Slide Number Placeholder 3">
            <a:extLst>
              <a:ext uri="{FF2B5EF4-FFF2-40B4-BE49-F238E27FC236}">
                <a16:creationId xmlns:a16="http://schemas.microsoft.com/office/drawing/2014/main" id="{95C840CC-B289-4EEE-9D6C-A6440E6863B5}"/>
              </a:ext>
            </a:extLst>
          </p:cNvPr>
          <p:cNvSpPr>
            <a:spLocks noGrp="1"/>
          </p:cNvSpPr>
          <p:nvPr>
            <p:ph type="sldNum" sz="quarter" idx="12"/>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2367161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ark - Safe Harbor">
    <p:spTree>
      <p:nvGrpSpPr>
        <p:cNvPr id="1" name=""/>
        <p:cNvGrpSpPr/>
        <p:nvPr/>
      </p:nvGrpSpPr>
      <p:grpSpPr>
        <a:xfrm>
          <a:off x="0" y="0"/>
          <a:ext cx="0" cy="0"/>
          <a:chOff x="0" y="0"/>
          <a:chExt cx="0" cy="0"/>
        </a:xfrm>
      </p:grpSpPr>
      <p:pic>
        <p:nvPicPr>
          <p:cNvPr id="11" name="Cloud">
            <a:extLst>
              <a:ext uri="{FF2B5EF4-FFF2-40B4-BE49-F238E27FC236}">
                <a16:creationId xmlns:a16="http://schemas.microsoft.com/office/drawing/2014/main" id="{3BD55515-3A50-4D53-9758-E4F305E6BEB3}"/>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6204017" y="3432466"/>
            <a:ext cx="5987981" cy="2780570"/>
          </a:xfrm>
          <a:prstGeom prst="rect">
            <a:avLst/>
          </a:prstGeom>
        </p:spPr>
      </p:pic>
      <p:sp>
        <p:nvSpPr>
          <p:cNvPr id="9" name="Title">
            <a:extLst>
              <a:ext uri="{FF2B5EF4-FFF2-40B4-BE49-F238E27FC236}">
                <a16:creationId xmlns:a16="http://schemas.microsoft.com/office/drawing/2014/main" id="{6F52D25E-1040-40B8-8DE7-5AFF601E5501}"/>
              </a:ext>
            </a:extLst>
          </p:cNvPr>
          <p:cNvSpPr txBox="1"/>
          <p:nvPr userDrawn="1"/>
        </p:nvSpPr>
        <p:spPr>
          <a:xfrm>
            <a:off x="766762" y="184150"/>
            <a:ext cx="10671048" cy="822960"/>
          </a:xfrm>
          <a:prstGeom prst="rect">
            <a:avLst/>
          </a:prstGeom>
        </p:spPr>
        <p:txBody>
          <a:bodyPr vert="horz" lIns="0" tIns="0" rIns="0" bIns="0" rtlCol="0" anchor="b">
            <a:noAutofit/>
          </a:bodyPr>
          <a:lstStyle>
            <a:lvl1pPr lvl="0" indent="0">
              <a:lnSpc>
                <a:spcPct val="95000"/>
              </a:lnSpc>
              <a:spcBef>
                <a:spcPts val="1000"/>
              </a:spcBef>
              <a:buFont typeface="Arial" panose="020B0604020202020204" pitchFamily="34" charset="0"/>
              <a:buNone/>
              <a:defRPr sz="2400" b="1" i="0" baseline="0">
                <a:solidFill>
                  <a:schemeClr val="bg1"/>
                </a:solidFill>
                <a:latin typeface="Oracle Sans" panose="020B0503020204020204" pitchFamily="34" charset="0"/>
                <a:cs typeface="Oracle Sans" panose="020B0503020204020204" pitchFamily="34" charset="0"/>
              </a:defRPr>
            </a:lvl1pPr>
          </a:lstStyle>
          <a:p>
            <a:pPr lvl="0"/>
            <a:r>
              <a:rPr lang="en-US" dirty="0">
                <a:solidFill>
                  <a:schemeClr val="tx1"/>
                </a:solidFill>
                <a:latin typeface="+mn-lt"/>
                <a:cs typeface="Oracle Sans Tab" panose="020B0503020204020204" pitchFamily="34" charset="0"/>
              </a:rPr>
              <a:t>Safe harbor statement</a:t>
            </a:r>
          </a:p>
        </p:txBody>
      </p:sp>
      <p:sp>
        <p:nvSpPr>
          <p:cNvPr id="2" name="Date Placeholder 1">
            <a:extLst>
              <a:ext uri="{FF2B5EF4-FFF2-40B4-BE49-F238E27FC236}">
                <a16:creationId xmlns:a16="http://schemas.microsoft.com/office/drawing/2014/main" id="{34E5158B-9671-4B44-944A-98679C6CF86D}"/>
              </a:ext>
            </a:extLst>
          </p:cNvPr>
          <p:cNvSpPr>
            <a:spLocks noGrp="1"/>
          </p:cNvSpPr>
          <p:nvPr>
            <p:ph type="dt" sz="half" idx="10"/>
          </p:nvPr>
        </p:nvSpPr>
        <p:spPr/>
        <p:txBody>
          <a:bodyPr/>
          <a:lstStyle/>
          <a:p>
            <a:r>
              <a:rPr lang="en-US"/>
              <a:t>[Date]</a:t>
            </a:r>
            <a:endParaRPr lang="en-US" dirty="0"/>
          </a:p>
        </p:txBody>
      </p:sp>
      <p:sp>
        <p:nvSpPr>
          <p:cNvPr id="3" name="Footer Placeholder 2">
            <a:extLst>
              <a:ext uri="{FF2B5EF4-FFF2-40B4-BE49-F238E27FC236}">
                <a16:creationId xmlns:a16="http://schemas.microsoft.com/office/drawing/2014/main" id="{10E87A33-7FAE-4B90-BB38-5DBBD051B0DD}"/>
              </a:ext>
            </a:extLst>
          </p:cNvPr>
          <p:cNvSpPr>
            <a:spLocks noGrp="1"/>
          </p:cNvSpPr>
          <p:nvPr>
            <p:ph type="ftr" sz="quarter" idx="11"/>
          </p:nvPr>
        </p:nvSpPr>
        <p:spPr/>
        <p:txBody>
          <a:bodyPr/>
          <a:lstStyle/>
          <a:p>
            <a:r>
              <a:rPr lang="en-US" dirty="0"/>
              <a:t>Copyright © 2021, Oracle and/or its affiliates | Confidential: Restricted</a:t>
            </a:r>
          </a:p>
        </p:txBody>
      </p:sp>
      <p:sp>
        <p:nvSpPr>
          <p:cNvPr id="4" name="Slide Number Placeholder 3">
            <a:extLst>
              <a:ext uri="{FF2B5EF4-FFF2-40B4-BE49-F238E27FC236}">
                <a16:creationId xmlns:a16="http://schemas.microsoft.com/office/drawing/2014/main" id="{F5441799-4659-4B49-A776-C19D91554F92}"/>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8" name="Text Field">
            <a:extLst>
              <a:ext uri="{FF2B5EF4-FFF2-40B4-BE49-F238E27FC236}">
                <a16:creationId xmlns:a16="http://schemas.microsoft.com/office/drawing/2014/main" id="{CD41643C-378D-6F4E-A789-77549A3D0468}"/>
              </a:ext>
            </a:extLst>
          </p:cNvPr>
          <p:cNvSpPr txBox="1"/>
          <p:nvPr userDrawn="1"/>
        </p:nvSpPr>
        <p:spPr>
          <a:xfrm>
            <a:off x="766762" y="1608421"/>
            <a:ext cx="7987939" cy="2492990"/>
          </a:xfrm>
          <a:prstGeom prst="rect">
            <a:avLst/>
          </a:prstGeom>
          <a:noFill/>
        </p:spPr>
        <p:txBody>
          <a:bodyPr wrap="square" lIns="0" tIns="0" rIns="0" bIns="0" rtlCol="0">
            <a:spAutoFit/>
          </a:bodyPr>
          <a:lstStyle/>
          <a:p>
            <a:r>
              <a:rPr lang="en-US" sz="1800" b="0" i="0" u="none" strike="noStrike" kern="1200" dirty="0">
                <a:solidFill>
                  <a:schemeClr val="tx1"/>
                </a:solidFill>
                <a:effectLst/>
                <a:latin typeface="+mn-lt"/>
                <a:ea typeface="+mn-ea"/>
                <a:cs typeface="+mn-cs"/>
              </a:rPr>
              <a:t>As of August 2020, for most presentations, a safe harbor statement is no longer required, and you will not need to use this slide.</a:t>
            </a:r>
            <a:br>
              <a:rPr lang="en-US" sz="1800" b="0" i="0" u="none" strike="noStrike" kern="1200" dirty="0">
                <a:solidFill>
                  <a:schemeClr val="tx1"/>
                </a:solidFill>
                <a:effectLst/>
                <a:latin typeface="+mn-lt"/>
                <a:ea typeface="+mn-ea"/>
                <a:cs typeface="+mn-cs"/>
              </a:rPr>
            </a:br>
            <a:endParaRPr lang="en-US" sz="1800" b="0" i="0" u="none" strike="noStrike" kern="1200" dirty="0">
              <a:solidFill>
                <a:schemeClr val="tx1"/>
              </a:solidFill>
              <a:effectLst/>
              <a:latin typeface="+mn-lt"/>
              <a:ea typeface="+mn-ea"/>
              <a:cs typeface="+mn-cs"/>
            </a:endParaRPr>
          </a:p>
          <a:p>
            <a:r>
              <a:rPr lang="en-US" sz="1800" b="0" i="0" u="none" strike="noStrike" kern="1200" dirty="0">
                <a:solidFill>
                  <a:schemeClr val="tx1"/>
                </a:solidFill>
                <a:effectLst/>
                <a:latin typeface="+mn-lt"/>
                <a:ea typeface="+mn-ea"/>
                <a:cs typeface="+mn-cs"/>
              </a:rPr>
              <a:t>The forward looking statement safe harbor slide is required ONLY for external presentations that pertain to: product launches, executive presentations and keynotes at major events, and any event attended by financial analysts.</a:t>
            </a:r>
          </a:p>
          <a:p>
            <a:endParaRPr lang="en-US" sz="1800" b="0" i="0" u="none" strike="noStrike" kern="1200" dirty="0">
              <a:solidFill>
                <a:schemeClr val="tx1"/>
              </a:solidFill>
              <a:effectLst/>
              <a:latin typeface="+mn-lt"/>
              <a:ea typeface="+mn-ea"/>
              <a:cs typeface="+mn-cs"/>
            </a:endParaRPr>
          </a:p>
          <a:p>
            <a:r>
              <a:rPr lang="en-US" dirty="0"/>
              <a:t>The notice is available at the </a:t>
            </a:r>
            <a:r>
              <a:rPr lang="en-US" u="sng" dirty="0">
                <a:solidFill>
                  <a:srgbClr val="F0CC71"/>
                </a:solidFill>
                <a:hlinkClick r:id="rId3">
                  <a:extLst>
                    <a:ext uri="{A12FA001-AC4F-418D-AE19-62706E023703}">
                      <ahyp:hlinkClr xmlns:ahyp="http://schemas.microsoft.com/office/drawing/2018/hyperlinkcolor" val="tx"/>
                    </a:ext>
                  </a:extLst>
                </a:hlinkClick>
              </a:rPr>
              <a:t>Safe Harbor Confluence Page</a:t>
            </a:r>
            <a:endParaRPr lang="en-US" dirty="0">
              <a:solidFill>
                <a:srgbClr val="F0CC71"/>
              </a:solidFill>
            </a:endParaRPr>
          </a:p>
          <a:p>
            <a:r>
              <a:rPr lang="en-US" dirty="0"/>
              <a:t>Contact for Forward Looking Statement: </a:t>
            </a:r>
            <a:r>
              <a:rPr lang="en-US" u="sng" dirty="0">
                <a:solidFill>
                  <a:srgbClr val="F0CC71"/>
                </a:solidFill>
                <a:hlinkClick r:id="rId4">
                  <a:extLst>
                    <a:ext uri="{A12FA001-AC4F-418D-AE19-62706E023703}">
                      <ahyp:hlinkClr xmlns:ahyp="http://schemas.microsoft.com/office/drawing/2018/hyperlinkcolor" val="tx"/>
                    </a:ext>
                  </a:extLst>
                </a:hlinkClick>
              </a:rPr>
              <a:t>quietperiod_ww_grp@oracle.com</a:t>
            </a:r>
            <a:endParaRPr lang="en-US" dirty="0">
              <a:solidFill>
                <a:srgbClr val="F0CC71"/>
              </a:solidFill>
            </a:endParaRPr>
          </a:p>
        </p:txBody>
      </p:sp>
    </p:spTree>
    <p:extLst>
      <p:ext uri="{BB962C8B-B14F-4D97-AF65-F5344CB8AC3E}">
        <p14:creationId xmlns:p14="http://schemas.microsoft.com/office/powerpoint/2010/main" val="14330823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Light - Remote Speaker">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EE69D29-7337-6248-888D-2A033085262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0000"/>
          <a:stretch/>
        </p:blipFill>
        <p:spPr>
          <a:xfrm>
            <a:off x="4876800" y="0"/>
            <a:ext cx="7315199" cy="6858000"/>
          </a:xfrm>
          <a:prstGeom prst="rect">
            <a:avLst/>
          </a:prstGeom>
        </p:spPr>
      </p:pic>
      <p:sp>
        <p:nvSpPr>
          <p:cNvPr id="20" name="Title">
            <a:extLst>
              <a:ext uri="{FF2B5EF4-FFF2-40B4-BE49-F238E27FC236}">
                <a16:creationId xmlns:a16="http://schemas.microsoft.com/office/drawing/2014/main" id="{D94542D5-A1D6-E542-963D-B72B60EDE019}"/>
              </a:ext>
            </a:extLst>
          </p:cNvPr>
          <p:cNvSpPr>
            <a:spLocks noGrp="1"/>
          </p:cNvSpPr>
          <p:nvPr>
            <p:ph type="title" hasCustomPrompt="1"/>
          </p:nvPr>
        </p:nvSpPr>
        <p:spPr>
          <a:xfrm>
            <a:off x="5385816" y="2351724"/>
            <a:ext cx="6297167" cy="822960"/>
          </a:xfrm>
        </p:spPr>
        <p:txBody>
          <a:bodyPr vert="horz" lIns="0" tIns="0" rIns="0" bIns="0" rtlCol="0" anchor="b">
            <a:noAutofit/>
          </a:bodyPr>
          <a:lstStyle>
            <a:lvl1pPr>
              <a:defRPr lang="en-US" sz="2400" b="1" i="0" baseline="0">
                <a:latin typeface="Oracle Sans Tab" panose="020B0503020204020204" pitchFamily="34" charset="0"/>
                <a:ea typeface="+mn-ea"/>
                <a:cs typeface="Oracle Sans Tab" panose="020B0503020204020204" pitchFamily="34" charset="0"/>
              </a:defRPr>
            </a:lvl1pPr>
          </a:lstStyle>
          <a:p>
            <a:pPr marL="0" lvl="0" indent="0">
              <a:spcBef>
                <a:spcPts val="1000"/>
              </a:spcBef>
              <a:buFont typeface="Arial" panose="020B0604020202020204" pitchFamily="34" charset="0"/>
            </a:pPr>
            <a:r>
              <a:rPr lang="en-US" dirty="0"/>
              <a:t>Add title here. Also remove/replace placeholder image as needed.</a:t>
            </a:r>
          </a:p>
        </p:txBody>
      </p:sp>
      <p:sp>
        <p:nvSpPr>
          <p:cNvPr id="21" name="Text Field">
            <a:extLst>
              <a:ext uri="{FF2B5EF4-FFF2-40B4-BE49-F238E27FC236}">
                <a16:creationId xmlns:a16="http://schemas.microsoft.com/office/drawing/2014/main" id="{517ED098-6976-5549-9CFB-EE89734AF8D4}"/>
              </a:ext>
            </a:extLst>
          </p:cNvPr>
          <p:cNvSpPr>
            <a:spLocks noGrp="1"/>
          </p:cNvSpPr>
          <p:nvPr>
            <p:ph type="body" sz="quarter" idx="16" hasCustomPrompt="1"/>
          </p:nvPr>
        </p:nvSpPr>
        <p:spPr>
          <a:xfrm>
            <a:off x="5385816" y="3662156"/>
            <a:ext cx="6297168" cy="1132486"/>
          </a:xfrm>
          <a:prstGeom prst="rect">
            <a:avLst/>
          </a:prstGeom>
        </p:spPr>
        <p:txBody>
          <a:bodyPr lIns="0" tIns="0" rIns="0" bIns="0">
            <a:normAutofit/>
          </a:bodyPr>
          <a:lstStyle>
            <a:lvl1pPr>
              <a:defRPr sz="2000"/>
            </a:lvl1pPr>
          </a:lstStyle>
          <a:p>
            <a:pPr lvl="0"/>
            <a:r>
              <a:rPr lang="en-US" dirty="0"/>
              <a:t>Title</a:t>
            </a:r>
          </a:p>
          <a:p>
            <a:pPr lvl="0"/>
            <a:r>
              <a:rPr lang="en-US" dirty="0"/>
              <a:t>Company</a:t>
            </a:r>
          </a:p>
          <a:p>
            <a:pPr lvl="0"/>
            <a:r>
              <a:rPr lang="en-US" dirty="0"/>
              <a:t>Date</a:t>
            </a:r>
          </a:p>
        </p:txBody>
      </p:sp>
      <p:pic>
        <p:nvPicPr>
          <p:cNvPr id="10" name="OTag">
            <a:extLst>
              <a:ext uri="{FF2B5EF4-FFF2-40B4-BE49-F238E27FC236}">
                <a16:creationId xmlns:a16="http://schemas.microsoft.com/office/drawing/2014/main" id="{3CE1CF95-2ED4-4044-A052-7E6E1867A5FF}"/>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Picture Placeholder 2">
            <a:extLst>
              <a:ext uri="{FF2B5EF4-FFF2-40B4-BE49-F238E27FC236}">
                <a16:creationId xmlns:a16="http://schemas.microsoft.com/office/drawing/2014/main" id="{32F5E131-FF87-4B2F-9DB6-B4DB095B758D}"/>
              </a:ext>
            </a:extLst>
          </p:cNvPr>
          <p:cNvSpPr>
            <a:spLocks noGrp="1"/>
          </p:cNvSpPr>
          <p:nvPr>
            <p:ph type="pic" sz="quarter" idx="20" hasCustomPrompt="1"/>
          </p:nvPr>
        </p:nvSpPr>
        <p:spPr>
          <a:xfrm>
            <a:off x="0" y="0"/>
            <a:ext cx="4876800" cy="6858000"/>
          </a:xfrm>
        </p:spPr>
        <p:txBody>
          <a:bodyPr anchor="ctr" anchorCtr="1"/>
          <a:lstStyle>
            <a:lvl1pPr>
              <a:defRPr/>
            </a:lvl1pPr>
          </a:lstStyle>
          <a:p>
            <a:r>
              <a:rPr lang="en-US" dirty="0"/>
              <a:t>Click to add image</a:t>
            </a:r>
          </a:p>
        </p:txBody>
      </p:sp>
      <p:sp>
        <p:nvSpPr>
          <p:cNvPr id="2" name="Date Placeholder 1">
            <a:extLst>
              <a:ext uri="{FF2B5EF4-FFF2-40B4-BE49-F238E27FC236}">
                <a16:creationId xmlns:a16="http://schemas.microsoft.com/office/drawing/2014/main" id="{BC86FB79-6AF9-4538-98F2-33825A26DECE}"/>
              </a:ext>
            </a:extLst>
          </p:cNvPr>
          <p:cNvSpPr>
            <a:spLocks noGrp="1"/>
          </p:cNvSpPr>
          <p:nvPr>
            <p:ph type="dt" sz="half" idx="21"/>
          </p:nvPr>
        </p:nvSpPr>
        <p:spPr/>
        <p:txBody>
          <a:bodyPr/>
          <a:lstStyle/>
          <a:p>
            <a:r>
              <a:rPr lang="en-US"/>
              <a:t>[Date]</a:t>
            </a:r>
            <a:endParaRPr lang="en-US" dirty="0"/>
          </a:p>
        </p:txBody>
      </p:sp>
      <p:sp>
        <p:nvSpPr>
          <p:cNvPr id="7" name="Footer Placeholder 6">
            <a:extLst>
              <a:ext uri="{FF2B5EF4-FFF2-40B4-BE49-F238E27FC236}">
                <a16:creationId xmlns:a16="http://schemas.microsoft.com/office/drawing/2014/main" id="{4D6A4509-AC78-4360-9126-01A3BC6609AC}"/>
              </a:ext>
            </a:extLst>
          </p:cNvPr>
          <p:cNvSpPr>
            <a:spLocks noGrp="1"/>
          </p:cNvSpPr>
          <p:nvPr>
            <p:ph type="ftr" sz="quarter" idx="22"/>
          </p:nvPr>
        </p:nvSpPr>
        <p:spPr/>
        <p:txBody>
          <a:bodyPr/>
          <a:lstStyle/>
          <a:p>
            <a:r>
              <a:rPr lang="en-US" dirty="0"/>
              <a:t>Copyright © 2021, Oracle and/or its affiliates | Confidential: Restricted</a:t>
            </a:r>
          </a:p>
        </p:txBody>
      </p:sp>
      <p:sp>
        <p:nvSpPr>
          <p:cNvPr id="8" name="Slide Number Placeholder 7">
            <a:extLst>
              <a:ext uri="{FF2B5EF4-FFF2-40B4-BE49-F238E27FC236}">
                <a16:creationId xmlns:a16="http://schemas.microsoft.com/office/drawing/2014/main" id="{6C2FCDC2-FBB6-46F4-9BD5-AE85C1DC3F2C}"/>
              </a:ext>
            </a:extLst>
          </p:cNvPr>
          <p:cNvSpPr>
            <a:spLocks noGrp="1"/>
          </p:cNvSpPr>
          <p:nvPr>
            <p:ph type="sldNum" sz="quarter" idx="23"/>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99010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ark - Remote Speaker">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CB9AC92-58C2-B14E-81EA-F40548FD48C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0000"/>
          <a:stretch/>
        </p:blipFill>
        <p:spPr>
          <a:xfrm>
            <a:off x="4876798" y="0"/>
            <a:ext cx="7315201" cy="6858000"/>
          </a:xfrm>
          <a:prstGeom prst="rect">
            <a:avLst/>
          </a:prstGeom>
        </p:spPr>
      </p:pic>
      <p:sp>
        <p:nvSpPr>
          <p:cNvPr id="20" name="Title">
            <a:extLst>
              <a:ext uri="{FF2B5EF4-FFF2-40B4-BE49-F238E27FC236}">
                <a16:creationId xmlns:a16="http://schemas.microsoft.com/office/drawing/2014/main" id="{D94542D5-A1D6-E542-963D-B72B60EDE019}"/>
              </a:ext>
            </a:extLst>
          </p:cNvPr>
          <p:cNvSpPr>
            <a:spLocks noGrp="1"/>
          </p:cNvSpPr>
          <p:nvPr>
            <p:ph type="title" hasCustomPrompt="1"/>
          </p:nvPr>
        </p:nvSpPr>
        <p:spPr>
          <a:xfrm>
            <a:off x="5385816" y="2351724"/>
            <a:ext cx="6297167" cy="822960"/>
          </a:xfrm>
        </p:spPr>
        <p:txBody>
          <a:bodyPr vert="horz" lIns="0" tIns="0" rIns="0" bIns="0" rtlCol="0" anchor="b">
            <a:noAutofit/>
          </a:bodyPr>
          <a:lstStyle>
            <a:lvl1pPr>
              <a:defRPr lang="en-US" sz="2400" b="1" i="0" baseline="0">
                <a:latin typeface="Oracle Sans Tab" panose="020B0503020204020204" pitchFamily="34" charset="0"/>
                <a:ea typeface="+mn-ea"/>
                <a:cs typeface="Oracle Sans Tab" panose="020B0503020204020204" pitchFamily="34" charset="0"/>
              </a:defRPr>
            </a:lvl1pPr>
          </a:lstStyle>
          <a:p>
            <a:pPr marL="0" lvl="0" indent="0">
              <a:spcBef>
                <a:spcPts val="1000"/>
              </a:spcBef>
              <a:buFont typeface="Arial" panose="020B0604020202020204" pitchFamily="34" charset="0"/>
            </a:pPr>
            <a:r>
              <a:rPr lang="en-US" dirty="0"/>
              <a:t>Add title here. Also remove/replace placeholder image as needed.</a:t>
            </a:r>
          </a:p>
        </p:txBody>
      </p:sp>
      <p:sp>
        <p:nvSpPr>
          <p:cNvPr id="21" name="Text Field">
            <a:extLst>
              <a:ext uri="{FF2B5EF4-FFF2-40B4-BE49-F238E27FC236}">
                <a16:creationId xmlns:a16="http://schemas.microsoft.com/office/drawing/2014/main" id="{517ED098-6976-5549-9CFB-EE89734AF8D4}"/>
              </a:ext>
            </a:extLst>
          </p:cNvPr>
          <p:cNvSpPr>
            <a:spLocks noGrp="1"/>
          </p:cNvSpPr>
          <p:nvPr>
            <p:ph type="body" sz="quarter" idx="16" hasCustomPrompt="1"/>
          </p:nvPr>
        </p:nvSpPr>
        <p:spPr>
          <a:xfrm>
            <a:off x="5385816" y="3662156"/>
            <a:ext cx="6297168" cy="1132486"/>
          </a:xfrm>
          <a:prstGeom prst="rect">
            <a:avLst/>
          </a:prstGeom>
        </p:spPr>
        <p:txBody>
          <a:bodyPr lIns="0" tIns="0" rIns="0" bIns="0">
            <a:normAutofit/>
          </a:bodyPr>
          <a:lstStyle>
            <a:lvl1pPr>
              <a:defRPr sz="2000"/>
            </a:lvl1pPr>
          </a:lstStyle>
          <a:p>
            <a:pPr lvl="0"/>
            <a:r>
              <a:rPr lang="en-US" dirty="0"/>
              <a:t>Title</a:t>
            </a:r>
          </a:p>
          <a:p>
            <a:pPr lvl="0"/>
            <a:r>
              <a:rPr lang="en-US" dirty="0"/>
              <a:t>Company</a:t>
            </a:r>
          </a:p>
          <a:p>
            <a:pPr lvl="0"/>
            <a:r>
              <a:rPr lang="en-US" dirty="0"/>
              <a:t>Date</a:t>
            </a:r>
          </a:p>
        </p:txBody>
      </p:sp>
      <p:pic>
        <p:nvPicPr>
          <p:cNvPr id="10" name="OTag">
            <a:extLst>
              <a:ext uri="{FF2B5EF4-FFF2-40B4-BE49-F238E27FC236}">
                <a16:creationId xmlns:a16="http://schemas.microsoft.com/office/drawing/2014/main" id="{3AA2A5D2-AD0A-4DBD-927A-96DC377BC49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Picture Placeholder 2">
            <a:extLst>
              <a:ext uri="{FF2B5EF4-FFF2-40B4-BE49-F238E27FC236}">
                <a16:creationId xmlns:a16="http://schemas.microsoft.com/office/drawing/2014/main" id="{20FEB6C0-1F5B-4135-8E18-A04A68550D75}"/>
              </a:ext>
            </a:extLst>
          </p:cNvPr>
          <p:cNvSpPr>
            <a:spLocks noGrp="1"/>
          </p:cNvSpPr>
          <p:nvPr>
            <p:ph type="pic" sz="quarter" idx="20" hasCustomPrompt="1"/>
          </p:nvPr>
        </p:nvSpPr>
        <p:spPr>
          <a:xfrm>
            <a:off x="0" y="0"/>
            <a:ext cx="4876800" cy="6858000"/>
          </a:xfrm>
        </p:spPr>
        <p:txBody>
          <a:bodyPr anchor="ctr" anchorCtr="1">
            <a:normAutofit/>
          </a:bodyPr>
          <a:lstStyle>
            <a:lvl1pPr>
              <a:defRPr/>
            </a:lvl1pPr>
          </a:lstStyle>
          <a:p>
            <a:r>
              <a:rPr lang="en-US" dirty="0"/>
              <a:t>Click to add image</a:t>
            </a:r>
          </a:p>
        </p:txBody>
      </p:sp>
      <p:sp>
        <p:nvSpPr>
          <p:cNvPr id="2" name="Date Placeholder 1">
            <a:extLst>
              <a:ext uri="{FF2B5EF4-FFF2-40B4-BE49-F238E27FC236}">
                <a16:creationId xmlns:a16="http://schemas.microsoft.com/office/drawing/2014/main" id="{1522B3ED-CF2C-4067-92C1-D268C952FB0E}"/>
              </a:ext>
            </a:extLst>
          </p:cNvPr>
          <p:cNvSpPr>
            <a:spLocks noGrp="1"/>
          </p:cNvSpPr>
          <p:nvPr>
            <p:ph type="dt" sz="half" idx="21"/>
          </p:nvPr>
        </p:nvSpPr>
        <p:spPr/>
        <p:txBody>
          <a:bodyPr/>
          <a:lstStyle/>
          <a:p>
            <a:r>
              <a:rPr lang="en-US"/>
              <a:t>[Date]</a:t>
            </a:r>
            <a:endParaRPr lang="en-US" dirty="0"/>
          </a:p>
        </p:txBody>
      </p:sp>
      <p:sp>
        <p:nvSpPr>
          <p:cNvPr id="7" name="Footer Placeholder 6">
            <a:extLst>
              <a:ext uri="{FF2B5EF4-FFF2-40B4-BE49-F238E27FC236}">
                <a16:creationId xmlns:a16="http://schemas.microsoft.com/office/drawing/2014/main" id="{ECE0BF7F-49D0-4680-97A6-57F3353BC736}"/>
              </a:ext>
            </a:extLst>
          </p:cNvPr>
          <p:cNvSpPr>
            <a:spLocks noGrp="1"/>
          </p:cNvSpPr>
          <p:nvPr>
            <p:ph type="ftr" sz="quarter" idx="22"/>
          </p:nvPr>
        </p:nvSpPr>
        <p:spPr/>
        <p:txBody>
          <a:bodyPr/>
          <a:lstStyle/>
          <a:p>
            <a:r>
              <a:rPr lang="en-US" dirty="0"/>
              <a:t>Copyright © 2021, Oracle and/or its affiliates | Confidential: Restricted</a:t>
            </a:r>
          </a:p>
        </p:txBody>
      </p:sp>
      <p:sp>
        <p:nvSpPr>
          <p:cNvPr id="8" name="Slide Number Placeholder 7">
            <a:extLst>
              <a:ext uri="{FF2B5EF4-FFF2-40B4-BE49-F238E27FC236}">
                <a16:creationId xmlns:a16="http://schemas.microsoft.com/office/drawing/2014/main" id="{EFD3ACE9-71BB-462A-B503-22DE7B536BD1}"/>
              </a:ext>
            </a:extLst>
          </p:cNvPr>
          <p:cNvSpPr>
            <a:spLocks noGrp="1"/>
          </p:cNvSpPr>
          <p:nvPr>
            <p:ph type="sldNum" sz="quarter" idx="23"/>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3588545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Light - Quote with Data Texture Background">
    <p:spTree>
      <p:nvGrpSpPr>
        <p:cNvPr id="1" name=""/>
        <p:cNvGrpSpPr/>
        <p:nvPr/>
      </p:nvGrpSpPr>
      <p:grpSpPr>
        <a:xfrm>
          <a:off x="0" y="0"/>
          <a:ext cx="0" cy="0"/>
          <a:chOff x="0" y="0"/>
          <a:chExt cx="0" cy="0"/>
        </a:xfrm>
      </p:grpSpPr>
      <p:pic>
        <p:nvPicPr>
          <p:cNvPr id="26" name="Data Texture Image">
            <a:extLst>
              <a:ext uri="{FF2B5EF4-FFF2-40B4-BE49-F238E27FC236}">
                <a16:creationId xmlns:a16="http://schemas.microsoft.com/office/drawing/2014/main" id="{B04AAB1E-3886-45C0-9EE7-ABD1360D0F25}"/>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0"/>
            <a:ext cx="12191998" cy="6857998"/>
          </a:xfrm>
          <a:prstGeom prst="rect">
            <a:avLst/>
          </a:prstGeom>
          <a:ln>
            <a:noFill/>
          </a:ln>
        </p:spPr>
      </p:pic>
      <p:pic>
        <p:nvPicPr>
          <p:cNvPr id="30" name="OTag">
            <a:extLst>
              <a:ext uri="{FF2B5EF4-FFF2-40B4-BE49-F238E27FC236}">
                <a16:creationId xmlns:a16="http://schemas.microsoft.com/office/drawing/2014/main" id="{7DC71B8D-1AA8-1D49-9770-9D8CD0F61F95}"/>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 name="Title">
            <a:extLst>
              <a:ext uri="{FF2B5EF4-FFF2-40B4-BE49-F238E27FC236}">
                <a16:creationId xmlns:a16="http://schemas.microsoft.com/office/drawing/2014/main" id="{BA19B719-F896-40D2-A59B-8E51E7D4BB65}"/>
              </a:ext>
            </a:extLst>
          </p:cNvPr>
          <p:cNvSpPr>
            <a:spLocks noGrp="1"/>
          </p:cNvSpPr>
          <p:nvPr>
            <p:ph type="title" hasCustomPrompt="1"/>
          </p:nvPr>
        </p:nvSpPr>
        <p:spPr>
          <a:xfrm>
            <a:off x="768875" y="1828800"/>
            <a:ext cx="8049200" cy="2026447"/>
          </a:xfrm>
          <a:noFill/>
        </p:spPr>
        <p:txBody>
          <a:bodyPr vert="horz" wrap="square" lIns="0" tIns="0" rIns="0" bIns="0" rtlCol="0" anchor="b" anchorCtr="0">
            <a:noAutofit/>
          </a:bodyPr>
          <a:lstStyle>
            <a:lvl1pPr>
              <a:lnSpc>
                <a:spcPct val="100000"/>
              </a:lnSpc>
              <a:defRPr lang="en-US" sz="3200" b="0">
                <a:latin typeface="+mj-lt"/>
                <a:cs typeface="Oracle Sans Tab" panose="020B0503020204020204" pitchFamily="34" charset="0"/>
              </a:defRPr>
            </a:lvl1pPr>
          </a:lstStyle>
          <a:p>
            <a:pPr lvl="0"/>
            <a:r>
              <a:rPr lang="en-US" dirty="0"/>
              <a:t>“Click to type customer or partner quote surrounded by quotation marks.” Remove/replace placeholder logo as needed.</a:t>
            </a:r>
          </a:p>
        </p:txBody>
      </p:sp>
      <p:sp>
        <p:nvSpPr>
          <p:cNvPr id="13" name="Text Field">
            <a:extLst>
              <a:ext uri="{FF2B5EF4-FFF2-40B4-BE49-F238E27FC236}">
                <a16:creationId xmlns:a16="http://schemas.microsoft.com/office/drawing/2014/main" id="{B09058E5-A74E-C340-89D0-4D15C2F3B8D0}"/>
              </a:ext>
            </a:extLst>
          </p:cNvPr>
          <p:cNvSpPr>
            <a:spLocks noGrp="1"/>
          </p:cNvSpPr>
          <p:nvPr>
            <p:ph type="body" sz="quarter" idx="37" hasCustomPrompt="1"/>
          </p:nvPr>
        </p:nvSpPr>
        <p:spPr>
          <a:xfrm>
            <a:off x="761999" y="4540249"/>
            <a:ext cx="5333999" cy="266291"/>
          </a:xfrm>
          <a:prstGeom prst="rect">
            <a:avLst/>
          </a:prstGeom>
        </p:spPr>
        <p:txBody>
          <a:bodyPr>
            <a:noAutofit/>
          </a:bodyPr>
          <a:lstStyle>
            <a:lvl1pPr>
              <a:defRPr b="1"/>
            </a:lvl1pPr>
          </a:lstStyle>
          <a:p>
            <a:pPr lvl="0"/>
            <a:r>
              <a:rPr lang="en-US" dirty="0"/>
              <a:t>Name of person quoted</a:t>
            </a:r>
          </a:p>
        </p:txBody>
      </p:sp>
      <p:sp>
        <p:nvSpPr>
          <p:cNvPr id="12" name="Text Field 2">
            <a:extLst>
              <a:ext uri="{FF2B5EF4-FFF2-40B4-BE49-F238E27FC236}">
                <a16:creationId xmlns:a16="http://schemas.microsoft.com/office/drawing/2014/main" id="{36C31D35-A48A-6B46-A3DB-FDB99CCA72F4}"/>
              </a:ext>
            </a:extLst>
          </p:cNvPr>
          <p:cNvSpPr>
            <a:spLocks noGrp="1"/>
          </p:cNvSpPr>
          <p:nvPr>
            <p:ph type="body" sz="quarter" idx="36" hasCustomPrompt="1"/>
          </p:nvPr>
        </p:nvSpPr>
        <p:spPr>
          <a:xfrm>
            <a:off x="761999" y="4877842"/>
            <a:ext cx="5333999" cy="895181"/>
          </a:xfrm>
          <a:prstGeom prst="rect">
            <a:avLst/>
          </a:prstGeom>
        </p:spPr>
        <p:txBody>
          <a:bodyPr>
            <a:noAutofit/>
          </a:bodyPr>
          <a:lstStyle>
            <a:lvl1pPr>
              <a:defRPr/>
            </a:lvl1pPr>
          </a:lstStyle>
          <a:p>
            <a:pPr lvl="0"/>
            <a:r>
              <a:rPr lang="en-US" dirty="0"/>
              <a:t>Additional information if needed</a:t>
            </a:r>
          </a:p>
        </p:txBody>
      </p:sp>
      <p:sp>
        <p:nvSpPr>
          <p:cNvPr id="7" name="Picture Placeholder 6">
            <a:extLst>
              <a:ext uri="{FF2B5EF4-FFF2-40B4-BE49-F238E27FC236}">
                <a16:creationId xmlns:a16="http://schemas.microsoft.com/office/drawing/2014/main" id="{414A2E81-7AA0-4954-BF7E-C076C41AF7C6}"/>
              </a:ext>
            </a:extLst>
          </p:cNvPr>
          <p:cNvSpPr>
            <a:spLocks noGrp="1"/>
          </p:cNvSpPr>
          <p:nvPr>
            <p:ph type="pic" sz="quarter" idx="41" hasCustomPrompt="1"/>
          </p:nvPr>
        </p:nvSpPr>
        <p:spPr>
          <a:xfrm>
            <a:off x="771067" y="1013988"/>
            <a:ext cx="2944208" cy="814812"/>
          </a:xfrm>
        </p:spPr>
        <p:txBody>
          <a:bodyPr/>
          <a:lstStyle>
            <a:lvl1pPr>
              <a:defRPr/>
            </a:lvl1pPr>
          </a:lstStyle>
          <a:p>
            <a:r>
              <a:rPr lang="en-US" dirty="0"/>
              <a:t>Click to add logo</a:t>
            </a:r>
          </a:p>
        </p:txBody>
      </p:sp>
      <p:sp>
        <p:nvSpPr>
          <p:cNvPr id="6" name="Date Placeholder 5">
            <a:extLst>
              <a:ext uri="{FF2B5EF4-FFF2-40B4-BE49-F238E27FC236}">
                <a16:creationId xmlns:a16="http://schemas.microsoft.com/office/drawing/2014/main" id="{F17ECA2C-4CF8-48ED-893A-2958F9909B90}"/>
              </a:ext>
            </a:extLst>
          </p:cNvPr>
          <p:cNvSpPr>
            <a:spLocks noGrp="1"/>
          </p:cNvSpPr>
          <p:nvPr>
            <p:ph type="dt" sz="half" idx="42"/>
          </p:nvPr>
        </p:nvSpPr>
        <p:spPr/>
        <p:txBody>
          <a:bodyPr/>
          <a:lstStyle/>
          <a:p>
            <a:r>
              <a:rPr lang="en-US"/>
              <a:t>[Date]</a:t>
            </a:r>
            <a:endParaRPr lang="en-US" dirty="0"/>
          </a:p>
        </p:txBody>
      </p:sp>
      <p:sp>
        <p:nvSpPr>
          <p:cNvPr id="8" name="Footer Placeholder 7">
            <a:extLst>
              <a:ext uri="{FF2B5EF4-FFF2-40B4-BE49-F238E27FC236}">
                <a16:creationId xmlns:a16="http://schemas.microsoft.com/office/drawing/2014/main" id="{144FDBCE-E35C-4859-AD9D-93665BD69FD5}"/>
              </a:ext>
            </a:extLst>
          </p:cNvPr>
          <p:cNvSpPr>
            <a:spLocks noGrp="1"/>
          </p:cNvSpPr>
          <p:nvPr>
            <p:ph type="ftr" sz="quarter" idx="43"/>
          </p:nvPr>
        </p:nvSpPr>
        <p:spPr/>
        <p:txBody>
          <a:bodyPr/>
          <a:lstStyle/>
          <a:p>
            <a:r>
              <a:rPr lang="en-US" dirty="0"/>
              <a:t>Copyright © 2021, Oracle and/or its affiliates | Confidential: Restricted</a:t>
            </a:r>
          </a:p>
        </p:txBody>
      </p:sp>
      <p:sp>
        <p:nvSpPr>
          <p:cNvPr id="9" name="Slide Number Placeholder 8">
            <a:extLst>
              <a:ext uri="{FF2B5EF4-FFF2-40B4-BE49-F238E27FC236}">
                <a16:creationId xmlns:a16="http://schemas.microsoft.com/office/drawing/2014/main" id="{0F5130C2-E640-4887-BCA9-090F40084C88}"/>
              </a:ext>
            </a:extLst>
          </p:cNvPr>
          <p:cNvSpPr>
            <a:spLocks noGrp="1"/>
          </p:cNvSpPr>
          <p:nvPr>
            <p:ph type="sldNum" sz="quarter" idx="44"/>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395689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ark - Quote with Data Texture Background">
    <p:bg>
      <p:bgRef idx="1001">
        <a:schemeClr val="bg1"/>
      </p:bgRef>
    </p:bg>
    <p:spTree>
      <p:nvGrpSpPr>
        <p:cNvPr id="1" name=""/>
        <p:cNvGrpSpPr/>
        <p:nvPr/>
      </p:nvGrpSpPr>
      <p:grpSpPr>
        <a:xfrm>
          <a:off x="0" y="0"/>
          <a:ext cx="0" cy="0"/>
          <a:chOff x="0" y="0"/>
          <a:chExt cx="0" cy="0"/>
        </a:xfrm>
      </p:grpSpPr>
      <p:pic>
        <p:nvPicPr>
          <p:cNvPr id="15" name="Data Texture Image">
            <a:extLst>
              <a:ext uri="{FF2B5EF4-FFF2-40B4-BE49-F238E27FC236}">
                <a16:creationId xmlns:a16="http://schemas.microsoft.com/office/drawing/2014/main" id="{8A6273FB-BF91-403E-A6FD-7515A6D8BFC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30" name="OTag">
            <a:extLst>
              <a:ext uri="{FF2B5EF4-FFF2-40B4-BE49-F238E27FC236}">
                <a16:creationId xmlns:a16="http://schemas.microsoft.com/office/drawing/2014/main" id="{7DC71B8D-1AA8-1D49-9770-9D8CD0F61F95}"/>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 name="Quote">
            <a:extLst>
              <a:ext uri="{FF2B5EF4-FFF2-40B4-BE49-F238E27FC236}">
                <a16:creationId xmlns:a16="http://schemas.microsoft.com/office/drawing/2014/main" id="{70860AE5-51F4-4600-B7C5-0FFE1F5EE8BF}"/>
              </a:ext>
            </a:extLst>
          </p:cNvPr>
          <p:cNvSpPr>
            <a:spLocks noGrp="1"/>
          </p:cNvSpPr>
          <p:nvPr>
            <p:ph type="title" hasCustomPrompt="1"/>
          </p:nvPr>
        </p:nvSpPr>
        <p:spPr>
          <a:xfrm>
            <a:off x="768875" y="1828800"/>
            <a:ext cx="8022040" cy="1963350"/>
          </a:xfrm>
          <a:noFill/>
        </p:spPr>
        <p:txBody>
          <a:bodyPr vert="horz" wrap="square" lIns="0" tIns="0" rIns="0" bIns="0" rtlCol="0" anchor="b" anchorCtr="0">
            <a:noAutofit/>
          </a:bodyPr>
          <a:lstStyle>
            <a:lvl1pPr>
              <a:defRPr lang="en-US" sz="3200" b="0">
                <a:latin typeface="+mj-lt"/>
                <a:cs typeface="Oracle Sans Tab" panose="020B0503020204020204" pitchFamily="34" charset="0"/>
              </a:defRPr>
            </a:lvl1pPr>
          </a:lstStyle>
          <a:p>
            <a:pPr lvl="0"/>
            <a:r>
              <a:rPr lang="en-US" dirty="0"/>
              <a:t>“Click to type customer or partner quote surrounded by quotation marks.” Remove/replace placeholder logo as needed.</a:t>
            </a:r>
          </a:p>
        </p:txBody>
      </p:sp>
      <p:sp>
        <p:nvSpPr>
          <p:cNvPr id="13" name="Text Field">
            <a:extLst>
              <a:ext uri="{FF2B5EF4-FFF2-40B4-BE49-F238E27FC236}">
                <a16:creationId xmlns:a16="http://schemas.microsoft.com/office/drawing/2014/main" id="{B09058E5-A74E-C340-89D0-4D15C2F3B8D0}"/>
              </a:ext>
            </a:extLst>
          </p:cNvPr>
          <p:cNvSpPr>
            <a:spLocks noGrp="1"/>
          </p:cNvSpPr>
          <p:nvPr>
            <p:ph type="body" sz="quarter" idx="37" hasCustomPrompt="1"/>
          </p:nvPr>
        </p:nvSpPr>
        <p:spPr>
          <a:xfrm>
            <a:off x="761999" y="4540249"/>
            <a:ext cx="5333999" cy="266291"/>
          </a:xfrm>
          <a:prstGeom prst="rect">
            <a:avLst/>
          </a:prstGeom>
        </p:spPr>
        <p:txBody>
          <a:bodyPr>
            <a:noAutofit/>
          </a:bodyPr>
          <a:lstStyle>
            <a:lvl1pPr>
              <a:defRPr b="1"/>
            </a:lvl1pPr>
          </a:lstStyle>
          <a:p>
            <a:pPr lvl="0"/>
            <a:r>
              <a:rPr lang="en-US" dirty="0"/>
              <a:t>Name of person quoted</a:t>
            </a:r>
          </a:p>
        </p:txBody>
      </p:sp>
      <p:sp>
        <p:nvSpPr>
          <p:cNvPr id="12" name="Text Field 2">
            <a:extLst>
              <a:ext uri="{FF2B5EF4-FFF2-40B4-BE49-F238E27FC236}">
                <a16:creationId xmlns:a16="http://schemas.microsoft.com/office/drawing/2014/main" id="{36C31D35-A48A-6B46-A3DB-FDB99CCA72F4}"/>
              </a:ext>
            </a:extLst>
          </p:cNvPr>
          <p:cNvSpPr>
            <a:spLocks noGrp="1"/>
          </p:cNvSpPr>
          <p:nvPr>
            <p:ph type="body" sz="quarter" idx="36" hasCustomPrompt="1"/>
          </p:nvPr>
        </p:nvSpPr>
        <p:spPr>
          <a:xfrm>
            <a:off x="761999" y="4877842"/>
            <a:ext cx="5333999" cy="895181"/>
          </a:xfrm>
          <a:prstGeom prst="rect">
            <a:avLst/>
          </a:prstGeom>
        </p:spPr>
        <p:txBody>
          <a:bodyPr>
            <a:noAutofit/>
          </a:bodyPr>
          <a:lstStyle>
            <a:lvl1pPr>
              <a:defRPr/>
            </a:lvl1pPr>
          </a:lstStyle>
          <a:p>
            <a:pPr lvl="0"/>
            <a:r>
              <a:rPr lang="en-US" dirty="0"/>
              <a:t>Additional information if needed</a:t>
            </a:r>
          </a:p>
        </p:txBody>
      </p:sp>
      <p:sp>
        <p:nvSpPr>
          <p:cNvPr id="10" name="Picture Placeholder 6">
            <a:extLst>
              <a:ext uri="{FF2B5EF4-FFF2-40B4-BE49-F238E27FC236}">
                <a16:creationId xmlns:a16="http://schemas.microsoft.com/office/drawing/2014/main" id="{CF70D2C9-2534-48AA-9A8A-D82D5A31B2F9}"/>
              </a:ext>
            </a:extLst>
          </p:cNvPr>
          <p:cNvSpPr>
            <a:spLocks noGrp="1"/>
          </p:cNvSpPr>
          <p:nvPr>
            <p:ph type="pic" sz="quarter" idx="41" hasCustomPrompt="1"/>
          </p:nvPr>
        </p:nvSpPr>
        <p:spPr>
          <a:xfrm>
            <a:off x="771067" y="1013988"/>
            <a:ext cx="2944208" cy="814812"/>
          </a:xfrm>
        </p:spPr>
        <p:txBody>
          <a:bodyPr/>
          <a:lstStyle>
            <a:lvl1pPr>
              <a:defRPr/>
            </a:lvl1pPr>
          </a:lstStyle>
          <a:p>
            <a:r>
              <a:rPr lang="en-US" dirty="0"/>
              <a:t>Click to add logo</a:t>
            </a:r>
          </a:p>
        </p:txBody>
      </p:sp>
      <p:sp>
        <p:nvSpPr>
          <p:cNvPr id="6" name="Date Placeholder 5">
            <a:extLst>
              <a:ext uri="{FF2B5EF4-FFF2-40B4-BE49-F238E27FC236}">
                <a16:creationId xmlns:a16="http://schemas.microsoft.com/office/drawing/2014/main" id="{4626C9C3-D9C8-4222-B161-D7AF97BC1F41}"/>
              </a:ext>
            </a:extLst>
          </p:cNvPr>
          <p:cNvSpPr>
            <a:spLocks noGrp="1"/>
          </p:cNvSpPr>
          <p:nvPr>
            <p:ph type="dt" sz="half" idx="42"/>
          </p:nvPr>
        </p:nvSpPr>
        <p:spPr/>
        <p:txBody>
          <a:bodyPr/>
          <a:lstStyle/>
          <a:p>
            <a:r>
              <a:rPr lang="en-US"/>
              <a:t>[Date]</a:t>
            </a:r>
            <a:endParaRPr lang="en-US" dirty="0"/>
          </a:p>
        </p:txBody>
      </p:sp>
      <p:sp>
        <p:nvSpPr>
          <p:cNvPr id="7" name="Footer Placeholder 6">
            <a:extLst>
              <a:ext uri="{FF2B5EF4-FFF2-40B4-BE49-F238E27FC236}">
                <a16:creationId xmlns:a16="http://schemas.microsoft.com/office/drawing/2014/main" id="{C64C126A-0D05-424A-A6C2-80119CEAE618}"/>
              </a:ext>
            </a:extLst>
          </p:cNvPr>
          <p:cNvSpPr>
            <a:spLocks noGrp="1"/>
          </p:cNvSpPr>
          <p:nvPr>
            <p:ph type="ftr" sz="quarter" idx="43"/>
          </p:nvPr>
        </p:nvSpPr>
        <p:spPr/>
        <p:txBody>
          <a:bodyPr/>
          <a:lstStyle/>
          <a:p>
            <a:r>
              <a:rPr lang="en-US" dirty="0"/>
              <a:t>Copyright © 2021, Oracle and/or its affiliates | Confidential: Restricted</a:t>
            </a:r>
          </a:p>
        </p:txBody>
      </p:sp>
      <p:sp>
        <p:nvSpPr>
          <p:cNvPr id="8" name="Slide Number Placeholder 7">
            <a:extLst>
              <a:ext uri="{FF2B5EF4-FFF2-40B4-BE49-F238E27FC236}">
                <a16:creationId xmlns:a16="http://schemas.microsoft.com/office/drawing/2014/main" id="{E6D685BD-0D80-40FF-88C3-58BBDF890F03}"/>
              </a:ext>
            </a:extLst>
          </p:cNvPr>
          <p:cNvSpPr>
            <a:spLocks noGrp="1"/>
          </p:cNvSpPr>
          <p:nvPr>
            <p:ph type="sldNum" sz="quarter" idx="44"/>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27753001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ark - Title">
    <p:spTree>
      <p:nvGrpSpPr>
        <p:cNvPr id="1" name=""/>
        <p:cNvGrpSpPr/>
        <p:nvPr/>
      </p:nvGrpSpPr>
      <p:grpSpPr>
        <a:xfrm>
          <a:off x="0" y="0"/>
          <a:ext cx="0" cy="0"/>
          <a:chOff x="0" y="0"/>
          <a:chExt cx="0" cy="0"/>
        </a:xfrm>
      </p:grpSpPr>
      <p:pic>
        <p:nvPicPr>
          <p:cNvPr id="15" name="Cloud">
            <a:extLst>
              <a:ext uri="{FF2B5EF4-FFF2-40B4-BE49-F238E27FC236}">
                <a16:creationId xmlns:a16="http://schemas.microsoft.com/office/drawing/2014/main" id="{53E58D20-1E4E-43E2-88A3-52402E9A1B1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7862753" y="25409"/>
            <a:ext cx="4326976" cy="2552429"/>
          </a:xfrm>
          <a:prstGeom prst="rect">
            <a:avLst/>
          </a:prstGeom>
        </p:spPr>
      </p:pic>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4" name="Oracle Logo" descr="Oracle Logo">
            <a:extLst>
              <a:ext uri="{FF2B5EF4-FFF2-40B4-BE49-F238E27FC236}">
                <a16:creationId xmlns:a16="http://schemas.microsoft.com/office/drawing/2014/main" id="{90869BEA-7CC8-4176-A565-8203484F77D7}"/>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bwMode="invGray">
          <a:xfrm>
            <a:off x="944949" y="1132368"/>
            <a:ext cx="1524893" cy="320039"/>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148840"/>
            <a:ext cx="10158984" cy="1280160"/>
          </a:xfrm>
          <a:noFill/>
        </p:spPr>
        <p:txBody>
          <a:bodyPr vert="horz" wrap="square" lIns="0" tIns="0" rIns="0" bIns="91440" rtlCol="0" anchor="b">
            <a:noAutofit/>
          </a:bodyPr>
          <a:lstStyle>
            <a:lvl1pPr>
              <a:defRPr lang="en-US" sz="4000" b="0" dirty="0">
                <a:latin typeface="+mj-lt"/>
              </a:defRPr>
            </a:lvl1pPr>
          </a:lstStyle>
          <a:p>
            <a:pPr lvl="0">
              <a:lnSpc>
                <a:spcPct val="100000"/>
              </a:lnSpc>
            </a:pPr>
            <a:r>
              <a:rPr lang="en-US" dirty="0"/>
              <a:t>Title goes here (up to two lines) </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759C6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544568"/>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88289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9" name="object 9">
            <a:extLst>
              <a:ext uri="{FF2B5EF4-FFF2-40B4-BE49-F238E27FC236}">
                <a16:creationId xmlns:a16="http://schemas.microsoft.com/office/drawing/2014/main" id="{3F245C91-10B8-42A5-9343-B8007DFEA4E7}"/>
              </a:ext>
            </a:extLst>
          </p:cNvPr>
          <p:cNvSpPr/>
          <p:nvPr userDrawn="1"/>
        </p:nvSpPr>
        <p:spPr>
          <a:xfrm>
            <a:off x="0" y="0"/>
            <a:ext cx="190482" cy="6857365"/>
          </a:xfrm>
          <a:prstGeom prst="rect">
            <a:avLst/>
          </a:prstGeom>
          <a:blipFill>
            <a:blip r:embed="rId6" cstate="email">
              <a:extLst>
                <a:ext uri="{28A0092B-C50C-407E-A947-70E740481C1C}">
                  <a14:useLocalDpi xmlns:a14="http://schemas.microsoft.com/office/drawing/2010/main"/>
                </a:ext>
              </a:extLst>
            </a:blip>
            <a:stretch>
              <a:fillRect/>
            </a:stretch>
          </a:blipFill>
        </p:spPr>
        <p:txBody>
          <a:bodyPr wrap="square" lIns="0" tIns="0" rIns="0" bIns="0" rtlCol="0"/>
          <a:lstStyle/>
          <a:p>
            <a:endParaRPr sz="2968"/>
          </a:p>
        </p:txBody>
      </p:sp>
    </p:spTree>
    <p:extLst>
      <p:ext uri="{BB962C8B-B14F-4D97-AF65-F5344CB8AC3E}">
        <p14:creationId xmlns:p14="http://schemas.microsoft.com/office/powerpoint/2010/main" val="10917301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Light - Quote with Picture">
    <p:spTree>
      <p:nvGrpSpPr>
        <p:cNvPr id="1" name=""/>
        <p:cNvGrpSpPr/>
        <p:nvPr/>
      </p:nvGrpSpPr>
      <p:grpSpPr>
        <a:xfrm>
          <a:off x="0" y="0"/>
          <a:ext cx="0" cy="0"/>
          <a:chOff x="0" y="0"/>
          <a:chExt cx="0" cy="0"/>
        </a:xfrm>
      </p:grpSpPr>
      <p:sp>
        <p:nvSpPr>
          <p:cNvPr id="3" name="Quote">
            <a:extLst>
              <a:ext uri="{FF2B5EF4-FFF2-40B4-BE49-F238E27FC236}">
                <a16:creationId xmlns:a16="http://schemas.microsoft.com/office/drawing/2014/main" id="{A13E52A3-3B72-407D-BD94-ADB27B9FCE9C}"/>
              </a:ext>
            </a:extLst>
          </p:cNvPr>
          <p:cNvSpPr>
            <a:spLocks noGrp="1"/>
          </p:cNvSpPr>
          <p:nvPr>
            <p:ph type="title" hasCustomPrompt="1"/>
          </p:nvPr>
        </p:nvSpPr>
        <p:spPr>
          <a:xfrm>
            <a:off x="5372844" y="2434528"/>
            <a:ext cx="6067096" cy="1846659"/>
          </a:xfrm>
          <a:noFill/>
        </p:spPr>
        <p:txBody>
          <a:bodyPr vert="horz" wrap="square" lIns="0" tIns="0" rIns="0" bIns="0" rtlCol="0" anchor="b" anchorCtr="0">
            <a:spAutoFit/>
          </a:bodyPr>
          <a:lstStyle>
            <a:lvl1pPr>
              <a:lnSpc>
                <a:spcPct val="100000"/>
              </a:lnSpc>
              <a:defRPr lang="en-US" sz="3000" b="0" dirty="0">
                <a:latin typeface="+mj-lt"/>
                <a:cs typeface="Oracle Sans Tab" panose="020B0503020204020204" pitchFamily="34" charset="0"/>
              </a:defRPr>
            </a:lvl1pPr>
          </a:lstStyle>
          <a:p>
            <a:pPr lvl="0"/>
            <a:r>
              <a:rPr lang="en-US" dirty="0"/>
              <a:t>“Click to type customer or partner quote surrounded by quotation marks.” Remove/replace placeholder image as needed.</a:t>
            </a:r>
          </a:p>
        </p:txBody>
      </p:sp>
      <p:sp>
        <p:nvSpPr>
          <p:cNvPr id="13" name="Text Field">
            <a:extLst>
              <a:ext uri="{FF2B5EF4-FFF2-40B4-BE49-F238E27FC236}">
                <a16:creationId xmlns:a16="http://schemas.microsoft.com/office/drawing/2014/main" id="{04A571F4-71E4-264A-BBD5-0475995E681B}"/>
              </a:ext>
            </a:extLst>
          </p:cNvPr>
          <p:cNvSpPr>
            <a:spLocks noGrp="1"/>
          </p:cNvSpPr>
          <p:nvPr>
            <p:ph type="body" sz="quarter" idx="37" hasCustomPrompt="1"/>
          </p:nvPr>
        </p:nvSpPr>
        <p:spPr>
          <a:xfrm>
            <a:off x="5372844" y="4983135"/>
            <a:ext cx="6054629" cy="266291"/>
          </a:xfrm>
          <a:prstGeom prst="rect">
            <a:avLst/>
          </a:prstGeom>
        </p:spPr>
        <p:txBody>
          <a:bodyPr>
            <a:noAutofit/>
          </a:bodyPr>
          <a:lstStyle>
            <a:lvl1pPr>
              <a:defRPr b="1"/>
            </a:lvl1pPr>
          </a:lstStyle>
          <a:p>
            <a:pPr lvl="0"/>
            <a:r>
              <a:rPr lang="en-US" dirty="0"/>
              <a:t>Name of person quoted</a:t>
            </a:r>
          </a:p>
        </p:txBody>
      </p:sp>
      <p:sp>
        <p:nvSpPr>
          <p:cNvPr id="11" name="Text Field 2">
            <a:extLst>
              <a:ext uri="{FF2B5EF4-FFF2-40B4-BE49-F238E27FC236}">
                <a16:creationId xmlns:a16="http://schemas.microsoft.com/office/drawing/2014/main" id="{CBFB97F9-F988-C34C-8B6D-BB4A4D881736}"/>
              </a:ext>
            </a:extLst>
          </p:cNvPr>
          <p:cNvSpPr>
            <a:spLocks noGrp="1"/>
          </p:cNvSpPr>
          <p:nvPr>
            <p:ph type="body" sz="quarter" idx="36" hasCustomPrompt="1"/>
          </p:nvPr>
        </p:nvSpPr>
        <p:spPr>
          <a:xfrm>
            <a:off x="5372844" y="5320728"/>
            <a:ext cx="6054629" cy="786385"/>
          </a:xfrm>
          <a:prstGeom prst="rect">
            <a:avLst/>
          </a:prstGeom>
        </p:spPr>
        <p:txBody>
          <a:bodyPr>
            <a:noAutofit/>
          </a:bodyPr>
          <a:lstStyle>
            <a:lvl1pPr>
              <a:defRPr/>
            </a:lvl1pPr>
          </a:lstStyle>
          <a:p>
            <a:pPr lvl="0"/>
            <a:r>
              <a:rPr lang="en-US" dirty="0"/>
              <a:t>Additional information if needed</a:t>
            </a:r>
          </a:p>
        </p:txBody>
      </p:sp>
      <p:pic>
        <p:nvPicPr>
          <p:cNvPr id="15" name="OTag">
            <a:extLst>
              <a:ext uri="{FF2B5EF4-FFF2-40B4-BE49-F238E27FC236}">
                <a16:creationId xmlns:a16="http://schemas.microsoft.com/office/drawing/2014/main" id="{D79573CA-7EF3-46CE-91D4-01D1A2F17BEF}"/>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TextBox 5">
            <a:extLst>
              <a:ext uri="{FF2B5EF4-FFF2-40B4-BE49-F238E27FC236}">
                <a16:creationId xmlns:a16="http://schemas.microsoft.com/office/drawing/2014/main" id="{A8F9EF32-2876-8841-ADB8-707F8BDB8530}"/>
              </a:ext>
            </a:extLst>
          </p:cNvPr>
          <p:cNvSpPr txBox="1"/>
          <p:nvPr userDrawn="1"/>
        </p:nvSpPr>
        <p:spPr>
          <a:xfrm>
            <a:off x="1295730" y="3244334"/>
            <a:ext cx="2285339" cy="369332"/>
          </a:xfrm>
          <a:prstGeom prst="rect">
            <a:avLst/>
          </a:prstGeom>
          <a:noFill/>
        </p:spPr>
        <p:txBody>
          <a:bodyPr wrap="square" rtlCol="0">
            <a:spAutoFit/>
          </a:bodyPr>
          <a:lstStyle/>
          <a:p>
            <a:r>
              <a:rPr lang="en-US" dirty="0">
                <a:solidFill>
                  <a:schemeClr val="bg2"/>
                </a:solidFill>
              </a:rPr>
              <a:t>Click to add image</a:t>
            </a:r>
          </a:p>
        </p:txBody>
      </p:sp>
      <p:sp>
        <p:nvSpPr>
          <p:cNvPr id="12" name="Picture Placeholder 6">
            <a:extLst>
              <a:ext uri="{FF2B5EF4-FFF2-40B4-BE49-F238E27FC236}">
                <a16:creationId xmlns:a16="http://schemas.microsoft.com/office/drawing/2014/main" id="{48F56FAF-A389-4DEC-BCB5-7C2BCDEBE166}"/>
              </a:ext>
            </a:extLst>
          </p:cNvPr>
          <p:cNvSpPr>
            <a:spLocks noGrp="1" noChangeAspect="1"/>
          </p:cNvSpPr>
          <p:nvPr>
            <p:ph type="pic" sz="quarter" idx="41" hasCustomPrompt="1"/>
          </p:nvPr>
        </p:nvSpPr>
        <p:spPr>
          <a:xfrm>
            <a:off x="5434085" y="1206535"/>
            <a:ext cx="2944208" cy="841248"/>
          </a:xfrm>
        </p:spPr>
        <p:txBody>
          <a:bodyPr anchor="ctr" anchorCtr="1"/>
          <a:lstStyle>
            <a:lvl1pPr>
              <a:defRPr/>
            </a:lvl1pPr>
          </a:lstStyle>
          <a:p>
            <a:r>
              <a:rPr lang="en-US" dirty="0"/>
              <a:t>Click to add logo</a:t>
            </a:r>
          </a:p>
        </p:txBody>
      </p:sp>
      <p:sp>
        <p:nvSpPr>
          <p:cNvPr id="7" name="Picture Placeholder 6">
            <a:extLst>
              <a:ext uri="{FF2B5EF4-FFF2-40B4-BE49-F238E27FC236}">
                <a16:creationId xmlns:a16="http://schemas.microsoft.com/office/drawing/2014/main" id="{6145069B-D056-45AF-BC91-ABDBFD0C3D17}"/>
              </a:ext>
            </a:extLst>
          </p:cNvPr>
          <p:cNvSpPr>
            <a:spLocks noGrp="1"/>
          </p:cNvSpPr>
          <p:nvPr>
            <p:ph type="pic" sz="quarter" idx="42" hasCustomPrompt="1"/>
          </p:nvPr>
        </p:nvSpPr>
        <p:spPr>
          <a:xfrm>
            <a:off x="0" y="0"/>
            <a:ext cx="4876800" cy="6858000"/>
          </a:xfrm>
        </p:spPr>
        <p:txBody>
          <a:bodyPr anchor="ctr" anchorCtr="1"/>
          <a:lstStyle>
            <a:lvl1pPr>
              <a:defRPr/>
            </a:lvl1pPr>
          </a:lstStyle>
          <a:p>
            <a:r>
              <a:rPr lang="en-US" dirty="0"/>
              <a:t>Click to add image</a:t>
            </a:r>
          </a:p>
        </p:txBody>
      </p:sp>
      <p:sp>
        <p:nvSpPr>
          <p:cNvPr id="4" name="Date Placeholder 3">
            <a:extLst>
              <a:ext uri="{FF2B5EF4-FFF2-40B4-BE49-F238E27FC236}">
                <a16:creationId xmlns:a16="http://schemas.microsoft.com/office/drawing/2014/main" id="{F3C7CAF2-5875-4790-8762-15A8CDD16E08}"/>
              </a:ext>
            </a:extLst>
          </p:cNvPr>
          <p:cNvSpPr>
            <a:spLocks noGrp="1"/>
          </p:cNvSpPr>
          <p:nvPr>
            <p:ph type="dt" sz="half" idx="43"/>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0F175504-AA80-48D0-ABE0-C3B4B0480FBA}"/>
              </a:ext>
            </a:extLst>
          </p:cNvPr>
          <p:cNvSpPr>
            <a:spLocks noGrp="1"/>
          </p:cNvSpPr>
          <p:nvPr>
            <p:ph type="ftr" sz="quarter" idx="44"/>
          </p:nvPr>
        </p:nvSpPr>
        <p:spPr/>
        <p:txBody>
          <a:bodyPr/>
          <a:lstStyle/>
          <a:p>
            <a:r>
              <a:rPr lang="en-US" dirty="0"/>
              <a:t>Copyright © 2021, Oracle and/or its affiliates | Confidential: Restricted</a:t>
            </a:r>
          </a:p>
        </p:txBody>
      </p:sp>
      <p:sp>
        <p:nvSpPr>
          <p:cNvPr id="8" name="Slide Number Placeholder 7">
            <a:extLst>
              <a:ext uri="{FF2B5EF4-FFF2-40B4-BE49-F238E27FC236}">
                <a16:creationId xmlns:a16="http://schemas.microsoft.com/office/drawing/2014/main" id="{FA2E22D8-777D-4A4E-8190-9C7E9654A636}"/>
              </a:ext>
            </a:extLst>
          </p:cNvPr>
          <p:cNvSpPr>
            <a:spLocks noGrp="1"/>
          </p:cNvSpPr>
          <p:nvPr>
            <p:ph type="sldNum" sz="quarter" idx="45"/>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275734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ark - Quote with Picture">
    <p:bg>
      <p:bgRef idx="1001">
        <a:schemeClr val="bg1"/>
      </p:bgRef>
    </p:bg>
    <p:spTree>
      <p:nvGrpSpPr>
        <p:cNvPr id="1" name=""/>
        <p:cNvGrpSpPr/>
        <p:nvPr/>
      </p:nvGrpSpPr>
      <p:grpSpPr>
        <a:xfrm>
          <a:off x="0" y="0"/>
          <a:ext cx="0" cy="0"/>
          <a:chOff x="0" y="0"/>
          <a:chExt cx="0" cy="0"/>
        </a:xfrm>
      </p:grpSpPr>
      <p:sp>
        <p:nvSpPr>
          <p:cNvPr id="3" name="Quote">
            <a:extLst>
              <a:ext uri="{FF2B5EF4-FFF2-40B4-BE49-F238E27FC236}">
                <a16:creationId xmlns:a16="http://schemas.microsoft.com/office/drawing/2014/main" id="{E7972264-22BA-4EDF-A0AC-13C683A7DA78}"/>
              </a:ext>
            </a:extLst>
          </p:cNvPr>
          <p:cNvSpPr>
            <a:spLocks noGrp="1"/>
          </p:cNvSpPr>
          <p:nvPr>
            <p:ph type="title" hasCustomPrompt="1"/>
          </p:nvPr>
        </p:nvSpPr>
        <p:spPr>
          <a:xfrm>
            <a:off x="5378728" y="2435027"/>
            <a:ext cx="6051272" cy="1846659"/>
          </a:xfrm>
          <a:noFill/>
        </p:spPr>
        <p:txBody>
          <a:bodyPr vert="horz" wrap="square" lIns="0" tIns="0" rIns="0" bIns="0" rtlCol="0" anchor="b" anchorCtr="0">
            <a:spAutoFit/>
          </a:bodyPr>
          <a:lstStyle>
            <a:lvl1pPr>
              <a:lnSpc>
                <a:spcPct val="100000"/>
              </a:lnSpc>
              <a:defRPr lang="en-US" sz="3000" b="0">
                <a:latin typeface="+mj-lt"/>
                <a:cs typeface="Oracle Sans Tab" panose="020B0503020204020204" pitchFamily="34" charset="0"/>
              </a:defRPr>
            </a:lvl1pPr>
          </a:lstStyle>
          <a:p>
            <a:pPr lvl="0"/>
            <a:r>
              <a:rPr lang="en-US" dirty="0"/>
              <a:t>“Click to type customer or partner quote surrounded by quotation marks.” Remove/replace placeholder image as needed.</a:t>
            </a:r>
          </a:p>
        </p:txBody>
      </p:sp>
      <p:sp>
        <p:nvSpPr>
          <p:cNvPr id="13" name="Text Field">
            <a:extLst>
              <a:ext uri="{FF2B5EF4-FFF2-40B4-BE49-F238E27FC236}">
                <a16:creationId xmlns:a16="http://schemas.microsoft.com/office/drawing/2014/main" id="{04A571F4-71E4-264A-BBD5-0475995E681B}"/>
              </a:ext>
            </a:extLst>
          </p:cNvPr>
          <p:cNvSpPr>
            <a:spLocks noGrp="1"/>
          </p:cNvSpPr>
          <p:nvPr>
            <p:ph type="body" sz="quarter" idx="37" hasCustomPrompt="1"/>
          </p:nvPr>
        </p:nvSpPr>
        <p:spPr>
          <a:xfrm>
            <a:off x="5385816" y="4983135"/>
            <a:ext cx="6051272" cy="266291"/>
          </a:xfrm>
          <a:prstGeom prst="rect">
            <a:avLst/>
          </a:prstGeom>
        </p:spPr>
        <p:txBody>
          <a:bodyPr>
            <a:noAutofit/>
          </a:bodyPr>
          <a:lstStyle>
            <a:lvl1pPr>
              <a:defRPr b="1"/>
            </a:lvl1pPr>
          </a:lstStyle>
          <a:p>
            <a:pPr lvl="0"/>
            <a:r>
              <a:rPr lang="en-US" dirty="0"/>
              <a:t>Name of person quoted</a:t>
            </a:r>
          </a:p>
        </p:txBody>
      </p:sp>
      <p:sp>
        <p:nvSpPr>
          <p:cNvPr id="11" name="Text Field 2">
            <a:extLst>
              <a:ext uri="{FF2B5EF4-FFF2-40B4-BE49-F238E27FC236}">
                <a16:creationId xmlns:a16="http://schemas.microsoft.com/office/drawing/2014/main" id="{CBFB97F9-F988-C34C-8B6D-BB4A4D881736}"/>
              </a:ext>
            </a:extLst>
          </p:cNvPr>
          <p:cNvSpPr>
            <a:spLocks noGrp="1"/>
          </p:cNvSpPr>
          <p:nvPr>
            <p:ph type="body" sz="quarter" idx="36" hasCustomPrompt="1"/>
          </p:nvPr>
        </p:nvSpPr>
        <p:spPr>
          <a:xfrm>
            <a:off x="5385816" y="5320728"/>
            <a:ext cx="6051272" cy="786385"/>
          </a:xfrm>
          <a:prstGeom prst="rect">
            <a:avLst/>
          </a:prstGeom>
        </p:spPr>
        <p:txBody>
          <a:bodyPr>
            <a:noAutofit/>
          </a:bodyPr>
          <a:lstStyle>
            <a:lvl1pPr>
              <a:defRPr/>
            </a:lvl1pPr>
          </a:lstStyle>
          <a:p>
            <a:pPr lvl="0"/>
            <a:r>
              <a:rPr lang="en-US" dirty="0"/>
              <a:t>Additional information if needed</a:t>
            </a:r>
          </a:p>
        </p:txBody>
      </p:sp>
      <p:pic>
        <p:nvPicPr>
          <p:cNvPr id="15" name="OTag">
            <a:extLst>
              <a:ext uri="{FF2B5EF4-FFF2-40B4-BE49-F238E27FC236}">
                <a16:creationId xmlns:a16="http://schemas.microsoft.com/office/drawing/2014/main" id="{0D7B12AA-E756-4885-BD64-8DBE9AAC5A1F}"/>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2" name="Picture Placeholder 6">
            <a:extLst>
              <a:ext uri="{FF2B5EF4-FFF2-40B4-BE49-F238E27FC236}">
                <a16:creationId xmlns:a16="http://schemas.microsoft.com/office/drawing/2014/main" id="{B09CBC8C-115F-4556-A4E2-129D0E230A87}"/>
              </a:ext>
            </a:extLst>
          </p:cNvPr>
          <p:cNvSpPr>
            <a:spLocks noGrp="1" noChangeAspect="1"/>
          </p:cNvSpPr>
          <p:nvPr>
            <p:ph type="pic" sz="quarter" idx="41" hasCustomPrompt="1"/>
          </p:nvPr>
        </p:nvSpPr>
        <p:spPr>
          <a:xfrm>
            <a:off x="5434085" y="1206535"/>
            <a:ext cx="2944208" cy="841248"/>
          </a:xfrm>
        </p:spPr>
        <p:txBody>
          <a:bodyPr anchor="ctr" anchorCtr="1"/>
          <a:lstStyle>
            <a:lvl1pPr>
              <a:defRPr/>
            </a:lvl1pPr>
          </a:lstStyle>
          <a:p>
            <a:r>
              <a:rPr lang="en-US" dirty="0"/>
              <a:t>Click to add logo</a:t>
            </a:r>
          </a:p>
        </p:txBody>
      </p:sp>
      <p:sp>
        <p:nvSpPr>
          <p:cNvPr id="5" name="Picture Placeholder 4">
            <a:extLst>
              <a:ext uri="{FF2B5EF4-FFF2-40B4-BE49-F238E27FC236}">
                <a16:creationId xmlns:a16="http://schemas.microsoft.com/office/drawing/2014/main" id="{EF3D1FF3-649D-46E2-9FDF-D1A77643F22A}"/>
              </a:ext>
            </a:extLst>
          </p:cNvPr>
          <p:cNvSpPr>
            <a:spLocks noGrp="1"/>
          </p:cNvSpPr>
          <p:nvPr>
            <p:ph type="pic" sz="quarter" idx="42" hasCustomPrompt="1"/>
          </p:nvPr>
        </p:nvSpPr>
        <p:spPr>
          <a:xfrm>
            <a:off x="0" y="0"/>
            <a:ext cx="4876800" cy="6858000"/>
          </a:xfrm>
        </p:spPr>
        <p:txBody>
          <a:bodyPr anchor="ctr" anchorCtr="1"/>
          <a:lstStyle>
            <a:lvl1pPr marL="0" marR="0" indent="0" algn="l" defTabSz="914400" rtl="0" eaLnBrk="1" fontAlgn="auto" latinLnBrk="0" hangingPunct="1">
              <a:lnSpc>
                <a:spcPct val="95000"/>
              </a:lnSpc>
              <a:spcBef>
                <a:spcPts val="600"/>
              </a:spcBef>
              <a:spcAft>
                <a:spcPts val="0"/>
              </a:spcAft>
              <a:buClrTx/>
              <a:buSzTx/>
              <a:buFont typeface="System Font Regular"/>
              <a:buNone/>
              <a:tabLst/>
              <a:defRPr/>
            </a:lvl1pPr>
          </a:lstStyle>
          <a:p>
            <a:pPr marL="0" marR="0" lvl="0" indent="0" algn="l" defTabSz="914400" rtl="0" eaLnBrk="1" fontAlgn="auto" latinLnBrk="0" hangingPunct="1">
              <a:lnSpc>
                <a:spcPct val="95000"/>
              </a:lnSpc>
              <a:spcBef>
                <a:spcPts val="600"/>
              </a:spcBef>
              <a:spcAft>
                <a:spcPts val="0"/>
              </a:spcAft>
              <a:buClrTx/>
              <a:buSzTx/>
              <a:buFont typeface="System Font Regular"/>
              <a:buNone/>
              <a:tabLst/>
              <a:defRPr/>
            </a:pPr>
            <a:r>
              <a:rPr lang="en-US" dirty="0"/>
              <a:t>Click to add image</a:t>
            </a:r>
          </a:p>
        </p:txBody>
      </p:sp>
      <p:sp>
        <p:nvSpPr>
          <p:cNvPr id="4" name="Date Placeholder 3">
            <a:extLst>
              <a:ext uri="{FF2B5EF4-FFF2-40B4-BE49-F238E27FC236}">
                <a16:creationId xmlns:a16="http://schemas.microsoft.com/office/drawing/2014/main" id="{D906CAD6-29C8-4422-A48D-D8830936B44F}"/>
              </a:ext>
            </a:extLst>
          </p:cNvPr>
          <p:cNvSpPr>
            <a:spLocks noGrp="1"/>
          </p:cNvSpPr>
          <p:nvPr>
            <p:ph type="dt" sz="half" idx="43"/>
          </p:nvPr>
        </p:nvSpPr>
        <p:spPr/>
        <p:txBody>
          <a:bodyPr/>
          <a:lstStyle/>
          <a:p>
            <a:r>
              <a:rPr lang="en-US"/>
              <a:t>[Date]</a:t>
            </a:r>
            <a:endParaRPr lang="en-US" dirty="0"/>
          </a:p>
        </p:txBody>
      </p:sp>
      <p:sp>
        <p:nvSpPr>
          <p:cNvPr id="6" name="Footer Placeholder 5">
            <a:extLst>
              <a:ext uri="{FF2B5EF4-FFF2-40B4-BE49-F238E27FC236}">
                <a16:creationId xmlns:a16="http://schemas.microsoft.com/office/drawing/2014/main" id="{D7B2E353-DA56-4DDC-BA6A-8DBF5B35499D}"/>
              </a:ext>
            </a:extLst>
          </p:cNvPr>
          <p:cNvSpPr>
            <a:spLocks noGrp="1"/>
          </p:cNvSpPr>
          <p:nvPr>
            <p:ph type="ftr" sz="quarter" idx="44"/>
          </p:nvPr>
        </p:nvSpPr>
        <p:spPr/>
        <p:txBody>
          <a:bodyPr/>
          <a:lstStyle/>
          <a:p>
            <a:r>
              <a:rPr lang="en-US" dirty="0"/>
              <a:t>Copyright © 2021, Oracle and/or its affiliates | Confidential: Restricted</a:t>
            </a:r>
          </a:p>
        </p:txBody>
      </p:sp>
      <p:sp>
        <p:nvSpPr>
          <p:cNvPr id="7" name="Slide Number Placeholder 6">
            <a:extLst>
              <a:ext uri="{FF2B5EF4-FFF2-40B4-BE49-F238E27FC236}">
                <a16:creationId xmlns:a16="http://schemas.microsoft.com/office/drawing/2014/main" id="{6C82F77D-AAE1-49E0-8C46-83975B4AC826}"/>
              </a:ext>
            </a:extLst>
          </p:cNvPr>
          <p:cNvSpPr>
            <a:spLocks noGrp="1"/>
          </p:cNvSpPr>
          <p:nvPr>
            <p:ph type="sldNum" sz="quarter" idx="45"/>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990119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Light - Thank You">
    <p:bg>
      <p:bgRef idx="1001">
        <a:schemeClr val="bg1"/>
      </p:bgRef>
    </p:bg>
    <p:spTree>
      <p:nvGrpSpPr>
        <p:cNvPr id="1" name=""/>
        <p:cNvGrpSpPr/>
        <p:nvPr/>
      </p:nvGrpSpPr>
      <p:grpSpPr>
        <a:xfrm>
          <a:off x="0" y="0"/>
          <a:ext cx="0" cy="0"/>
          <a:chOff x="0" y="0"/>
          <a:chExt cx="0" cy="0"/>
        </a:xfrm>
      </p:grpSpPr>
      <p:pic>
        <p:nvPicPr>
          <p:cNvPr id="14" name="Abstract Illustration">
            <a:extLst>
              <a:ext uri="{FF2B5EF4-FFF2-40B4-BE49-F238E27FC236}">
                <a16:creationId xmlns:a16="http://schemas.microsoft.com/office/drawing/2014/main" id="{49F92AE8-C0F0-CF4B-B569-964245B00416}"/>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bwMode="ltGray">
          <a:xfrm>
            <a:off x="6096000" y="4898"/>
            <a:ext cx="6096000" cy="6858000"/>
          </a:xfrm>
          <a:prstGeom prst="rect">
            <a:avLst/>
          </a:prstGeom>
        </p:spPr>
      </p:pic>
      <p:pic>
        <p:nvPicPr>
          <p:cNvPr id="26" name="OTag">
            <a:extLst>
              <a:ext uri="{FF2B5EF4-FFF2-40B4-BE49-F238E27FC236}">
                <a16:creationId xmlns:a16="http://schemas.microsoft.com/office/drawing/2014/main" id="{42D6F87D-23AA-1D42-BDBA-F6833AC9A0E3}"/>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Thank You">
            <a:extLst>
              <a:ext uri="{FF2B5EF4-FFF2-40B4-BE49-F238E27FC236}">
                <a16:creationId xmlns:a16="http://schemas.microsoft.com/office/drawing/2014/main" id="{701BFB4F-AD1A-4B21-826E-A2F61F5D8AAB}"/>
              </a:ext>
            </a:extLst>
          </p:cNvPr>
          <p:cNvSpPr>
            <a:spLocks noGrp="1"/>
          </p:cNvSpPr>
          <p:nvPr>
            <p:ph type="title" hasCustomPrompt="1"/>
          </p:nvPr>
        </p:nvSpPr>
        <p:spPr>
          <a:xfrm>
            <a:off x="768875" y="3482230"/>
            <a:ext cx="5022325" cy="822960"/>
          </a:xfrm>
          <a:noFill/>
        </p:spPr>
        <p:txBody>
          <a:bodyPr vert="horz" lIns="0" tIns="0" rIns="0" bIns="0" rtlCol="0" anchor="b" anchorCtr="0">
            <a:noAutofit/>
          </a:bodyPr>
          <a:lstStyle>
            <a:lvl1pPr>
              <a:defRPr lang="en-US" sz="3200" b="0">
                <a:latin typeface="+mj-lt"/>
                <a:cs typeface="Oracle Sans Tab" panose="020B0503020204020204" pitchFamily="34" charset="0"/>
              </a:defRPr>
            </a:lvl1pPr>
          </a:lstStyle>
          <a:p>
            <a:pPr marL="0" marR="0" lvl="0" indent="0" fontAlgn="t">
              <a:lnSpc>
                <a:spcPct val="100000"/>
              </a:lnSpc>
              <a:spcBef>
                <a:spcPts val="0"/>
              </a:spcBef>
              <a:spcAft>
                <a:spcPts val="0"/>
              </a:spcAft>
              <a:buClrTx/>
              <a:buSzTx/>
              <a:buFont typeface="System Font Regular"/>
              <a:tabLst/>
            </a:pPr>
            <a:r>
              <a:rPr lang="en-US" dirty="0"/>
              <a:t>Thank you</a:t>
            </a:r>
          </a:p>
        </p:txBody>
      </p:sp>
      <p:sp>
        <p:nvSpPr>
          <p:cNvPr id="11" name="Text Field">
            <a:extLst>
              <a:ext uri="{FF2B5EF4-FFF2-40B4-BE49-F238E27FC236}">
                <a16:creationId xmlns:a16="http://schemas.microsoft.com/office/drawing/2014/main" id="{F273E805-B8FF-F84B-99E6-4636F8BD3EBF}"/>
              </a:ext>
            </a:extLst>
          </p:cNvPr>
          <p:cNvSpPr>
            <a:spLocks noGrp="1"/>
          </p:cNvSpPr>
          <p:nvPr>
            <p:ph type="body" sz="quarter" idx="37"/>
          </p:nvPr>
        </p:nvSpPr>
        <p:spPr>
          <a:xfrm>
            <a:off x="762000" y="4773585"/>
            <a:ext cx="5029200" cy="266291"/>
          </a:xfrm>
          <a:prstGeom prst="rect">
            <a:avLst/>
          </a:prstGeom>
        </p:spPr>
        <p:txBody>
          <a:bodyPr>
            <a:noAutofit/>
          </a:bodyPr>
          <a:lstStyle>
            <a:lvl1pPr>
              <a:defRPr b="1"/>
            </a:lvl1pPr>
          </a:lstStyle>
          <a:p>
            <a:pPr lvl="0"/>
            <a:r>
              <a:rPr lang="en-US" dirty="0"/>
              <a:t>Edit Master text styles</a:t>
            </a:r>
          </a:p>
        </p:txBody>
      </p:sp>
      <p:sp>
        <p:nvSpPr>
          <p:cNvPr id="10" name="Text Field 2">
            <a:extLst>
              <a:ext uri="{FF2B5EF4-FFF2-40B4-BE49-F238E27FC236}">
                <a16:creationId xmlns:a16="http://schemas.microsoft.com/office/drawing/2014/main" id="{283762D0-0D31-A347-AD9E-095398CD17C5}"/>
              </a:ext>
            </a:extLst>
          </p:cNvPr>
          <p:cNvSpPr>
            <a:spLocks noGrp="1"/>
          </p:cNvSpPr>
          <p:nvPr>
            <p:ph type="body" sz="quarter" idx="36"/>
          </p:nvPr>
        </p:nvSpPr>
        <p:spPr>
          <a:xfrm>
            <a:off x="762000" y="5111178"/>
            <a:ext cx="5029200" cy="895181"/>
          </a:xfrm>
          <a:prstGeom prst="rect">
            <a:avLst/>
          </a:prstGeom>
        </p:spPr>
        <p:txBody>
          <a:bodyPr>
            <a:noAutofit/>
          </a:bodyPr>
          <a:lstStyle>
            <a:lvl1pPr>
              <a:defRPr/>
            </a:lvl1pPr>
          </a:lstStyle>
          <a:p>
            <a:pPr lvl="0"/>
            <a:r>
              <a:rPr lang="en-US"/>
              <a:t>Edit Master text styles</a:t>
            </a:r>
          </a:p>
        </p:txBody>
      </p:sp>
      <p:sp>
        <p:nvSpPr>
          <p:cNvPr id="4" name="Date Placeholder 3">
            <a:extLst>
              <a:ext uri="{FF2B5EF4-FFF2-40B4-BE49-F238E27FC236}">
                <a16:creationId xmlns:a16="http://schemas.microsoft.com/office/drawing/2014/main" id="{3698BC18-3443-48B2-97E6-989B7098DC52}"/>
              </a:ext>
            </a:extLst>
          </p:cNvPr>
          <p:cNvSpPr>
            <a:spLocks noGrp="1"/>
          </p:cNvSpPr>
          <p:nvPr>
            <p:ph type="dt" sz="half" idx="38"/>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572AC1E3-E104-4942-8AE8-198E477A85F9}"/>
              </a:ext>
            </a:extLst>
          </p:cNvPr>
          <p:cNvSpPr>
            <a:spLocks noGrp="1"/>
          </p:cNvSpPr>
          <p:nvPr>
            <p:ph type="ftr" sz="quarter" idx="39"/>
          </p:nvPr>
        </p:nvSpPr>
        <p:spPr/>
        <p:txBody>
          <a:bodyPr/>
          <a:lstStyle/>
          <a:p>
            <a:r>
              <a:rPr lang="en-US" dirty="0"/>
              <a:t>Copyright © 2021, Oracle and/or its affiliates | Confidential: Restricted</a:t>
            </a:r>
          </a:p>
        </p:txBody>
      </p:sp>
      <p:sp>
        <p:nvSpPr>
          <p:cNvPr id="6" name="Slide Number Placeholder 5">
            <a:extLst>
              <a:ext uri="{FF2B5EF4-FFF2-40B4-BE49-F238E27FC236}">
                <a16:creationId xmlns:a16="http://schemas.microsoft.com/office/drawing/2014/main" id="{30968FA8-1974-461B-87A5-6D7032FA1C85}"/>
              </a:ext>
            </a:extLst>
          </p:cNvPr>
          <p:cNvSpPr>
            <a:spLocks noGrp="1"/>
          </p:cNvSpPr>
          <p:nvPr>
            <p:ph type="sldNum" sz="quarter" idx="40"/>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4138398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ark - Thank You">
    <p:bg>
      <p:bgRef idx="1001">
        <a:schemeClr val="bg1"/>
      </p:bgRef>
    </p:bg>
    <p:spTree>
      <p:nvGrpSpPr>
        <p:cNvPr id="1" name=""/>
        <p:cNvGrpSpPr/>
        <p:nvPr/>
      </p:nvGrpSpPr>
      <p:grpSpPr>
        <a:xfrm>
          <a:off x="0" y="0"/>
          <a:ext cx="0" cy="0"/>
          <a:chOff x="0" y="0"/>
          <a:chExt cx="0" cy="0"/>
        </a:xfrm>
      </p:grpSpPr>
      <p:pic>
        <p:nvPicPr>
          <p:cNvPr id="14" name="Abstract Illustration">
            <a:extLst>
              <a:ext uri="{FF2B5EF4-FFF2-40B4-BE49-F238E27FC236}">
                <a16:creationId xmlns:a16="http://schemas.microsoft.com/office/drawing/2014/main" id="{49F92AE8-C0F0-CF4B-B569-964245B00416}"/>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bwMode="ltGray">
          <a:xfrm>
            <a:off x="6096000" y="4898"/>
            <a:ext cx="6096000" cy="6858000"/>
          </a:xfrm>
          <a:prstGeom prst="rect">
            <a:avLst/>
          </a:prstGeom>
        </p:spPr>
      </p:pic>
      <p:pic>
        <p:nvPicPr>
          <p:cNvPr id="26" name="OTag">
            <a:extLst>
              <a:ext uri="{FF2B5EF4-FFF2-40B4-BE49-F238E27FC236}">
                <a16:creationId xmlns:a16="http://schemas.microsoft.com/office/drawing/2014/main" id="{42D6F87D-23AA-1D42-BDBA-F6833AC9A0E3}"/>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Thank youi">
            <a:extLst>
              <a:ext uri="{FF2B5EF4-FFF2-40B4-BE49-F238E27FC236}">
                <a16:creationId xmlns:a16="http://schemas.microsoft.com/office/drawing/2014/main" id="{1F390879-C7C7-4224-97BB-1C165BFB5AA3}"/>
              </a:ext>
            </a:extLst>
          </p:cNvPr>
          <p:cNvSpPr>
            <a:spLocks noGrp="1"/>
          </p:cNvSpPr>
          <p:nvPr>
            <p:ph type="title" hasCustomPrompt="1"/>
          </p:nvPr>
        </p:nvSpPr>
        <p:spPr>
          <a:xfrm>
            <a:off x="768875" y="3483973"/>
            <a:ext cx="5029200" cy="822960"/>
          </a:xfrm>
          <a:noFill/>
        </p:spPr>
        <p:txBody>
          <a:bodyPr vert="horz" lIns="0" tIns="0" rIns="0" bIns="0" rtlCol="0" anchor="b" anchorCtr="0">
            <a:noAutofit/>
          </a:bodyPr>
          <a:lstStyle>
            <a:lvl1pPr>
              <a:defRPr lang="en-US" sz="3200" b="0">
                <a:latin typeface="+mj-lt"/>
                <a:cs typeface="Oracle Sans Tab" panose="020B0503020204020204" pitchFamily="34" charset="0"/>
              </a:defRPr>
            </a:lvl1pPr>
          </a:lstStyle>
          <a:p>
            <a:pPr marL="0" marR="0" lvl="0" indent="0" fontAlgn="t">
              <a:lnSpc>
                <a:spcPct val="100000"/>
              </a:lnSpc>
              <a:spcBef>
                <a:spcPts val="0"/>
              </a:spcBef>
              <a:spcAft>
                <a:spcPts val="0"/>
              </a:spcAft>
              <a:buClrTx/>
              <a:buSzTx/>
              <a:buFont typeface="System Font Regular"/>
              <a:tabLst/>
            </a:pPr>
            <a:r>
              <a:rPr lang="en-US" dirty="0"/>
              <a:t>Thank you</a:t>
            </a:r>
          </a:p>
        </p:txBody>
      </p:sp>
      <p:sp>
        <p:nvSpPr>
          <p:cNvPr id="11" name="Text Field">
            <a:extLst>
              <a:ext uri="{FF2B5EF4-FFF2-40B4-BE49-F238E27FC236}">
                <a16:creationId xmlns:a16="http://schemas.microsoft.com/office/drawing/2014/main" id="{F273E805-B8FF-F84B-99E6-4636F8BD3EBF}"/>
              </a:ext>
            </a:extLst>
          </p:cNvPr>
          <p:cNvSpPr>
            <a:spLocks noGrp="1"/>
          </p:cNvSpPr>
          <p:nvPr>
            <p:ph type="body" sz="quarter" idx="37"/>
          </p:nvPr>
        </p:nvSpPr>
        <p:spPr>
          <a:xfrm>
            <a:off x="762000" y="4773585"/>
            <a:ext cx="5029200" cy="266291"/>
          </a:xfrm>
          <a:prstGeom prst="rect">
            <a:avLst/>
          </a:prstGeom>
        </p:spPr>
        <p:txBody>
          <a:bodyPr>
            <a:noAutofit/>
          </a:bodyPr>
          <a:lstStyle>
            <a:lvl1pPr>
              <a:defRPr b="1"/>
            </a:lvl1pPr>
          </a:lstStyle>
          <a:p>
            <a:pPr lvl="0"/>
            <a:r>
              <a:rPr lang="en-US"/>
              <a:t>Edit Master text styles</a:t>
            </a:r>
          </a:p>
        </p:txBody>
      </p:sp>
      <p:sp>
        <p:nvSpPr>
          <p:cNvPr id="10" name="Text Field 2">
            <a:extLst>
              <a:ext uri="{FF2B5EF4-FFF2-40B4-BE49-F238E27FC236}">
                <a16:creationId xmlns:a16="http://schemas.microsoft.com/office/drawing/2014/main" id="{283762D0-0D31-A347-AD9E-095398CD17C5}"/>
              </a:ext>
            </a:extLst>
          </p:cNvPr>
          <p:cNvSpPr>
            <a:spLocks noGrp="1"/>
          </p:cNvSpPr>
          <p:nvPr>
            <p:ph type="body" sz="quarter" idx="36"/>
          </p:nvPr>
        </p:nvSpPr>
        <p:spPr>
          <a:xfrm>
            <a:off x="762000" y="5111178"/>
            <a:ext cx="5029200" cy="895181"/>
          </a:xfrm>
          <a:prstGeom prst="rect">
            <a:avLst/>
          </a:prstGeom>
        </p:spPr>
        <p:txBody>
          <a:bodyPr>
            <a:noAutofit/>
          </a:bodyPr>
          <a:lstStyle>
            <a:lvl1pPr>
              <a:defRPr/>
            </a:lvl1pPr>
          </a:lstStyle>
          <a:p>
            <a:pPr lvl="0"/>
            <a:r>
              <a:rPr lang="en-US"/>
              <a:t>Edit Master text styles</a:t>
            </a:r>
          </a:p>
        </p:txBody>
      </p:sp>
      <p:sp>
        <p:nvSpPr>
          <p:cNvPr id="4" name="Date Placeholder 3">
            <a:extLst>
              <a:ext uri="{FF2B5EF4-FFF2-40B4-BE49-F238E27FC236}">
                <a16:creationId xmlns:a16="http://schemas.microsoft.com/office/drawing/2014/main" id="{B8DBDF9E-BB65-47CA-AE22-65479E3B2B11}"/>
              </a:ext>
            </a:extLst>
          </p:cNvPr>
          <p:cNvSpPr>
            <a:spLocks noGrp="1"/>
          </p:cNvSpPr>
          <p:nvPr>
            <p:ph type="dt" sz="half" idx="38"/>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736FFAC2-A591-4775-8C17-E779B8580987}"/>
              </a:ext>
            </a:extLst>
          </p:cNvPr>
          <p:cNvSpPr>
            <a:spLocks noGrp="1"/>
          </p:cNvSpPr>
          <p:nvPr>
            <p:ph type="ftr" sz="quarter" idx="39"/>
          </p:nvPr>
        </p:nvSpPr>
        <p:spPr/>
        <p:txBody>
          <a:bodyPr/>
          <a:lstStyle/>
          <a:p>
            <a:r>
              <a:rPr lang="en-US" dirty="0"/>
              <a:t>Copyright © 2021, Oracle and/or its affiliates | Confidential: Restricted</a:t>
            </a:r>
          </a:p>
        </p:txBody>
      </p:sp>
      <p:sp>
        <p:nvSpPr>
          <p:cNvPr id="6" name="Slide Number Placeholder 5">
            <a:extLst>
              <a:ext uri="{FF2B5EF4-FFF2-40B4-BE49-F238E27FC236}">
                <a16:creationId xmlns:a16="http://schemas.microsoft.com/office/drawing/2014/main" id="{A05CE80B-FDBC-4834-99C6-9621F96B934D}"/>
              </a:ext>
            </a:extLst>
          </p:cNvPr>
          <p:cNvSpPr>
            <a:spLocks noGrp="1"/>
          </p:cNvSpPr>
          <p:nvPr>
            <p:ph type="sldNum" sz="quarter" idx="40"/>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40088972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Light - Closing Slide">
    <p:spTree>
      <p:nvGrpSpPr>
        <p:cNvPr id="1" name=""/>
        <p:cNvGrpSpPr/>
        <p:nvPr/>
      </p:nvGrpSpPr>
      <p:grpSpPr>
        <a:xfrm>
          <a:off x="0" y="0"/>
          <a:ext cx="0" cy="0"/>
          <a:chOff x="0" y="0"/>
          <a:chExt cx="0" cy="0"/>
        </a:xfrm>
      </p:grpSpPr>
      <p:pic>
        <p:nvPicPr>
          <p:cNvPr id="3" name="Oracle Logo" descr="Oracle Logo">
            <a:extLst>
              <a:ext uri="{FF2B5EF4-FFF2-40B4-BE49-F238E27FC236}">
                <a16:creationId xmlns:a16="http://schemas.microsoft.com/office/drawing/2014/main" id="{675A5E3C-9B7E-1248-9024-5EE790FC683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47854" y="2915192"/>
            <a:ext cx="4896293" cy="1027617"/>
          </a:xfrm>
          <a:prstGeom prst="rect">
            <a:avLst/>
          </a:prstGeom>
        </p:spPr>
      </p:pic>
      <p:pic>
        <p:nvPicPr>
          <p:cNvPr id="4" name="OTag">
            <a:extLst>
              <a:ext uri="{FF2B5EF4-FFF2-40B4-BE49-F238E27FC236}">
                <a16:creationId xmlns:a16="http://schemas.microsoft.com/office/drawing/2014/main" id="{938EEB79-EFA1-4711-804E-DFDFA3AE402D}"/>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extLst>
      <p:ext uri="{BB962C8B-B14F-4D97-AF65-F5344CB8AC3E}">
        <p14:creationId xmlns:p14="http://schemas.microsoft.com/office/powerpoint/2010/main" val="166431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Dark - Closing Slide">
    <p:bg>
      <p:bgRef idx="1001">
        <a:schemeClr val="bg1"/>
      </p:bgRef>
    </p:bg>
    <p:spTree>
      <p:nvGrpSpPr>
        <p:cNvPr id="1" name=""/>
        <p:cNvGrpSpPr/>
        <p:nvPr/>
      </p:nvGrpSpPr>
      <p:grpSpPr>
        <a:xfrm>
          <a:off x="0" y="0"/>
          <a:ext cx="0" cy="0"/>
          <a:chOff x="0" y="0"/>
          <a:chExt cx="0" cy="0"/>
        </a:xfrm>
      </p:grpSpPr>
      <p:pic>
        <p:nvPicPr>
          <p:cNvPr id="4" name="Oracle Logo" descr="Oracle Logo">
            <a:extLst>
              <a:ext uri="{FF2B5EF4-FFF2-40B4-BE49-F238E27FC236}">
                <a16:creationId xmlns:a16="http://schemas.microsoft.com/office/drawing/2014/main" id="{11C3E469-1A28-4EAE-BB94-ADAB90F021A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invGray">
          <a:xfrm>
            <a:off x="3647854" y="2915192"/>
            <a:ext cx="4896292" cy="1027617"/>
          </a:xfrm>
          <a:prstGeom prst="rect">
            <a:avLst/>
          </a:prstGeom>
        </p:spPr>
      </p:pic>
      <p:pic>
        <p:nvPicPr>
          <p:cNvPr id="3" name="OTag">
            <a:extLst>
              <a:ext uri="{FF2B5EF4-FFF2-40B4-BE49-F238E27FC236}">
                <a16:creationId xmlns:a16="http://schemas.microsoft.com/office/drawing/2014/main" id="{D41E7D90-EFED-4319-B620-7C6158CCE461}"/>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extLst>
      <p:ext uri="{BB962C8B-B14F-4D97-AF65-F5344CB8AC3E}">
        <p14:creationId xmlns:p14="http://schemas.microsoft.com/office/powerpoint/2010/main" val="5135231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Mission Statement">
    <p:bg>
      <p:bgRef idx="1001">
        <a:schemeClr val="bg2"/>
      </p:bgRef>
    </p:bg>
    <p:spTree>
      <p:nvGrpSpPr>
        <p:cNvPr id="1" name=""/>
        <p:cNvGrpSpPr/>
        <p:nvPr/>
      </p:nvGrpSpPr>
      <p:grpSpPr>
        <a:xfrm>
          <a:off x="0" y="0"/>
          <a:ext cx="0" cy="0"/>
          <a:chOff x="0" y="0"/>
          <a:chExt cx="0" cy="0"/>
        </a:xfrm>
      </p:grpSpPr>
      <p:pic>
        <p:nvPicPr>
          <p:cNvPr id="4" name="Illustration">
            <a:extLst>
              <a:ext uri="{FF2B5EF4-FFF2-40B4-BE49-F238E27FC236}">
                <a16:creationId xmlns:a16="http://schemas.microsoft.com/office/drawing/2014/main" id="{7F6A0B0D-9890-B044-B4D0-946D1FDB962D}"/>
              </a:ext>
              <a:ext uri="{C183D7F6-B498-43B3-948B-1728B52AA6E4}">
                <adec:decorative xmlns:adec="http://schemas.microsoft.com/office/drawing/2017/decorative" val="1"/>
              </a:ext>
            </a:extLst>
          </p:cNvPr>
          <p:cNvPicPr>
            <a:picLocks noChangeAspect="1"/>
          </p:cNvPicPr>
          <p:nvPr userDrawn="1"/>
        </p:nvPicPr>
        <p:blipFill rotWithShape="1">
          <a:blip r:embed="rId2" cstate="email">
            <a:extLst>
              <a:ext uri="{28A0092B-C50C-407E-A947-70E740481C1C}">
                <a14:useLocalDpi xmlns:a14="http://schemas.microsoft.com/office/drawing/2010/main" val="0"/>
              </a:ext>
            </a:extLst>
          </a:blip>
          <a:srcRect l="3704"/>
          <a:stretch/>
        </p:blipFill>
        <p:spPr bwMode="invGray">
          <a:xfrm>
            <a:off x="0" y="0"/>
            <a:ext cx="12192000" cy="6858000"/>
          </a:xfrm>
          <a:prstGeom prst="rect">
            <a:avLst/>
          </a:prstGeom>
        </p:spPr>
      </p:pic>
      <p:sp>
        <p:nvSpPr>
          <p:cNvPr id="5" name="TextBox 4">
            <a:extLst>
              <a:ext uri="{FF2B5EF4-FFF2-40B4-BE49-F238E27FC236}">
                <a16:creationId xmlns:a16="http://schemas.microsoft.com/office/drawing/2014/main" id="{1138CAED-6966-416F-96DE-48D3061CAD63}"/>
              </a:ext>
            </a:extLst>
          </p:cNvPr>
          <p:cNvSpPr txBox="1"/>
          <p:nvPr userDrawn="1"/>
        </p:nvSpPr>
        <p:spPr>
          <a:xfrm>
            <a:off x="768876" y="1828800"/>
            <a:ext cx="6053328" cy="2279335"/>
          </a:xfrm>
          <a:prstGeom prst="rect">
            <a:avLst/>
          </a:prstGeom>
        </p:spPr>
        <p:txBody>
          <a:bodyPr vert="horz" lIns="0" tIns="0" rIns="0" bIns="0" rtlCol="0" anchor="b">
            <a:noAutofit/>
          </a:bodyPr>
          <a:lstStyle>
            <a:lvl1pPr>
              <a:lnSpc>
                <a:spcPct val="100000"/>
              </a:lnSpc>
              <a:spcBef>
                <a:spcPct val="0"/>
              </a:spcBef>
              <a:buNone/>
              <a:defRPr lang="en-US" sz="3000" b="0" i="0" baseline="0" dirty="0">
                <a:latin typeface="+mj-lt"/>
                <a:cs typeface="+mj-cs"/>
              </a:defRPr>
            </a:lvl1pPr>
          </a:lstStyle>
          <a:p>
            <a:pPr lvl="0"/>
            <a:r>
              <a:rPr lang="en-US" dirty="0"/>
              <a:t>Our mission is to help people see data in new ways, discover insights,</a:t>
            </a:r>
            <a:br>
              <a:rPr lang="en-US" dirty="0"/>
            </a:br>
            <a:r>
              <a:rPr lang="en-US" dirty="0"/>
              <a:t>unlock endless possibilities.</a:t>
            </a:r>
          </a:p>
        </p:txBody>
      </p:sp>
    </p:spTree>
    <p:extLst>
      <p:ext uri="{BB962C8B-B14F-4D97-AF65-F5344CB8AC3E}">
        <p14:creationId xmlns:p14="http://schemas.microsoft.com/office/powerpoint/2010/main" val="9853090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Brand Light - Title">
    <p:spTree>
      <p:nvGrpSpPr>
        <p:cNvPr id="1" name=""/>
        <p:cNvGrpSpPr/>
        <p:nvPr/>
      </p:nvGrpSpPr>
      <p:grpSpPr>
        <a:xfrm>
          <a:off x="0" y="0"/>
          <a:ext cx="0" cy="0"/>
          <a:chOff x="0" y="0"/>
          <a:chExt cx="0" cy="0"/>
        </a:xfrm>
      </p:grpSpPr>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2" name="Oracle Logo" descr="Oracle Logo">
            <a:extLst>
              <a:ext uri="{FF2B5EF4-FFF2-40B4-BE49-F238E27FC236}">
                <a16:creationId xmlns:a16="http://schemas.microsoft.com/office/drawing/2014/main" id="{37E7F181-1615-4A41-B1E8-B9FF5CDED018}"/>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4949" y="1132368"/>
            <a:ext cx="1524893" cy="320040"/>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148840"/>
            <a:ext cx="10158984" cy="1280160"/>
          </a:xfrm>
          <a:noFill/>
        </p:spPr>
        <p:txBody>
          <a:bodyPr vert="horz" wrap="square" lIns="0" tIns="0" rIns="0" bIns="91440" rtlCol="0" anchor="b">
            <a:noAutofit/>
          </a:bodyPr>
          <a:lstStyle>
            <a:lvl1pPr>
              <a:lnSpc>
                <a:spcPct val="95000"/>
              </a:lnSpc>
              <a:defRPr lang="en-US" sz="4000" b="0" dirty="0">
                <a:latin typeface="+mj-lt"/>
              </a:defRPr>
            </a:lvl1pPr>
          </a:lstStyle>
          <a:p>
            <a:pPr lvl="0">
              <a:lnSpc>
                <a:spcPct val="100000"/>
              </a:lnSpc>
            </a:pPr>
            <a:r>
              <a:rPr lang="en-US" dirty="0"/>
              <a:t>Brand (up to 2 lines)</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514C47"/>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544568"/>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88289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pic>
        <p:nvPicPr>
          <p:cNvPr id="14" name="Picture 13">
            <a:extLst>
              <a:ext uri="{FF2B5EF4-FFF2-40B4-BE49-F238E27FC236}">
                <a16:creationId xmlns:a16="http://schemas.microsoft.com/office/drawing/2014/main" id="{DF7D2267-8060-4E47-941D-1C718175FB56}"/>
              </a:ext>
            </a:extLst>
          </p:cNvPr>
          <p:cNvPicPr preferRelativeResize="0">
            <a:picLocks/>
          </p:cNvPicPr>
          <p:nvPr userDrawn="1"/>
        </p:nvPicPr>
        <p:blipFill>
          <a:blip r:embed="rId5">
            <a:extLst>
              <a:ext uri="{28A0092B-C50C-407E-A947-70E740481C1C}">
                <a14:useLocalDpi xmlns:a14="http://schemas.microsoft.com/office/drawing/2010/main" val="0"/>
              </a:ext>
            </a:extLst>
          </a:blip>
          <a:srcRect/>
          <a:stretch/>
        </p:blipFill>
        <p:spPr>
          <a:xfrm>
            <a:off x="0" y="0"/>
            <a:ext cx="192024" cy="6858000"/>
          </a:xfrm>
          <a:prstGeom prst="rect">
            <a:avLst/>
          </a:prstGeom>
        </p:spPr>
      </p:pic>
      <p:sp>
        <p:nvSpPr>
          <p:cNvPr id="5" name="Date Placeholder 4">
            <a:extLst>
              <a:ext uri="{FF2B5EF4-FFF2-40B4-BE49-F238E27FC236}">
                <a16:creationId xmlns:a16="http://schemas.microsoft.com/office/drawing/2014/main" id="{9089584B-D48B-42DB-A58B-544C997E63CE}"/>
              </a:ext>
            </a:extLst>
          </p:cNvPr>
          <p:cNvSpPr>
            <a:spLocks noGrp="1"/>
          </p:cNvSpPr>
          <p:nvPr>
            <p:ph type="dt" sz="half" idx="36"/>
          </p:nvPr>
        </p:nvSpPr>
        <p:spPr/>
        <p:txBody>
          <a:bodyPr/>
          <a:lstStyle/>
          <a:p>
            <a:r>
              <a:rPr lang="en-US"/>
              <a:t>[Date]</a:t>
            </a:r>
            <a:endParaRPr lang="en-US" dirty="0"/>
          </a:p>
        </p:txBody>
      </p:sp>
      <p:sp>
        <p:nvSpPr>
          <p:cNvPr id="6" name="Footer Placeholder 5">
            <a:extLst>
              <a:ext uri="{FF2B5EF4-FFF2-40B4-BE49-F238E27FC236}">
                <a16:creationId xmlns:a16="http://schemas.microsoft.com/office/drawing/2014/main" id="{D8522066-27D4-4B40-9794-1047C9932F4F}"/>
              </a:ext>
            </a:extLst>
          </p:cNvPr>
          <p:cNvSpPr>
            <a:spLocks noGrp="1"/>
          </p:cNvSpPr>
          <p:nvPr>
            <p:ph type="ftr" sz="quarter" idx="37"/>
          </p:nvPr>
        </p:nvSpPr>
        <p:spPr/>
        <p:txBody>
          <a:bodyPr/>
          <a:lstStyle/>
          <a:p>
            <a:r>
              <a:rPr lang="en-US" dirty="0"/>
              <a:t>Copyright © 2021, Oracle and/or its affiliates | Confidential: Restricted</a:t>
            </a:r>
          </a:p>
        </p:txBody>
      </p:sp>
      <p:sp>
        <p:nvSpPr>
          <p:cNvPr id="7" name="Slide Number Placeholder 6">
            <a:extLst>
              <a:ext uri="{FF2B5EF4-FFF2-40B4-BE49-F238E27FC236}">
                <a16:creationId xmlns:a16="http://schemas.microsoft.com/office/drawing/2014/main" id="{95E5E672-3E33-44E2-B5BA-B88BAB86607B}"/>
              </a:ext>
            </a:extLst>
          </p:cNvPr>
          <p:cNvSpPr>
            <a:spLocks noGrp="1"/>
          </p:cNvSpPr>
          <p:nvPr>
            <p:ph type="sldNum" sz="quarter" idx="38"/>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57282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Light - Divider">
    <p:bg>
      <p:bgRef idx="1003">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8A9AF7-F5CE-844F-BBE4-0C983CB99BB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82323826-2F7C-DC44-94F9-0225962BEA8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Date Placeholder 2">
            <a:extLst>
              <a:ext uri="{FF2B5EF4-FFF2-40B4-BE49-F238E27FC236}">
                <a16:creationId xmlns:a16="http://schemas.microsoft.com/office/drawing/2014/main" id="{F89127AD-303E-4148-925B-F8D854942DC9}"/>
              </a:ext>
            </a:extLst>
          </p:cNvPr>
          <p:cNvSpPr>
            <a:spLocks noGrp="1"/>
          </p:cNvSpPr>
          <p:nvPr>
            <p:ph type="dt" sz="half" idx="10"/>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6077CD67-74FC-43EC-912B-8B74B34E5B81}"/>
              </a:ext>
            </a:extLst>
          </p:cNvPr>
          <p:cNvSpPr>
            <a:spLocks noGrp="1"/>
          </p:cNvSpPr>
          <p:nvPr>
            <p:ph type="ftr" sz="quarter" idx="11"/>
          </p:nvPr>
        </p:nvSpPr>
        <p:spPr/>
        <p:txBody>
          <a:bodyPr/>
          <a:lstStyle/>
          <a:p>
            <a:r>
              <a:rPr lang="en-US" dirty="0"/>
              <a:t>Copyright © 2021, Oracle and/or its affiliates | Confidential: Restricted</a:t>
            </a:r>
          </a:p>
        </p:txBody>
      </p:sp>
      <p:sp>
        <p:nvSpPr>
          <p:cNvPr id="8" name="Slide Number Placeholder 7">
            <a:extLst>
              <a:ext uri="{FF2B5EF4-FFF2-40B4-BE49-F238E27FC236}">
                <a16:creationId xmlns:a16="http://schemas.microsoft.com/office/drawing/2014/main" id="{AC119101-EC6A-4B95-9940-BAB31432AD02}"/>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6" name="Title 5">
            <a:extLst>
              <a:ext uri="{FF2B5EF4-FFF2-40B4-BE49-F238E27FC236}">
                <a16:creationId xmlns:a16="http://schemas.microsoft.com/office/drawing/2014/main" id="{F6BEA035-D7A5-4B84-9F05-5163378E9E57}"/>
              </a:ext>
            </a:extLst>
          </p:cNvPr>
          <p:cNvSpPr>
            <a:spLocks noGrp="1"/>
          </p:cNvSpPr>
          <p:nvPr>
            <p:ph type="title" hasCustomPrompt="1"/>
          </p:nvPr>
        </p:nvSpPr>
        <p:spPr>
          <a:xfrm>
            <a:off x="768871" y="2337132"/>
            <a:ext cx="10158984" cy="1280160"/>
          </a:xfrm>
          <a:noFill/>
        </p:spPr>
        <p:txBody>
          <a:bodyPr vert="horz" wrap="square" lIns="0" tIns="0" rIns="0" bIns="0" rtlCol="0" anchor="b">
            <a:noAutofit/>
          </a:bodyPr>
          <a:lstStyle>
            <a:lvl1pPr>
              <a:lnSpc>
                <a:spcPct val="95000"/>
              </a:lnSpc>
              <a:defRPr lang="en-US" sz="4000" b="0" dirty="0">
                <a:latin typeface="+mj-lt"/>
              </a:defRPr>
            </a:lvl1pPr>
          </a:lstStyle>
          <a:p>
            <a:pPr lvl="0">
              <a:lnSpc>
                <a:spcPct val="100000"/>
              </a:lnSpc>
            </a:pPr>
            <a:r>
              <a:rPr lang="en-US" dirty="0"/>
              <a:t>Click to add divider title (up to 2 lines)</a:t>
            </a:r>
          </a:p>
        </p:txBody>
      </p:sp>
      <p:sp>
        <p:nvSpPr>
          <p:cNvPr id="9" name="Subhead">
            <a:extLst>
              <a:ext uri="{FF2B5EF4-FFF2-40B4-BE49-F238E27FC236}">
                <a16:creationId xmlns:a16="http://schemas.microsoft.com/office/drawing/2014/main" id="{7CDB1F3E-E2D2-44FE-A725-E3ED1480C83B}"/>
              </a:ext>
            </a:extLst>
          </p:cNvPr>
          <p:cNvSpPr>
            <a:spLocks noGrp="1"/>
          </p:cNvSpPr>
          <p:nvPr>
            <p:ph type="body" sz="quarter" idx="33" hasCustomPrompt="1"/>
          </p:nvPr>
        </p:nvSpPr>
        <p:spPr>
          <a:xfrm>
            <a:off x="776689" y="4135193"/>
            <a:ext cx="10158984" cy="681251"/>
          </a:xfrm>
          <a:prstGeom prst="rect">
            <a:avLst/>
          </a:prstGeom>
          <a:noFill/>
        </p:spPr>
        <p:txBody>
          <a:bodyPr>
            <a:noAutofit/>
          </a:bodyPr>
          <a:lstStyle>
            <a:lvl1pPr marL="0" marR="0" indent="0" algn="l" defTabSz="914400" rtl="0" eaLnBrk="1" fontAlgn="auto" latinLnBrk="0" hangingPunct="1">
              <a:lnSpc>
                <a:spcPct val="95000"/>
              </a:lnSpc>
              <a:spcBef>
                <a:spcPts val="600"/>
              </a:spcBef>
              <a:spcAft>
                <a:spcPts val="0"/>
              </a:spcAft>
              <a:buClrTx/>
              <a:buSzTx/>
              <a:buFont typeface="Arial" panose="020B0604020202020204" pitchFamily="34" charset="0"/>
              <a:buNone/>
              <a:tabLst/>
              <a:defRPr sz="1800" b="0">
                <a:solidFill>
                  <a:schemeClr val="accent5"/>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a:t>
            </a:r>
          </a:p>
        </p:txBody>
      </p:sp>
    </p:spTree>
    <p:extLst>
      <p:ext uri="{BB962C8B-B14F-4D97-AF65-F5344CB8AC3E}">
        <p14:creationId xmlns:p14="http://schemas.microsoft.com/office/powerpoint/2010/main" val="3490562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Dark - Divider">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CF9FCE-AE1C-564C-8F89-B5CD38A47D6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OTag">
            <a:extLst>
              <a:ext uri="{FF2B5EF4-FFF2-40B4-BE49-F238E27FC236}">
                <a16:creationId xmlns:a16="http://schemas.microsoft.com/office/drawing/2014/main" id="{82323826-2F7C-DC44-94F9-0225962BEA8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Date Placeholder 2">
            <a:extLst>
              <a:ext uri="{FF2B5EF4-FFF2-40B4-BE49-F238E27FC236}">
                <a16:creationId xmlns:a16="http://schemas.microsoft.com/office/drawing/2014/main" id="{DBAE7266-CBC0-47D9-85A0-91E011093819}"/>
              </a:ext>
            </a:extLst>
          </p:cNvPr>
          <p:cNvSpPr>
            <a:spLocks noGrp="1"/>
          </p:cNvSpPr>
          <p:nvPr>
            <p:ph type="dt" sz="half" idx="10"/>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E8638588-07BC-4F98-97FA-975AE1443B66}"/>
              </a:ext>
            </a:extLst>
          </p:cNvPr>
          <p:cNvSpPr>
            <a:spLocks noGrp="1"/>
          </p:cNvSpPr>
          <p:nvPr>
            <p:ph type="ftr" sz="quarter" idx="11"/>
          </p:nvPr>
        </p:nvSpPr>
        <p:spPr/>
        <p:txBody>
          <a:bodyPr/>
          <a:lstStyle/>
          <a:p>
            <a:r>
              <a:rPr lang="en-US" dirty="0"/>
              <a:t>Copyright © 2021, Oracle and/or its affiliates | Confidential: Restricted</a:t>
            </a:r>
          </a:p>
        </p:txBody>
      </p:sp>
      <p:sp>
        <p:nvSpPr>
          <p:cNvPr id="8" name="Slide Number Placeholder 7">
            <a:extLst>
              <a:ext uri="{FF2B5EF4-FFF2-40B4-BE49-F238E27FC236}">
                <a16:creationId xmlns:a16="http://schemas.microsoft.com/office/drawing/2014/main" id="{848B57A4-1EA3-47FA-AD37-31BB82676BA8}"/>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9" name="Title 5">
            <a:extLst>
              <a:ext uri="{FF2B5EF4-FFF2-40B4-BE49-F238E27FC236}">
                <a16:creationId xmlns:a16="http://schemas.microsoft.com/office/drawing/2014/main" id="{7856B97A-8557-4DB6-9175-7EBD0C8937DD}"/>
              </a:ext>
            </a:extLst>
          </p:cNvPr>
          <p:cNvSpPr>
            <a:spLocks noGrp="1"/>
          </p:cNvSpPr>
          <p:nvPr>
            <p:ph type="title" hasCustomPrompt="1"/>
          </p:nvPr>
        </p:nvSpPr>
        <p:spPr>
          <a:xfrm>
            <a:off x="768871" y="2337132"/>
            <a:ext cx="10158984" cy="1280160"/>
          </a:xfrm>
          <a:noFill/>
        </p:spPr>
        <p:txBody>
          <a:bodyPr vert="horz" wrap="square" lIns="0" tIns="0" rIns="0" bIns="0" rtlCol="0" anchor="b">
            <a:noAutofit/>
          </a:bodyPr>
          <a:lstStyle>
            <a:lvl1pPr>
              <a:lnSpc>
                <a:spcPct val="95000"/>
              </a:lnSpc>
              <a:defRPr lang="en-US" sz="4000" b="0" dirty="0">
                <a:latin typeface="+mj-lt"/>
              </a:defRPr>
            </a:lvl1pPr>
          </a:lstStyle>
          <a:p>
            <a:pPr lvl="0">
              <a:lnSpc>
                <a:spcPct val="100000"/>
              </a:lnSpc>
            </a:pPr>
            <a:r>
              <a:rPr lang="en-US" dirty="0"/>
              <a:t>Click to add divider title (up to 2 lines)</a:t>
            </a:r>
          </a:p>
        </p:txBody>
      </p:sp>
      <p:sp>
        <p:nvSpPr>
          <p:cNvPr id="10" name="Subhead">
            <a:extLst>
              <a:ext uri="{FF2B5EF4-FFF2-40B4-BE49-F238E27FC236}">
                <a16:creationId xmlns:a16="http://schemas.microsoft.com/office/drawing/2014/main" id="{E9558DCD-9619-43EF-806C-010C13A11164}"/>
              </a:ext>
            </a:extLst>
          </p:cNvPr>
          <p:cNvSpPr>
            <a:spLocks noGrp="1"/>
          </p:cNvSpPr>
          <p:nvPr>
            <p:ph type="body" sz="quarter" idx="33" hasCustomPrompt="1"/>
          </p:nvPr>
        </p:nvSpPr>
        <p:spPr>
          <a:xfrm>
            <a:off x="776689" y="4135193"/>
            <a:ext cx="10158984" cy="681251"/>
          </a:xfrm>
          <a:prstGeom prst="rect">
            <a:avLst/>
          </a:prstGeom>
          <a:noFill/>
        </p:spPr>
        <p:txBody>
          <a:bodyPr>
            <a:noAutofit/>
          </a:bodyPr>
          <a:lstStyle>
            <a:lvl1pPr marL="0" marR="0" indent="0" algn="l" defTabSz="914400" rtl="0" eaLnBrk="1" fontAlgn="auto" latinLnBrk="0" hangingPunct="1">
              <a:lnSpc>
                <a:spcPct val="95000"/>
              </a:lnSpc>
              <a:spcBef>
                <a:spcPts val="600"/>
              </a:spcBef>
              <a:spcAft>
                <a:spcPts val="0"/>
              </a:spcAft>
              <a:buClrTx/>
              <a:buSzTx/>
              <a:buFont typeface="Arial" panose="020B0604020202020204" pitchFamily="34" charset="0"/>
              <a:buNone/>
              <a:tabLst/>
              <a:defRPr sz="1800" b="0">
                <a:solidFill>
                  <a:schemeClr val="accent6"/>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a:t>
            </a:r>
          </a:p>
        </p:txBody>
      </p:sp>
    </p:spTree>
    <p:extLst>
      <p:ext uri="{BB962C8B-B14F-4D97-AF65-F5344CB8AC3E}">
        <p14:creationId xmlns:p14="http://schemas.microsoft.com/office/powerpoint/2010/main" val="42592410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ight - Title/Subtitle 1 Column">
    <p:spTree>
      <p:nvGrpSpPr>
        <p:cNvPr id="1" name=""/>
        <p:cNvGrpSpPr/>
        <p:nvPr/>
      </p:nvGrpSpPr>
      <p:grpSpPr>
        <a:xfrm>
          <a:off x="0" y="0"/>
          <a:ext cx="0" cy="0"/>
          <a:chOff x="0" y="0"/>
          <a:chExt cx="0" cy="0"/>
        </a:xfrm>
      </p:grpSpPr>
      <p:pic>
        <p:nvPicPr>
          <p:cNvPr id="9" name="Cloud">
            <a:extLst>
              <a:ext uri="{FF2B5EF4-FFF2-40B4-BE49-F238E27FC236}">
                <a16:creationId xmlns:a16="http://schemas.microsoft.com/office/drawing/2014/main" id="{C4B9D6C0-2524-2D47-8A0E-258A2FB7DE5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709"/>
            <a:ext cx="10671048" cy="330540"/>
          </a:xfrm>
          <a:prstGeom prst="rect">
            <a:avLst/>
          </a:prstGeom>
        </p:spPr>
        <p:txBody>
          <a:bodyPr lIns="0">
            <a:noAutofit/>
          </a:bodyPr>
          <a:lstStyle>
            <a:lvl1pPr marL="0" indent="0">
              <a:spcAft>
                <a:spcPts val="0"/>
              </a:spcAft>
              <a:buNone/>
              <a:defRPr sz="2000" b="0" i="0">
                <a:latin typeface="Oracle Sans Tab" panose="020B0503020204020204" pitchFamily="34" charset="0"/>
                <a:cs typeface="Oracle Sans Tab"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600201"/>
            <a:ext cx="10671175" cy="45069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EE4D9CD-CDC4-4642-8CDA-7351404FC2D2}"/>
              </a:ext>
            </a:extLst>
          </p:cNvPr>
          <p:cNvSpPr>
            <a:spLocks noGrp="1"/>
          </p:cNvSpPr>
          <p:nvPr>
            <p:ph type="title" hasCustomPrompt="1"/>
          </p:nvPr>
        </p:nvSpPr>
        <p:spPr/>
        <p:txBody>
          <a:bodyPr/>
          <a:lstStyle>
            <a:lvl1pPr>
              <a:defRPr/>
            </a:lvl1pPr>
          </a:lstStyle>
          <a:p>
            <a:r>
              <a:rPr lang="en-US" dirty="0"/>
              <a:t>Title</a:t>
            </a:r>
          </a:p>
        </p:txBody>
      </p:sp>
      <p:sp>
        <p:nvSpPr>
          <p:cNvPr id="5" name="Date Placeholder 4">
            <a:extLst>
              <a:ext uri="{FF2B5EF4-FFF2-40B4-BE49-F238E27FC236}">
                <a16:creationId xmlns:a16="http://schemas.microsoft.com/office/drawing/2014/main" id="{48C5C278-52DE-4C8A-933B-1109B3282E51}"/>
              </a:ext>
            </a:extLst>
          </p:cNvPr>
          <p:cNvSpPr>
            <a:spLocks noGrp="1"/>
          </p:cNvSpPr>
          <p:nvPr>
            <p:ph type="dt" sz="half" idx="15"/>
          </p:nvPr>
        </p:nvSpPr>
        <p:spPr/>
        <p:txBody>
          <a:bodyPr/>
          <a:lstStyle/>
          <a:p>
            <a:r>
              <a:rPr lang="en-US"/>
              <a:t>[Date]</a:t>
            </a:r>
            <a:endParaRPr lang="en-US" dirty="0"/>
          </a:p>
        </p:txBody>
      </p:sp>
      <p:sp>
        <p:nvSpPr>
          <p:cNvPr id="7" name="Footer Placeholder 6">
            <a:extLst>
              <a:ext uri="{FF2B5EF4-FFF2-40B4-BE49-F238E27FC236}">
                <a16:creationId xmlns:a16="http://schemas.microsoft.com/office/drawing/2014/main" id="{E2CE12F3-375D-4B05-A71D-DA14DF8ADB8E}"/>
              </a:ext>
            </a:extLst>
          </p:cNvPr>
          <p:cNvSpPr>
            <a:spLocks noGrp="1"/>
          </p:cNvSpPr>
          <p:nvPr>
            <p:ph type="ftr" sz="quarter" idx="16"/>
          </p:nvPr>
        </p:nvSpPr>
        <p:spPr/>
        <p:txBody>
          <a:bodyPr/>
          <a:lstStyle/>
          <a:p>
            <a:r>
              <a:rPr lang="en-US" dirty="0"/>
              <a:t>Copyright © 2021, Oracle and/or its affiliates | Confidential: Restricted</a:t>
            </a:r>
          </a:p>
        </p:txBody>
      </p:sp>
      <p:sp>
        <p:nvSpPr>
          <p:cNvPr id="8" name="Slide Number Placeholder 7">
            <a:extLst>
              <a:ext uri="{FF2B5EF4-FFF2-40B4-BE49-F238E27FC236}">
                <a16:creationId xmlns:a16="http://schemas.microsoft.com/office/drawing/2014/main" id="{7A59FA82-C146-45DF-AE7B-4B5698706BEA}"/>
              </a:ext>
            </a:extLst>
          </p:cNvPr>
          <p:cNvSpPr>
            <a:spLocks noGrp="1"/>
          </p:cNvSpPr>
          <p:nvPr>
            <p:ph type="sldNum" sz="quarter" idx="17"/>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410994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1_Light - Title 1 Column">
    <p:bg>
      <p:bgPr>
        <a:solidFill>
          <a:schemeClr val="bg2"/>
        </a:solidFill>
        <a:effectLst/>
      </p:bgPr>
    </p:bg>
    <p:spTree>
      <p:nvGrpSpPr>
        <p:cNvPr id="1" name=""/>
        <p:cNvGrpSpPr/>
        <p:nvPr/>
      </p:nvGrpSpPr>
      <p:grpSpPr>
        <a:xfrm>
          <a:off x="0" y="0"/>
          <a:ext cx="0" cy="0"/>
          <a:chOff x="0" y="0"/>
          <a:chExt cx="0" cy="0"/>
        </a:xfrm>
      </p:grpSpPr>
      <p:pic>
        <p:nvPicPr>
          <p:cNvPr id="12" name="Data Texture Cloud">
            <a:extLst>
              <a:ext uri="{FF2B5EF4-FFF2-40B4-BE49-F238E27FC236}">
                <a16:creationId xmlns:a16="http://schemas.microsoft.com/office/drawing/2014/main" id="{1232875C-001D-FE46-B15E-BCC2DA970349}"/>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8" name="OTag">
            <a:extLst>
              <a:ext uri="{FF2B5EF4-FFF2-40B4-BE49-F238E27FC236}">
                <a16:creationId xmlns:a16="http://schemas.microsoft.com/office/drawing/2014/main" id="{F65C325A-C973-E74C-AD41-1A4DFAE0BB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4" name="Footer">
            <a:extLst>
              <a:ext uri="{FF2B5EF4-FFF2-40B4-BE49-F238E27FC236}">
                <a16:creationId xmlns:a16="http://schemas.microsoft.com/office/drawing/2014/main" id="{8F5FEAFC-E730-6143-955B-B888D65BB03B}"/>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a:t>
            </a:r>
          </a:p>
        </p:txBody>
      </p:sp>
      <p:sp>
        <p:nvSpPr>
          <p:cNvPr id="10" name="Slide Number">
            <a:extLst>
              <a:ext uri="{FF2B5EF4-FFF2-40B4-BE49-F238E27FC236}">
                <a16:creationId xmlns:a16="http://schemas.microsoft.com/office/drawing/2014/main" id="{1E5257D9-94BC-EA48-90D5-9C33C6B0132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3" name="Text Field">
            <a:extLst>
              <a:ext uri="{FF2B5EF4-FFF2-40B4-BE49-F238E27FC236}">
                <a16:creationId xmlns:a16="http://schemas.microsoft.com/office/drawing/2014/main" id="{045207A1-9D66-724A-930C-C571DE4ABBA3}"/>
              </a:ext>
            </a:extLst>
          </p:cNvPr>
          <p:cNvSpPr>
            <a:spLocks noGrp="1"/>
          </p:cNvSpPr>
          <p:nvPr>
            <p:ph type="body" sz="quarter" idx="12"/>
          </p:nvPr>
        </p:nvSpPr>
        <p:spPr>
          <a:xfrm>
            <a:off x="758952" y="1837944"/>
            <a:ext cx="10671048" cy="4261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Accent Mark">
            <a:extLst>
              <a:ext uri="{FF2B5EF4-FFF2-40B4-BE49-F238E27FC236}">
                <a16:creationId xmlns:a16="http://schemas.microsoft.com/office/drawing/2014/main" id="{F8F561A6-16DC-7848-8FAE-BF35C0DBFABA}"/>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58152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ark - Title/Subtitle 1 Column">
    <p:bg>
      <p:bgRef idx="1001">
        <a:schemeClr val="bg1"/>
      </p:bgRef>
    </p:bg>
    <p:spTree>
      <p:nvGrpSpPr>
        <p:cNvPr id="1" name=""/>
        <p:cNvGrpSpPr/>
        <p:nvPr/>
      </p:nvGrpSpPr>
      <p:grpSpPr>
        <a:xfrm>
          <a:off x="0" y="0"/>
          <a:ext cx="0" cy="0"/>
          <a:chOff x="0" y="0"/>
          <a:chExt cx="0" cy="0"/>
        </a:xfrm>
      </p:grpSpPr>
      <p:pic>
        <p:nvPicPr>
          <p:cNvPr id="9" name="Cloud">
            <a:extLst>
              <a:ext uri="{FF2B5EF4-FFF2-40B4-BE49-F238E27FC236}">
                <a16:creationId xmlns:a16="http://schemas.microsoft.com/office/drawing/2014/main" id="{1AB5E956-2EDB-D344-BA59-AB352F62DC2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09904"/>
            <a:ext cx="10671048" cy="330540"/>
          </a:xfrm>
          <a:prstGeom prst="rect">
            <a:avLst/>
          </a:prstGeom>
        </p:spPr>
        <p:txBody>
          <a:bodyPr lIns="0">
            <a:noAutofit/>
          </a:bodyPr>
          <a:lstStyle>
            <a:lvl1pPr marL="0" indent="0">
              <a:spcAft>
                <a:spcPts val="0"/>
              </a:spcAft>
              <a:buNone/>
              <a:defRPr sz="2000" b="0" i="0">
                <a:latin typeface="Oracle Sans Tab" panose="020B0503020204020204" pitchFamily="34" charset="0"/>
                <a:cs typeface="Oracle Sans Tab"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600199"/>
            <a:ext cx="10671175"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C3E68516-E3E0-4F22-9EB7-1A85E1D3B5A1}"/>
              </a:ext>
            </a:extLst>
          </p:cNvPr>
          <p:cNvSpPr>
            <a:spLocks noGrp="1"/>
          </p:cNvSpPr>
          <p:nvPr>
            <p:ph type="title" hasCustomPrompt="1"/>
          </p:nvPr>
        </p:nvSpPr>
        <p:spPr/>
        <p:txBody>
          <a:bodyPr/>
          <a:lstStyle>
            <a:lvl1pPr>
              <a:defRPr/>
            </a:lvl1pPr>
          </a:lstStyle>
          <a:p>
            <a:r>
              <a:rPr lang="en-US" dirty="0"/>
              <a:t>Title</a:t>
            </a:r>
          </a:p>
        </p:txBody>
      </p:sp>
      <p:sp>
        <p:nvSpPr>
          <p:cNvPr id="5" name="Date Placeholder 4">
            <a:extLst>
              <a:ext uri="{FF2B5EF4-FFF2-40B4-BE49-F238E27FC236}">
                <a16:creationId xmlns:a16="http://schemas.microsoft.com/office/drawing/2014/main" id="{7A72FE7D-30FF-45E2-9F8B-D073887C33E8}"/>
              </a:ext>
            </a:extLst>
          </p:cNvPr>
          <p:cNvSpPr>
            <a:spLocks noGrp="1"/>
          </p:cNvSpPr>
          <p:nvPr>
            <p:ph type="dt" sz="half" idx="15"/>
          </p:nvPr>
        </p:nvSpPr>
        <p:spPr/>
        <p:txBody>
          <a:bodyPr/>
          <a:lstStyle/>
          <a:p>
            <a:r>
              <a:rPr lang="en-US"/>
              <a:t>[Date]</a:t>
            </a:r>
            <a:endParaRPr lang="en-US" dirty="0"/>
          </a:p>
        </p:txBody>
      </p:sp>
      <p:sp>
        <p:nvSpPr>
          <p:cNvPr id="7" name="Footer Placeholder 6">
            <a:extLst>
              <a:ext uri="{FF2B5EF4-FFF2-40B4-BE49-F238E27FC236}">
                <a16:creationId xmlns:a16="http://schemas.microsoft.com/office/drawing/2014/main" id="{C1A7F3B8-F794-4AF5-B07B-32A3084A6AB2}"/>
              </a:ext>
            </a:extLst>
          </p:cNvPr>
          <p:cNvSpPr>
            <a:spLocks noGrp="1"/>
          </p:cNvSpPr>
          <p:nvPr>
            <p:ph type="ftr" sz="quarter" idx="16"/>
          </p:nvPr>
        </p:nvSpPr>
        <p:spPr/>
        <p:txBody>
          <a:bodyPr/>
          <a:lstStyle/>
          <a:p>
            <a:r>
              <a:rPr lang="en-US" dirty="0"/>
              <a:t>Copyright © 2021, Oracle and/or its affiliates | Confidential: Restricted</a:t>
            </a:r>
          </a:p>
        </p:txBody>
      </p:sp>
      <p:sp>
        <p:nvSpPr>
          <p:cNvPr id="8" name="Slide Number Placeholder 7">
            <a:extLst>
              <a:ext uri="{FF2B5EF4-FFF2-40B4-BE49-F238E27FC236}">
                <a16:creationId xmlns:a16="http://schemas.microsoft.com/office/drawing/2014/main" id="{657290E2-8EA8-4572-BB48-C18007201785}"/>
              </a:ext>
            </a:extLst>
          </p:cNvPr>
          <p:cNvSpPr>
            <a:spLocks noGrp="1"/>
          </p:cNvSpPr>
          <p:nvPr>
            <p:ph type="sldNum" sz="quarter" idx="17"/>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883491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ight - Title 2 Column">
    <p:bg>
      <p:bgRef idx="1001">
        <a:schemeClr val="bg1"/>
      </p:bgRef>
    </p:bg>
    <p:spTree>
      <p:nvGrpSpPr>
        <p:cNvPr id="1" name=""/>
        <p:cNvGrpSpPr/>
        <p:nvPr/>
      </p:nvGrpSpPr>
      <p:grpSpPr>
        <a:xfrm>
          <a:off x="0" y="0"/>
          <a:ext cx="0" cy="0"/>
          <a:chOff x="0" y="0"/>
          <a:chExt cx="0" cy="0"/>
        </a:xfrm>
      </p:grpSpPr>
      <p:pic>
        <p:nvPicPr>
          <p:cNvPr id="10" name="Cloud">
            <a:extLst>
              <a:ext uri="{FF2B5EF4-FFF2-40B4-BE49-F238E27FC236}">
                <a16:creationId xmlns:a16="http://schemas.microsoft.com/office/drawing/2014/main" id="{5B8024F8-E03D-9641-AA75-22D1B5C8482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608575"/>
            <a:ext cx="508406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6109577" y="1608575"/>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66215" y="1608575"/>
            <a:ext cx="508406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OTag">
            <a:extLst>
              <a:ext uri="{FF2B5EF4-FFF2-40B4-BE49-F238E27FC236}">
                <a16:creationId xmlns:a16="http://schemas.microsoft.com/office/drawing/2014/main" id="{DDE8776E-BE08-D148-AA47-8308E0EAE40F}"/>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5" name="Title 4">
            <a:extLst>
              <a:ext uri="{FF2B5EF4-FFF2-40B4-BE49-F238E27FC236}">
                <a16:creationId xmlns:a16="http://schemas.microsoft.com/office/drawing/2014/main" id="{D69740FE-E1B8-466B-970A-4E081BCA3143}"/>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3959A2DB-C5C1-4EE1-AACB-216D980708B8}"/>
              </a:ext>
            </a:extLst>
          </p:cNvPr>
          <p:cNvSpPr>
            <a:spLocks noGrp="1"/>
          </p:cNvSpPr>
          <p:nvPr>
            <p:ph type="dt" sz="half" idx="16"/>
          </p:nvPr>
        </p:nvSpPr>
        <p:spPr/>
        <p:txBody>
          <a:bodyPr/>
          <a:lstStyle/>
          <a:p>
            <a:r>
              <a:rPr lang="en-US"/>
              <a:t>[Date]</a:t>
            </a:r>
            <a:endParaRPr lang="en-US" dirty="0"/>
          </a:p>
        </p:txBody>
      </p:sp>
      <p:sp>
        <p:nvSpPr>
          <p:cNvPr id="3" name="Footer Placeholder 2">
            <a:extLst>
              <a:ext uri="{FF2B5EF4-FFF2-40B4-BE49-F238E27FC236}">
                <a16:creationId xmlns:a16="http://schemas.microsoft.com/office/drawing/2014/main" id="{66DC0504-19F8-4069-8B02-83766B3CAF7F}"/>
              </a:ext>
            </a:extLst>
          </p:cNvPr>
          <p:cNvSpPr>
            <a:spLocks noGrp="1"/>
          </p:cNvSpPr>
          <p:nvPr>
            <p:ph type="ftr" sz="quarter" idx="17"/>
          </p:nvPr>
        </p:nvSpPr>
        <p:spPr/>
        <p:txBody>
          <a:bodyPr/>
          <a:lstStyle/>
          <a:p>
            <a:r>
              <a:rPr lang="en-US" dirty="0"/>
              <a:t>Copyright © 2021, Oracle and/or its affiliates | Confidential: Restricted</a:t>
            </a:r>
          </a:p>
        </p:txBody>
      </p:sp>
      <p:sp>
        <p:nvSpPr>
          <p:cNvPr id="7" name="Slide Number Placeholder 6">
            <a:extLst>
              <a:ext uri="{FF2B5EF4-FFF2-40B4-BE49-F238E27FC236}">
                <a16:creationId xmlns:a16="http://schemas.microsoft.com/office/drawing/2014/main" id="{064D6D2F-6BC7-48B4-B7A5-AD19749245D6}"/>
              </a:ext>
            </a:extLst>
          </p:cNvPr>
          <p:cNvSpPr>
            <a:spLocks noGrp="1"/>
          </p:cNvSpPr>
          <p:nvPr>
            <p:ph type="sldNum" sz="quarter" idx="18"/>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5327340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ark - Title 2 Column">
    <p:bg>
      <p:bgRef idx="1001">
        <a:schemeClr val="bg1"/>
      </p:bgRef>
    </p:bg>
    <p:spTree>
      <p:nvGrpSpPr>
        <p:cNvPr id="1" name=""/>
        <p:cNvGrpSpPr/>
        <p:nvPr/>
      </p:nvGrpSpPr>
      <p:grpSpPr>
        <a:xfrm>
          <a:off x="0" y="0"/>
          <a:ext cx="0" cy="0"/>
          <a:chOff x="0" y="0"/>
          <a:chExt cx="0" cy="0"/>
        </a:xfrm>
      </p:grpSpPr>
      <p:pic>
        <p:nvPicPr>
          <p:cNvPr id="10" name="Cloud">
            <a:extLst>
              <a:ext uri="{FF2B5EF4-FFF2-40B4-BE49-F238E27FC236}">
                <a16:creationId xmlns:a16="http://schemas.microsoft.com/office/drawing/2014/main" id="{4937DF73-DD65-ED42-A070-3D57E267CD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1"/>
          </a:xfrm>
          <a:prstGeom prst="rect">
            <a:avLst/>
          </a:prstGeom>
        </p:spPr>
      </p:pic>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608575"/>
            <a:ext cx="508406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6109577" y="1608575"/>
            <a:ext cx="0" cy="45079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66215" y="1608575"/>
            <a:ext cx="5084064" cy="45079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B1F59826-0B3C-4973-B5FA-B18F68758F38}"/>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A5D91B51-6B36-47A4-903E-93C057BB06EB}"/>
              </a:ext>
            </a:extLst>
          </p:cNvPr>
          <p:cNvSpPr>
            <a:spLocks noGrp="1"/>
          </p:cNvSpPr>
          <p:nvPr>
            <p:ph type="dt" sz="half" idx="16"/>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517D7F1A-871E-41E8-ADDC-EC649B1827F4}"/>
              </a:ext>
            </a:extLst>
          </p:cNvPr>
          <p:cNvSpPr>
            <a:spLocks noGrp="1"/>
          </p:cNvSpPr>
          <p:nvPr>
            <p:ph type="ftr" sz="quarter" idx="17"/>
          </p:nvPr>
        </p:nvSpPr>
        <p:spPr/>
        <p:txBody>
          <a:bodyPr/>
          <a:lstStyle/>
          <a:p>
            <a:r>
              <a:rPr lang="en-US" dirty="0"/>
              <a:t>Copyright © 2021, Oracle and/or its affiliates | Confidential: Restricted</a:t>
            </a:r>
          </a:p>
        </p:txBody>
      </p:sp>
      <p:sp>
        <p:nvSpPr>
          <p:cNvPr id="7" name="Slide Number Placeholder 6">
            <a:extLst>
              <a:ext uri="{FF2B5EF4-FFF2-40B4-BE49-F238E27FC236}">
                <a16:creationId xmlns:a16="http://schemas.microsoft.com/office/drawing/2014/main" id="{1835DE06-0B0B-4818-81DB-FDBB019FF7BA}"/>
              </a:ext>
            </a:extLst>
          </p:cNvPr>
          <p:cNvSpPr>
            <a:spLocks noGrp="1"/>
          </p:cNvSpPr>
          <p:nvPr>
            <p:ph type="sldNum" sz="quarter" idx="18"/>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8538848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theme" Target="../theme/theme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1" name="OTag">
            <a:extLst>
              <a:ext uri="{FF2B5EF4-FFF2-40B4-BE49-F238E27FC236}">
                <a16:creationId xmlns:a16="http://schemas.microsoft.com/office/drawing/2014/main" id="{DA16EBAD-93BE-4ACF-A78F-3C1CEDB86021}"/>
              </a:ext>
              <a:ext uri="{C183D7F6-B498-43B3-948B-1728B52AA6E4}">
                <adec:decorative xmlns:adec="http://schemas.microsoft.com/office/drawing/2017/decorative" val="1"/>
              </a:ext>
            </a:extLst>
          </p:cNvPr>
          <p:cNvPicPr>
            <a:picLocks noChangeAspect="1"/>
          </p:cNvPicPr>
          <p:nvPr userDrawn="1"/>
        </p:nvPicPr>
        <p:blipFill>
          <a:blip r:embed="rId62"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 name="Title">
            <a:extLst>
              <a:ext uri="{FF2B5EF4-FFF2-40B4-BE49-F238E27FC236}">
                <a16:creationId xmlns:a16="http://schemas.microsoft.com/office/drawing/2014/main" id="{8A70F255-3C2A-4AC7-8935-184146E3B6D6}"/>
              </a:ext>
            </a:extLst>
          </p:cNvPr>
          <p:cNvSpPr>
            <a:spLocks noGrp="1"/>
          </p:cNvSpPr>
          <p:nvPr>
            <p:ph type="title"/>
          </p:nvPr>
        </p:nvSpPr>
        <p:spPr>
          <a:xfrm>
            <a:off x="768875" y="182403"/>
            <a:ext cx="10671048" cy="822960"/>
          </a:xfrm>
          <a:prstGeom prst="rect">
            <a:avLst/>
          </a:prstGeom>
        </p:spPr>
        <p:txBody>
          <a:bodyPr vert="horz" lIns="0" tIns="0" rIns="0" bIns="0" rtlCol="0" anchor="b">
            <a:noAutofit/>
          </a:bodyPr>
          <a:lstStyle/>
          <a:p>
            <a:pPr marL="0" lvl="0" indent="0">
              <a:spcBef>
                <a:spcPts val="1000"/>
              </a:spcBef>
              <a:buFont typeface="Arial" panose="020B0604020202020204" pitchFamily="34" charset="0"/>
            </a:pPr>
            <a:r>
              <a:rPr lang="en-US" dirty="0"/>
              <a:t>Title</a:t>
            </a:r>
          </a:p>
        </p:txBody>
      </p:sp>
      <p:sp>
        <p:nvSpPr>
          <p:cNvPr id="4" name="Text Field">
            <a:extLst>
              <a:ext uri="{FF2B5EF4-FFF2-40B4-BE49-F238E27FC236}">
                <a16:creationId xmlns:a16="http://schemas.microsoft.com/office/drawing/2014/main" id="{E46619B6-A626-4CDA-96E2-B94F4637C628}"/>
              </a:ext>
            </a:extLst>
          </p:cNvPr>
          <p:cNvSpPr>
            <a:spLocks noGrp="1"/>
          </p:cNvSpPr>
          <p:nvPr>
            <p:ph type="body" idx="1"/>
          </p:nvPr>
        </p:nvSpPr>
        <p:spPr>
          <a:xfrm>
            <a:off x="768875" y="1600200"/>
            <a:ext cx="10671048" cy="4514850"/>
          </a:xfrm>
          <a:prstGeom prst="rect">
            <a:avLst/>
          </a:prstGeom>
          <a:noFill/>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Slide Number">
            <a:extLst>
              <a:ext uri="{FF2B5EF4-FFF2-40B4-BE49-F238E27FC236}">
                <a16:creationId xmlns:a16="http://schemas.microsoft.com/office/drawing/2014/main" id="{08A3F6CD-49F4-D74B-8C7F-D6CA71EFB13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9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8E003242-6B91-1949-A5CA-15BA57A045C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900">
                <a:solidFill>
                  <a:srgbClr val="8B8580"/>
                </a:solidFill>
              </a:defRPr>
            </a:lvl1pPr>
          </a:lstStyle>
          <a:p>
            <a:r>
              <a:rPr lang="en-US" dirty="0"/>
              <a:t>Copyright © 2021, Oracle and/or its affiliates | Confidential: Restricted</a:t>
            </a:r>
          </a:p>
        </p:txBody>
      </p:sp>
      <p:sp>
        <p:nvSpPr>
          <p:cNvPr id="20" name="Date">
            <a:extLst>
              <a:ext uri="{FF2B5EF4-FFF2-40B4-BE49-F238E27FC236}">
                <a16:creationId xmlns:a16="http://schemas.microsoft.com/office/drawing/2014/main" id="{65BA88F5-EF53-415B-8446-19188BE675D3}"/>
              </a:ext>
            </a:extLst>
          </p:cNvPr>
          <p:cNvSpPr>
            <a:spLocks noGrp="1"/>
          </p:cNvSpPr>
          <p:nvPr>
            <p:ph type="dt" sz="half" idx="2"/>
          </p:nvPr>
        </p:nvSpPr>
        <p:spPr>
          <a:xfrm>
            <a:off x="6873138" y="6425604"/>
            <a:ext cx="2743200" cy="363500"/>
          </a:xfrm>
          <a:prstGeom prst="rect">
            <a:avLst/>
          </a:prstGeom>
        </p:spPr>
        <p:txBody>
          <a:bodyPr vert="horz" lIns="0" tIns="0" rIns="0" bIns="0" rtlCol="0" anchor="ctr"/>
          <a:lstStyle>
            <a:lvl1pPr>
              <a:defRPr lang="en-US" sz="900" smtClean="0">
                <a:solidFill>
                  <a:srgbClr val="8B8580"/>
                </a:solidFill>
              </a:defRPr>
            </a:lvl1pPr>
          </a:lstStyle>
          <a:p>
            <a:r>
              <a:rPr lang="en-US"/>
              <a:t>[Date]</a:t>
            </a:r>
            <a:endParaRPr lang="en-US" dirty="0"/>
          </a:p>
        </p:txBody>
      </p:sp>
    </p:spTree>
    <p:extLst>
      <p:ext uri="{BB962C8B-B14F-4D97-AF65-F5344CB8AC3E}">
        <p14:creationId xmlns:p14="http://schemas.microsoft.com/office/powerpoint/2010/main" val="3632300099"/>
      </p:ext>
    </p:extLst>
  </p:cSld>
  <p:clrMap bg1="lt1" tx1="dk1" bg2="lt2" tx2="dk2" accent1="accent1" accent2="accent2" accent3="accent3" accent4="accent4" accent5="accent5" accent6="accent6" hlink="hlink" folHlink="folHlink"/>
  <p:sldLayoutIdLst>
    <p:sldLayoutId id="2147483746" r:id="rId1"/>
    <p:sldLayoutId id="2147483917" r:id="rId2"/>
    <p:sldLayoutId id="2147483928" r:id="rId3"/>
    <p:sldLayoutId id="2147483976" r:id="rId4"/>
    <p:sldLayoutId id="2147483893" r:id="rId5"/>
    <p:sldLayoutId id="2147483774" r:id="rId6"/>
    <p:sldLayoutId id="2147483919" r:id="rId7"/>
    <p:sldLayoutId id="2147483922" r:id="rId8"/>
    <p:sldLayoutId id="2147483929" r:id="rId9"/>
    <p:sldLayoutId id="2147483920" r:id="rId10"/>
    <p:sldLayoutId id="2147483930" r:id="rId11"/>
    <p:sldLayoutId id="2147483931" r:id="rId12"/>
    <p:sldLayoutId id="2147483932" r:id="rId13"/>
    <p:sldLayoutId id="2147483936" r:id="rId14"/>
    <p:sldLayoutId id="2147483937" r:id="rId15"/>
    <p:sldLayoutId id="2147483933" r:id="rId16"/>
    <p:sldLayoutId id="2147483935" r:id="rId17"/>
    <p:sldLayoutId id="2147483938" r:id="rId18"/>
    <p:sldLayoutId id="2147483939" r:id="rId19"/>
    <p:sldLayoutId id="2147483761" r:id="rId20"/>
    <p:sldLayoutId id="2147483940" r:id="rId21"/>
    <p:sldLayoutId id="2147483969" r:id="rId22"/>
    <p:sldLayoutId id="2147483970" r:id="rId23"/>
    <p:sldLayoutId id="2147483974" r:id="rId24"/>
    <p:sldLayoutId id="2147483975" r:id="rId25"/>
    <p:sldLayoutId id="2147483781" r:id="rId26"/>
    <p:sldLayoutId id="2147483941" r:id="rId27"/>
    <p:sldLayoutId id="2147483756" r:id="rId28"/>
    <p:sldLayoutId id="2147483914" r:id="rId29"/>
    <p:sldLayoutId id="2147483754" r:id="rId30"/>
    <p:sldLayoutId id="2147483915" r:id="rId31"/>
    <p:sldLayoutId id="2147483778" r:id="rId32"/>
    <p:sldLayoutId id="2147483916" r:id="rId33"/>
    <p:sldLayoutId id="2147483762" r:id="rId34"/>
    <p:sldLayoutId id="2147483942" r:id="rId35"/>
    <p:sldLayoutId id="2147483766" r:id="rId36"/>
    <p:sldLayoutId id="2147483894" r:id="rId37"/>
    <p:sldLayoutId id="2147483769" r:id="rId38"/>
    <p:sldLayoutId id="2147483895" r:id="rId39"/>
    <p:sldLayoutId id="2147483768" r:id="rId40"/>
    <p:sldLayoutId id="2147483897" r:id="rId41"/>
    <p:sldLayoutId id="2147483898" r:id="rId42"/>
    <p:sldLayoutId id="2147483905" r:id="rId43"/>
    <p:sldLayoutId id="2147483814" r:id="rId44"/>
    <p:sldLayoutId id="2147483906" r:id="rId45"/>
    <p:sldLayoutId id="2147483749" r:id="rId46"/>
    <p:sldLayoutId id="2147483908" r:id="rId47"/>
    <p:sldLayoutId id="2147483751" r:id="rId48"/>
    <p:sldLayoutId id="2147483945" r:id="rId49"/>
    <p:sldLayoutId id="2147483752" r:id="rId50"/>
    <p:sldLayoutId id="2147483912" r:id="rId51"/>
    <p:sldLayoutId id="2147483763" r:id="rId52"/>
    <p:sldLayoutId id="2147483943" r:id="rId53"/>
    <p:sldLayoutId id="2147483744" r:id="rId54"/>
    <p:sldLayoutId id="2147483944" r:id="rId55"/>
    <p:sldLayoutId id="2147483742" r:id="rId56"/>
    <p:sldLayoutId id="2147483948" r:id="rId57"/>
    <p:sldLayoutId id="2147483972" r:id="rId58"/>
    <p:sldLayoutId id="2147483973" r:id="rId59"/>
    <p:sldLayoutId id="2147483980" r:id="rId6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5000"/>
        </a:lnSpc>
        <a:spcBef>
          <a:spcPct val="0"/>
        </a:spcBef>
        <a:buNone/>
        <a:defRPr lang="en-US" sz="2400" b="1" i="0" kern="1200" baseline="0" dirty="0">
          <a:solidFill>
            <a:schemeClr val="tx1"/>
          </a:solidFill>
          <a:latin typeface="+mn-lt"/>
          <a:ea typeface="+mn-ea"/>
          <a:cs typeface="+mj-cs"/>
        </a:defRPr>
      </a:lvl1pPr>
    </p:titleStyle>
    <p:body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tx1"/>
          </a:solidFill>
          <a:latin typeface="+mn-lt"/>
          <a:ea typeface="+mn-ea"/>
          <a:cs typeface="Oracle Sans Tab"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mn-lt"/>
          <a:ea typeface="+mn-ea"/>
          <a:cs typeface="Oracle Sans Tab" panose="020B0503020204020204" pitchFamily="34" charset="0"/>
        </a:defRPr>
      </a:lvl2pPr>
      <a:lvl3pPr marL="547688" marR="0" indent="-182563" algn="l" defTabSz="914400" rtl="0" eaLnBrk="1" fontAlgn="auto" latinLnBrk="0" hangingPunct="1">
        <a:lnSpc>
          <a:spcPct val="95000"/>
        </a:lnSpc>
        <a:spcBef>
          <a:spcPts val="400"/>
        </a:spcBef>
        <a:spcAft>
          <a:spcPts val="0"/>
        </a:spcAft>
        <a:buClrTx/>
        <a:buSzPct val="100000"/>
        <a:buFont typeface="Arial" panose="020B0604020202020204" pitchFamily="34" charset="0"/>
        <a:buChar char="•"/>
        <a:tabLst/>
        <a:defRPr sz="1600" kern="1200">
          <a:solidFill>
            <a:schemeClr val="tx1"/>
          </a:solidFill>
          <a:latin typeface="Oracle Sans Tab Light" panose="020B0403020204020204" pitchFamily="34" charset="0"/>
          <a:ea typeface="+mn-ea"/>
          <a:cs typeface="Oracle Sans Tab Light" panose="020B0403020204020204" pitchFamily="34" charset="0"/>
        </a:defRPr>
      </a:lvl3pPr>
      <a:lvl4pPr marL="730250" marR="0" indent="-182563" algn="l" defTabSz="914400" rtl="0" eaLnBrk="1" fontAlgn="auto" latinLnBrk="0" hangingPunct="1">
        <a:lnSpc>
          <a:spcPct val="95000"/>
        </a:lnSpc>
        <a:spcBef>
          <a:spcPts val="400"/>
        </a:spcBef>
        <a:spcAft>
          <a:spcPts val="0"/>
        </a:spcAft>
        <a:buClrTx/>
        <a:buSzPct val="100000"/>
        <a:buFont typeface="Arial" panose="020B0604020202020204" pitchFamily="34" charset="0"/>
        <a:buChar char="•"/>
        <a:tabLst/>
        <a:defRPr sz="1400" kern="1200">
          <a:solidFill>
            <a:schemeClr val="tx1"/>
          </a:solidFill>
          <a:latin typeface="Oracle Sans Tab Light" panose="020B0403020204020204" pitchFamily="34" charset="0"/>
          <a:ea typeface="+mn-ea"/>
          <a:cs typeface="Oracle Sans Tab Light" panose="020B0403020204020204" pitchFamily="34" charset="0"/>
        </a:defRPr>
      </a:lvl4pPr>
      <a:lvl5pPr marL="91440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Tab Light" panose="020B0403020204020204" pitchFamily="34" charset="0"/>
          <a:ea typeface="+mn-ea"/>
          <a:cs typeface="Oracle Sans Tab Light" panose="020B0403020204020204" pitchFamily="34" charset="0"/>
        </a:defRPr>
      </a:lvl5pPr>
      <a:lvl6pPr marL="1097280" indent="-182880" algn="l" defTabSz="914400" rtl="0" eaLnBrk="1" latinLnBrk="0" hangingPunct="1">
        <a:lnSpc>
          <a:spcPct val="95000"/>
        </a:lnSpc>
        <a:spcBef>
          <a:spcPts val="400"/>
        </a:spcBef>
        <a:spcAft>
          <a:spcPts val="0"/>
        </a:spcAft>
        <a:buSzPct val="100000"/>
        <a:buFont typeface="Arial" panose="020B0604020202020204" pitchFamily="34" charset="0"/>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1280160" indent="-182880" algn="l" defTabSz="914400" rtl="0" eaLnBrk="1" latinLnBrk="0" hangingPunct="1">
        <a:lnSpc>
          <a:spcPct val="95000"/>
        </a:lnSpc>
        <a:spcBef>
          <a:spcPts val="400"/>
        </a:spcBef>
        <a:spcAft>
          <a:spcPts val="0"/>
        </a:spcAft>
        <a:buFont typeface="Arial" panose="020B0604020202020204" pitchFamily="34" charset="0"/>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008" userDrawn="1">
          <p15:clr>
            <a:srgbClr val="F26B43"/>
          </p15:clr>
        </p15:guide>
        <p15:guide id="4" orient="horz" pos="3852" userDrawn="1">
          <p15:clr>
            <a:srgbClr val="F26B43"/>
          </p15:clr>
        </p15:guide>
        <p15:guide id="5" pos="480" userDrawn="1">
          <p15:clr>
            <a:srgbClr val="F26B43"/>
          </p15:clr>
        </p15:guide>
        <p15:guide id="6" orient="horz" pos="795" userDrawn="1">
          <p15:clr>
            <a:srgbClr val="F26B43"/>
          </p15:clr>
        </p15:guide>
        <p15:guide id="7" orient="horz" pos="590" userDrawn="1">
          <p15:clr>
            <a:srgbClr val="F26B43"/>
          </p15:clr>
        </p15:guide>
        <p15:guide id="8" pos="721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0.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8">
            <a:extLst>
              <a:ext uri="{FF2B5EF4-FFF2-40B4-BE49-F238E27FC236}">
                <a16:creationId xmlns:a16="http://schemas.microsoft.com/office/drawing/2014/main" id="{9D719A87-0592-4B1F-8288-E75BF17FCE94}"/>
              </a:ext>
            </a:extLst>
          </p:cNvPr>
          <p:cNvSpPr>
            <a:spLocks noGrp="1"/>
          </p:cNvSpPr>
          <p:nvPr>
            <p:ph type="title"/>
          </p:nvPr>
        </p:nvSpPr>
        <p:spPr>
          <a:xfrm>
            <a:off x="157195" y="316374"/>
            <a:ext cx="5745378" cy="365126"/>
          </a:xfrm>
        </p:spPr>
        <p:txBody>
          <a:bodyPr/>
          <a:lstStyle/>
          <a:p>
            <a:br>
              <a:rPr lang="en-US" altLang="zh-CN" dirty="0"/>
            </a:br>
            <a:r>
              <a:rPr lang="en-US" altLang="zh-CN" dirty="0"/>
              <a:t>HSBC DBaaS  </a:t>
            </a:r>
            <a:r>
              <a:rPr lang="zh-CN" altLang="en-US" dirty="0"/>
              <a:t>交付内容</a:t>
            </a:r>
            <a:endParaRPr lang="en-US" dirty="0"/>
          </a:p>
        </p:txBody>
      </p:sp>
      <p:grpSp>
        <p:nvGrpSpPr>
          <p:cNvPr id="10" name="27189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3D259F1-E0F7-4FD6-BA82-875B7887B3BF}"/>
              </a:ext>
            </a:extLst>
          </p:cNvPr>
          <p:cNvGrpSpPr>
            <a:grpSpLocks noChangeAspect="1"/>
          </p:cNvGrpSpPr>
          <p:nvPr>
            <p:custDataLst>
              <p:tags r:id="rId1"/>
            </p:custDataLst>
          </p:nvPr>
        </p:nvGrpSpPr>
        <p:grpSpPr>
          <a:xfrm>
            <a:off x="-602070" y="781354"/>
            <a:ext cx="13032955" cy="5295292"/>
            <a:chOff x="-557292" y="1216333"/>
            <a:chExt cx="13032955" cy="5295292"/>
          </a:xfrm>
        </p:grpSpPr>
        <p:sp>
          <p:nvSpPr>
            <p:cNvPr id="11" name="íṧ1îḑè">
              <a:extLst>
                <a:ext uri="{FF2B5EF4-FFF2-40B4-BE49-F238E27FC236}">
                  <a16:creationId xmlns:a16="http://schemas.microsoft.com/office/drawing/2014/main" id="{9A267516-81B8-4611-A527-36AA0E475479}"/>
                </a:ext>
              </a:extLst>
            </p:cNvPr>
            <p:cNvSpPr/>
            <p:nvPr/>
          </p:nvSpPr>
          <p:spPr bwMode="auto">
            <a:xfrm>
              <a:off x="5012630" y="2577597"/>
              <a:ext cx="2189524" cy="2191800"/>
            </a:xfrm>
            <a:custGeom>
              <a:avLst/>
              <a:gdLst>
                <a:gd name="T0" fmla="*/ 762755 w 19679"/>
                <a:gd name="T1" fmla="*/ 838126 h 19679"/>
                <a:gd name="T2" fmla="*/ 762755 w 19679"/>
                <a:gd name="T3" fmla="*/ 838126 h 19679"/>
                <a:gd name="T4" fmla="*/ 762755 w 19679"/>
                <a:gd name="T5" fmla="*/ 838126 h 19679"/>
                <a:gd name="T6" fmla="*/ 762755 w 19679"/>
                <a:gd name="T7" fmla="*/ 83812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8"/>
                    <a:pt x="6723" y="20638"/>
                    <a:pt x="2881" y="16796"/>
                  </a:cubicBezTo>
                  <a:cubicBezTo>
                    <a:pt x="-961" y="12954"/>
                    <a:pt x="-961" y="6724"/>
                    <a:pt x="2881" y="2882"/>
                  </a:cubicBezTo>
                  <a:cubicBezTo>
                    <a:pt x="6723" y="-961"/>
                    <a:pt x="12954" y="-961"/>
                    <a:pt x="16796" y="2882"/>
                  </a:cubicBezTo>
                  <a:close/>
                </a:path>
              </a:pathLst>
            </a:custGeom>
            <a:solidFill>
              <a:srgbClr val="FF6D00"/>
            </a:solidFill>
            <a:ln>
              <a:noFill/>
            </a:ln>
            <a:effectLst/>
          </p:spPr>
          <p:txBody>
            <a:bodyPr wrap="square" lIns="91440" tIns="45720" rIns="91440" bIns="45720" anchor="ctr">
              <a:normAutofit/>
            </a:bodyPr>
            <a:lstStyle/>
            <a:p>
              <a:pPr algn="ctr"/>
              <a:endParaRPr dirty="0"/>
            </a:p>
          </p:txBody>
        </p:sp>
        <p:sp>
          <p:nvSpPr>
            <p:cNvPr id="13" name="îSlîďé">
              <a:extLst>
                <a:ext uri="{FF2B5EF4-FFF2-40B4-BE49-F238E27FC236}">
                  <a16:creationId xmlns:a16="http://schemas.microsoft.com/office/drawing/2014/main" id="{6D48EF54-D6E6-4E60-A52B-D55C913E2215}"/>
                </a:ext>
              </a:extLst>
            </p:cNvPr>
            <p:cNvSpPr/>
            <p:nvPr/>
          </p:nvSpPr>
          <p:spPr bwMode="auto">
            <a:xfrm>
              <a:off x="6158274" y="1577096"/>
              <a:ext cx="1685823" cy="1427835"/>
            </a:xfrm>
            <a:custGeom>
              <a:avLst/>
              <a:gdLst>
                <a:gd name="T0" fmla="*/ 601663 w 21600"/>
                <a:gd name="T1" fmla="*/ 509588 h 21600"/>
                <a:gd name="T2" fmla="*/ 601663 w 21600"/>
                <a:gd name="T3" fmla="*/ 509588 h 21600"/>
                <a:gd name="T4" fmla="*/ 601663 w 21600"/>
                <a:gd name="T5" fmla="*/ 509588 h 21600"/>
                <a:gd name="T6" fmla="*/ 601663 w 21600"/>
                <a:gd name="T7" fmla="*/ 50958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292"/>
                  </a:moveTo>
                  <a:cubicBezTo>
                    <a:pt x="562" y="0"/>
                    <a:pt x="562" y="0"/>
                    <a:pt x="562" y="0"/>
                  </a:cubicBezTo>
                  <a:cubicBezTo>
                    <a:pt x="9217" y="497"/>
                    <a:pt x="17027" y="5981"/>
                    <a:pt x="21600" y="14538"/>
                  </a:cubicBezTo>
                  <a:cubicBezTo>
                    <a:pt x="12030" y="21600"/>
                    <a:pt x="12030" y="21600"/>
                    <a:pt x="12030" y="21600"/>
                  </a:cubicBezTo>
                  <a:cubicBezTo>
                    <a:pt x="9498" y="16865"/>
                    <a:pt x="5065" y="13624"/>
                    <a:pt x="0" y="13292"/>
                  </a:cubicBezTo>
                  <a:close/>
                </a:path>
              </a:pathLst>
            </a:custGeom>
            <a:solidFill>
              <a:schemeClr val="bg1">
                <a:lumMod val="95000"/>
              </a:schemeClr>
            </a:solidFill>
            <a:ln>
              <a:noFill/>
            </a:ln>
            <a:effectLst/>
          </p:spPr>
          <p:txBody>
            <a:bodyPr wrap="square" lIns="91440" tIns="45720" rIns="91440" bIns="45720" anchor="ctr">
              <a:normAutofit/>
            </a:bodyPr>
            <a:lstStyle/>
            <a:p>
              <a:pPr algn="ctr"/>
              <a:endParaRPr/>
            </a:p>
          </p:txBody>
        </p:sp>
        <p:sp>
          <p:nvSpPr>
            <p:cNvPr id="14" name="ísḻîdè">
              <a:extLst>
                <a:ext uri="{FF2B5EF4-FFF2-40B4-BE49-F238E27FC236}">
                  <a16:creationId xmlns:a16="http://schemas.microsoft.com/office/drawing/2014/main" id="{1F6849E0-B85B-4FF2-A47A-DBB96ADEB5AC}"/>
                </a:ext>
              </a:extLst>
            </p:cNvPr>
            <p:cNvSpPr/>
            <p:nvPr/>
          </p:nvSpPr>
          <p:spPr bwMode="auto">
            <a:xfrm>
              <a:off x="4339008" y="1577096"/>
              <a:ext cx="1681375" cy="1436731"/>
            </a:xfrm>
            <a:custGeom>
              <a:avLst/>
              <a:gdLst>
                <a:gd name="T0" fmla="*/ 600075 w 21600"/>
                <a:gd name="T1" fmla="*/ 512763 h 21600"/>
                <a:gd name="T2" fmla="*/ 600075 w 21600"/>
                <a:gd name="T3" fmla="*/ 512763 h 21600"/>
                <a:gd name="T4" fmla="*/ 600075 w 21600"/>
                <a:gd name="T5" fmla="*/ 512763 h 21600"/>
                <a:gd name="T6" fmla="*/ 600075 w 21600"/>
                <a:gd name="T7" fmla="*/ 5127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599" y="21600"/>
                  </a:moveTo>
                  <a:cubicBezTo>
                    <a:pt x="0" y="14675"/>
                    <a:pt x="0" y="14675"/>
                    <a:pt x="0" y="14675"/>
                  </a:cubicBezTo>
                  <a:cubicBezTo>
                    <a:pt x="4518" y="6100"/>
                    <a:pt x="12282" y="576"/>
                    <a:pt x="20893" y="0"/>
                  </a:cubicBezTo>
                  <a:cubicBezTo>
                    <a:pt x="21599" y="13191"/>
                    <a:pt x="21599" y="13191"/>
                    <a:pt x="21599" y="13191"/>
                  </a:cubicBezTo>
                  <a:cubicBezTo>
                    <a:pt x="16518" y="13521"/>
                    <a:pt x="12140" y="16817"/>
                    <a:pt x="9599" y="21600"/>
                  </a:cubicBezTo>
                  <a:close/>
                </a:path>
              </a:pathLst>
            </a:custGeom>
            <a:solidFill>
              <a:schemeClr val="bg1">
                <a:lumMod val="95000"/>
              </a:schemeClr>
            </a:solidFill>
            <a:ln>
              <a:noFill/>
            </a:ln>
            <a:effectLst/>
          </p:spPr>
          <p:txBody>
            <a:bodyPr wrap="square" lIns="91440" tIns="45720" rIns="91440" bIns="45720" anchor="ctr">
              <a:normAutofit/>
            </a:bodyPr>
            <a:lstStyle/>
            <a:p>
              <a:pPr algn="ctr"/>
              <a:endParaRPr dirty="0"/>
            </a:p>
          </p:txBody>
        </p:sp>
        <p:sp>
          <p:nvSpPr>
            <p:cNvPr id="15" name="ïşḷïdê">
              <a:extLst>
                <a:ext uri="{FF2B5EF4-FFF2-40B4-BE49-F238E27FC236}">
                  <a16:creationId xmlns:a16="http://schemas.microsoft.com/office/drawing/2014/main" id="{17F06A0A-EF7D-406E-8D75-4020CF034463}"/>
                </a:ext>
              </a:extLst>
            </p:cNvPr>
            <p:cNvSpPr/>
            <p:nvPr/>
          </p:nvSpPr>
          <p:spPr bwMode="auto">
            <a:xfrm>
              <a:off x="4034314" y="2702461"/>
              <a:ext cx="1018611" cy="1901556"/>
            </a:xfrm>
            <a:custGeom>
              <a:avLst/>
              <a:gdLst>
                <a:gd name="T0" fmla="*/ 363519 w 20023"/>
                <a:gd name="T1" fmla="*/ 678657 h 21600"/>
                <a:gd name="T2" fmla="*/ 363519 w 20023"/>
                <a:gd name="T3" fmla="*/ 678657 h 21600"/>
                <a:gd name="T4" fmla="*/ 363519 w 20023"/>
                <a:gd name="T5" fmla="*/ 678657 h 21600"/>
                <a:gd name="T6" fmla="*/ 363519 w 20023"/>
                <a:gd name="T7" fmla="*/ 67865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23" h="21600">
                  <a:moveTo>
                    <a:pt x="20022" y="16855"/>
                  </a:moveTo>
                  <a:cubicBezTo>
                    <a:pt x="4794" y="21599"/>
                    <a:pt x="4794" y="21599"/>
                    <a:pt x="4794" y="21599"/>
                  </a:cubicBezTo>
                  <a:cubicBezTo>
                    <a:pt x="-1469" y="14858"/>
                    <a:pt x="-1577" y="6805"/>
                    <a:pt x="4363" y="0"/>
                  </a:cubicBezTo>
                  <a:cubicBezTo>
                    <a:pt x="19806" y="4495"/>
                    <a:pt x="19806" y="4495"/>
                    <a:pt x="19806" y="4495"/>
                  </a:cubicBezTo>
                  <a:cubicBezTo>
                    <a:pt x="18186" y="6305"/>
                    <a:pt x="17322" y="8365"/>
                    <a:pt x="17322" y="10550"/>
                  </a:cubicBezTo>
                  <a:cubicBezTo>
                    <a:pt x="17322" y="12860"/>
                    <a:pt x="18294" y="14982"/>
                    <a:pt x="20022" y="16855"/>
                  </a:cubicBezTo>
                  <a:close/>
                </a:path>
              </a:pathLst>
            </a:custGeom>
            <a:solidFill>
              <a:schemeClr val="bg1">
                <a:lumMod val="95000"/>
              </a:schemeClr>
            </a:solidFill>
            <a:ln>
              <a:noFill/>
            </a:ln>
            <a:effectLst/>
          </p:spPr>
          <p:txBody>
            <a:bodyPr wrap="square" lIns="91440" tIns="45720" rIns="91440" bIns="45720" anchor="ctr">
              <a:normAutofit/>
            </a:bodyPr>
            <a:lstStyle/>
            <a:p>
              <a:pPr algn="ctr"/>
              <a:endParaRPr dirty="0"/>
            </a:p>
          </p:txBody>
        </p:sp>
        <p:sp>
          <p:nvSpPr>
            <p:cNvPr id="17" name="îslíḍe">
              <a:extLst>
                <a:ext uri="{FF2B5EF4-FFF2-40B4-BE49-F238E27FC236}">
                  <a16:creationId xmlns:a16="http://schemas.microsoft.com/office/drawing/2014/main" id="{707B6EA3-720D-45BF-B280-1F8CEBF7A267}"/>
                </a:ext>
              </a:extLst>
            </p:cNvPr>
            <p:cNvSpPr/>
            <p:nvPr/>
          </p:nvSpPr>
          <p:spPr bwMode="auto">
            <a:xfrm>
              <a:off x="4286915" y="3457579"/>
              <a:ext cx="465138" cy="391319"/>
            </a:xfrm>
            <a:custGeom>
              <a:avLst/>
              <a:gdLst>
                <a:gd name="connsiteX0" fmla="*/ 232481 w 465138"/>
                <a:gd name="connsiteY0" fmla="*/ 159544 h 391319"/>
                <a:gd name="connsiteX1" fmla="*/ 239713 w 465138"/>
                <a:gd name="connsiteY1" fmla="*/ 166773 h 391319"/>
                <a:gd name="connsiteX2" fmla="*/ 232481 w 465138"/>
                <a:gd name="connsiteY2" fmla="*/ 174005 h 391319"/>
                <a:gd name="connsiteX3" fmla="*/ 189089 w 465138"/>
                <a:gd name="connsiteY3" fmla="*/ 217385 h 391319"/>
                <a:gd name="connsiteX4" fmla="*/ 189089 w 465138"/>
                <a:gd name="connsiteY4" fmla="*/ 217397 h 391319"/>
                <a:gd name="connsiteX5" fmla="*/ 181857 w 465138"/>
                <a:gd name="connsiteY5" fmla="*/ 224629 h 391319"/>
                <a:gd name="connsiteX6" fmla="*/ 174625 w 465138"/>
                <a:gd name="connsiteY6" fmla="*/ 217397 h 391319"/>
                <a:gd name="connsiteX7" fmla="*/ 174625 w 465138"/>
                <a:gd name="connsiteY7" fmla="*/ 217385 h 391319"/>
                <a:gd name="connsiteX8" fmla="*/ 232481 w 465138"/>
                <a:gd name="connsiteY8" fmla="*/ 159544 h 391319"/>
                <a:gd name="connsiteX9" fmla="*/ 225889 w 465138"/>
                <a:gd name="connsiteY9" fmla="*/ 130827 h 391319"/>
                <a:gd name="connsiteX10" fmla="*/ 166588 w 465138"/>
                <a:gd name="connsiteY10" fmla="*/ 160907 h 391319"/>
                <a:gd name="connsiteX11" fmla="*/ 176009 w 465138"/>
                <a:gd name="connsiteY11" fmla="*/ 283458 h 391319"/>
                <a:gd name="connsiteX12" fmla="*/ 298539 w 465138"/>
                <a:gd name="connsiteY12" fmla="*/ 274036 h 391319"/>
                <a:gd name="connsiteX13" fmla="*/ 289118 w 465138"/>
                <a:gd name="connsiteY13" fmla="*/ 151496 h 391319"/>
                <a:gd name="connsiteX14" fmla="*/ 225889 w 465138"/>
                <a:gd name="connsiteY14" fmla="*/ 130827 h 391319"/>
                <a:gd name="connsiteX15" fmla="*/ 232569 w 465138"/>
                <a:gd name="connsiteY15" fmla="*/ 101600 h 391319"/>
                <a:gd name="connsiteX16" fmla="*/ 348456 w 465138"/>
                <a:gd name="connsiteY16" fmla="*/ 217488 h 391319"/>
                <a:gd name="connsiteX17" fmla="*/ 232569 w 465138"/>
                <a:gd name="connsiteY17" fmla="*/ 333364 h 391319"/>
                <a:gd name="connsiteX18" fmla="*/ 116681 w 465138"/>
                <a:gd name="connsiteY18" fmla="*/ 217488 h 391319"/>
                <a:gd name="connsiteX19" fmla="*/ 232569 w 465138"/>
                <a:gd name="connsiteY19" fmla="*/ 101600 h 391319"/>
                <a:gd name="connsiteX20" fmla="*/ 159870 w 465138"/>
                <a:gd name="connsiteY20" fmla="*/ 28987 h 391319"/>
                <a:gd name="connsiteX21" fmla="*/ 146368 w 465138"/>
                <a:gd name="connsiteY21" fmla="*/ 38099 h 391319"/>
                <a:gd name="connsiteX22" fmla="*/ 120333 w 465138"/>
                <a:gd name="connsiteY22" fmla="*/ 102975 h 391319"/>
                <a:gd name="connsiteX23" fmla="*/ 41217 w 465138"/>
                <a:gd name="connsiteY23" fmla="*/ 116146 h 391319"/>
                <a:gd name="connsiteX24" fmla="*/ 29050 w 465138"/>
                <a:gd name="connsiteY24" fmla="*/ 130440 h 391319"/>
                <a:gd name="connsiteX25" fmla="*/ 29050 w 465138"/>
                <a:gd name="connsiteY25" fmla="*/ 347821 h 391319"/>
                <a:gd name="connsiteX26" fmla="*/ 43585 w 465138"/>
                <a:gd name="connsiteY26" fmla="*/ 362314 h 391319"/>
                <a:gd name="connsiteX27" fmla="*/ 421532 w 465138"/>
                <a:gd name="connsiteY27" fmla="*/ 362314 h 391319"/>
                <a:gd name="connsiteX28" fmla="*/ 436046 w 465138"/>
                <a:gd name="connsiteY28" fmla="*/ 347821 h 391319"/>
                <a:gd name="connsiteX29" fmla="*/ 436046 w 465138"/>
                <a:gd name="connsiteY29" fmla="*/ 130440 h 391319"/>
                <a:gd name="connsiteX30" fmla="*/ 423900 w 465138"/>
                <a:gd name="connsiteY30" fmla="*/ 116146 h 391319"/>
                <a:gd name="connsiteX31" fmla="*/ 344762 w 465138"/>
                <a:gd name="connsiteY31" fmla="*/ 102975 h 391319"/>
                <a:gd name="connsiteX32" fmla="*/ 318727 w 465138"/>
                <a:gd name="connsiteY32" fmla="*/ 38099 h 391319"/>
                <a:gd name="connsiteX33" fmla="*/ 305226 w 465138"/>
                <a:gd name="connsiteY33" fmla="*/ 28987 h 391319"/>
                <a:gd name="connsiteX34" fmla="*/ 159870 w 465138"/>
                <a:gd name="connsiteY34" fmla="*/ 0 h 391319"/>
                <a:gd name="connsiteX35" fmla="*/ 305226 w 465138"/>
                <a:gd name="connsiteY35" fmla="*/ 0 h 391319"/>
                <a:gd name="connsiteX36" fmla="*/ 345710 w 465138"/>
                <a:gd name="connsiteY36" fmla="*/ 27302 h 391319"/>
                <a:gd name="connsiteX37" fmla="*/ 365672 w 465138"/>
                <a:gd name="connsiteY37" fmla="*/ 77068 h 391319"/>
                <a:gd name="connsiteX38" fmla="*/ 428681 w 465138"/>
                <a:gd name="connsiteY38" fmla="*/ 87540 h 391319"/>
                <a:gd name="connsiteX39" fmla="*/ 465138 w 465138"/>
                <a:gd name="connsiteY39" fmla="*/ 130440 h 391319"/>
                <a:gd name="connsiteX40" fmla="*/ 465138 w 465138"/>
                <a:gd name="connsiteY40" fmla="*/ 347821 h 391319"/>
                <a:gd name="connsiteX41" fmla="*/ 421532 w 465138"/>
                <a:gd name="connsiteY41" fmla="*/ 391319 h 391319"/>
                <a:gd name="connsiteX42" fmla="*/ 43585 w 465138"/>
                <a:gd name="connsiteY42" fmla="*/ 391319 h 391319"/>
                <a:gd name="connsiteX43" fmla="*/ 0 w 465138"/>
                <a:gd name="connsiteY43" fmla="*/ 347821 h 391319"/>
                <a:gd name="connsiteX44" fmla="*/ 0 w 465138"/>
                <a:gd name="connsiteY44" fmla="*/ 130440 h 391319"/>
                <a:gd name="connsiteX45" fmla="*/ 36436 w 465138"/>
                <a:gd name="connsiteY45" fmla="*/ 87540 h 391319"/>
                <a:gd name="connsiteX46" fmla="*/ 99445 w 465138"/>
                <a:gd name="connsiteY46" fmla="*/ 77068 h 391319"/>
                <a:gd name="connsiteX47" fmla="*/ 119364 w 465138"/>
                <a:gd name="connsiteY47" fmla="*/ 27338 h 391319"/>
                <a:gd name="connsiteX48" fmla="*/ 159870 w 465138"/>
                <a:gd name="connsiteY48" fmla="*/ 0 h 39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465138" h="391319">
                  <a:moveTo>
                    <a:pt x="232481" y="159544"/>
                  </a:moveTo>
                  <a:cubicBezTo>
                    <a:pt x="236462" y="159544"/>
                    <a:pt x="239713" y="162783"/>
                    <a:pt x="239713" y="166773"/>
                  </a:cubicBezTo>
                  <a:cubicBezTo>
                    <a:pt x="239713" y="170766"/>
                    <a:pt x="236462" y="174005"/>
                    <a:pt x="232481" y="174005"/>
                  </a:cubicBezTo>
                  <a:cubicBezTo>
                    <a:pt x="208495" y="174005"/>
                    <a:pt x="189089" y="193435"/>
                    <a:pt x="189089" y="217385"/>
                  </a:cubicBezTo>
                  <a:lnTo>
                    <a:pt x="189089" y="217397"/>
                  </a:lnTo>
                  <a:cubicBezTo>
                    <a:pt x="189089" y="221390"/>
                    <a:pt x="185838" y="224629"/>
                    <a:pt x="181857" y="224629"/>
                  </a:cubicBezTo>
                  <a:cubicBezTo>
                    <a:pt x="177843" y="224629"/>
                    <a:pt x="174625" y="221390"/>
                    <a:pt x="174625" y="217397"/>
                  </a:cubicBezTo>
                  <a:lnTo>
                    <a:pt x="174625" y="217385"/>
                  </a:lnTo>
                  <a:cubicBezTo>
                    <a:pt x="174625" y="185447"/>
                    <a:pt x="200528" y="159544"/>
                    <a:pt x="232481" y="159544"/>
                  </a:cubicBezTo>
                  <a:close/>
                  <a:moveTo>
                    <a:pt x="225889" y="130827"/>
                  </a:moveTo>
                  <a:cubicBezTo>
                    <a:pt x="203712" y="132528"/>
                    <a:pt x="182190" y="142687"/>
                    <a:pt x="166588" y="160907"/>
                  </a:cubicBezTo>
                  <a:cubicBezTo>
                    <a:pt x="135352" y="197358"/>
                    <a:pt x="139537" y="252232"/>
                    <a:pt x="176009" y="283458"/>
                  </a:cubicBezTo>
                  <a:cubicBezTo>
                    <a:pt x="212449" y="314694"/>
                    <a:pt x="267303" y="310498"/>
                    <a:pt x="298539" y="274036"/>
                  </a:cubicBezTo>
                  <a:cubicBezTo>
                    <a:pt x="329775" y="237586"/>
                    <a:pt x="325558" y="182721"/>
                    <a:pt x="289118" y="151496"/>
                  </a:cubicBezTo>
                  <a:cubicBezTo>
                    <a:pt x="270898" y="135884"/>
                    <a:pt x="248066" y="129126"/>
                    <a:pt x="225889" y="130827"/>
                  </a:cubicBezTo>
                  <a:close/>
                  <a:moveTo>
                    <a:pt x="232569" y="101600"/>
                  </a:moveTo>
                  <a:cubicBezTo>
                    <a:pt x="296564" y="101600"/>
                    <a:pt x="348456" y="153471"/>
                    <a:pt x="348456" y="217488"/>
                  </a:cubicBezTo>
                  <a:cubicBezTo>
                    <a:pt x="348456" y="281494"/>
                    <a:pt x="296564" y="333364"/>
                    <a:pt x="232569" y="333364"/>
                  </a:cubicBezTo>
                  <a:cubicBezTo>
                    <a:pt x="168541" y="333364"/>
                    <a:pt x="116681" y="281494"/>
                    <a:pt x="116681" y="217488"/>
                  </a:cubicBezTo>
                  <a:cubicBezTo>
                    <a:pt x="116681" y="153471"/>
                    <a:pt x="168541" y="101600"/>
                    <a:pt x="232569" y="101600"/>
                  </a:cubicBezTo>
                  <a:close/>
                  <a:moveTo>
                    <a:pt x="159870" y="28987"/>
                  </a:moveTo>
                  <a:cubicBezTo>
                    <a:pt x="153926" y="28987"/>
                    <a:pt x="148586" y="32592"/>
                    <a:pt x="146368" y="38099"/>
                  </a:cubicBezTo>
                  <a:lnTo>
                    <a:pt x="120333" y="102975"/>
                  </a:lnTo>
                  <a:lnTo>
                    <a:pt x="41217" y="116146"/>
                  </a:lnTo>
                  <a:cubicBezTo>
                    <a:pt x="34197" y="117305"/>
                    <a:pt x="29050" y="123356"/>
                    <a:pt x="29050" y="130440"/>
                  </a:cubicBezTo>
                  <a:lnTo>
                    <a:pt x="29050" y="347821"/>
                  </a:lnTo>
                  <a:cubicBezTo>
                    <a:pt x="29050" y="355847"/>
                    <a:pt x="35553" y="362314"/>
                    <a:pt x="43585" y="362314"/>
                  </a:cubicBezTo>
                  <a:lnTo>
                    <a:pt x="421532" y="362314"/>
                  </a:lnTo>
                  <a:cubicBezTo>
                    <a:pt x="429564" y="362314"/>
                    <a:pt x="436046" y="355847"/>
                    <a:pt x="436046" y="347821"/>
                  </a:cubicBezTo>
                  <a:cubicBezTo>
                    <a:pt x="436046" y="347821"/>
                    <a:pt x="436046" y="130440"/>
                    <a:pt x="436046" y="130440"/>
                  </a:cubicBezTo>
                  <a:cubicBezTo>
                    <a:pt x="436046" y="123356"/>
                    <a:pt x="430920" y="117305"/>
                    <a:pt x="423900" y="116146"/>
                  </a:cubicBezTo>
                  <a:lnTo>
                    <a:pt x="344762" y="102975"/>
                  </a:lnTo>
                  <a:lnTo>
                    <a:pt x="318727" y="38099"/>
                  </a:lnTo>
                  <a:cubicBezTo>
                    <a:pt x="316509" y="32592"/>
                    <a:pt x="311169" y="28987"/>
                    <a:pt x="305226" y="28987"/>
                  </a:cubicBezTo>
                  <a:close/>
                  <a:moveTo>
                    <a:pt x="159870" y="0"/>
                  </a:moveTo>
                  <a:lnTo>
                    <a:pt x="305226" y="0"/>
                  </a:lnTo>
                  <a:cubicBezTo>
                    <a:pt x="323142" y="0"/>
                    <a:pt x="339056" y="10707"/>
                    <a:pt x="345710" y="27302"/>
                  </a:cubicBezTo>
                  <a:lnTo>
                    <a:pt x="365672" y="77068"/>
                  </a:lnTo>
                  <a:lnTo>
                    <a:pt x="428681" y="87540"/>
                  </a:lnTo>
                  <a:cubicBezTo>
                    <a:pt x="449806" y="91036"/>
                    <a:pt x="465138" y="109062"/>
                    <a:pt x="465138" y="130440"/>
                  </a:cubicBezTo>
                  <a:lnTo>
                    <a:pt x="465138" y="347821"/>
                  </a:lnTo>
                  <a:cubicBezTo>
                    <a:pt x="465138" y="371808"/>
                    <a:pt x="445564" y="391319"/>
                    <a:pt x="421532" y="391319"/>
                  </a:cubicBezTo>
                  <a:lnTo>
                    <a:pt x="43585" y="391319"/>
                  </a:lnTo>
                  <a:cubicBezTo>
                    <a:pt x="19553" y="391319"/>
                    <a:pt x="0" y="371808"/>
                    <a:pt x="0" y="347821"/>
                  </a:cubicBezTo>
                  <a:lnTo>
                    <a:pt x="0" y="130440"/>
                  </a:lnTo>
                  <a:cubicBezTo>
                    <a:pt x="0" y="109062"/>
                    <a:pt x="15311" y="91036"/>
                    <a:pt x="36436" y="87540"/>
                  </a:cubicBezTo>
                  <a:lnTo>
                    <a:pt x="99445" y="77068"/>
                  </a:lnTo>
                  <a:lnTo>
                    <a:pt x="119364" y="27338"/>
                  </a:lnTo>
                  <a:cubicBezTo>
                    <a:pt x="126061" y="10707"/>
                    <a:pt x="141975" y="0"/>
                    <a:pt x="159870" y="0"/>
                  </a:cubicBezTo>
                  <a:close/>
                </a:path>
              </a:pathLst>
            </a:custGeom>
            <a:solidFill>
              <a:schemeClr val="accent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lIns="91440" tIns="45720" rIns="91440" bIns="45720" anchor="ctr">
              <a:normAutofit/>
            </a:bodyPr>
            <a:lstStyle/>
            <a:p>
              <a:pPr algn="ctr"/>
              <a:endParaRPr/>
            </a:p>
          </p:txBody>
        </p:sp>
        <p:sp>
          <p:nvSpPr>
            <p:cNvPr id="18" name="íṧļiḓè">
              <a:extLst>
                <a:ext uri="{FF2B5EF4-FFF2-40B4-BE49-F238E27FC236}">
                  <a16:creationId xmlns:a16="http://schemas.microsoft.com/office/drawing/2014/main" id="{754C4E8C-8F0B-407A-A002-191B4CD7ABFC}"/>
                </a:ext>
              </a:extLst>
            </p:cNvPr>
            <p:cNvSpPr/>
            <p:nvPr/>
          </p:nvSpPr>
          <p:spPr bwMode="auto">
            <a:xfrm>
              <a:off x="4379041" y="4279307"/>
              <a:ext cx="1685823" cy="1414491"/>
            </a:xfrm>
            <a:custGeom>
              <a:avLst/>
              <a:gdLst>
                <a:gd name="T0" fmla="*/ 601663 w 21600"/>
                <a:gd name="T1" fmla="*/ 504825 h 21600"/>
                <a:gd name="T2" fmla="*/ 601663 w 21600"/>
                <a:gd name="T3" fmla="*/ 504825 h 21600"/>
                <a:gd name="T4" fmla="*/ 601663 w 21600"/>
                <a:gd name="T5" fmla="*/ 504825 h 21600"/>
                <a:gd name="T6" fmla="*/ 601663 w 21600"/>
                <a:gd name="T7" fmla="*/ 5048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153"/>
                  </a:moveTo>
                  <a:cubicBezTo>
                    <a:pt x="21248" y="21600"/>
                    <a:pt x="21248" y="21600"/>
                    <a:pt x="21248" y="21600"/>
                  </a:cubicBezTo>
                  <a:cubicBezTo>
                    <a:pt x="12664" y="21347"/>
                    <a:pt x="4714" y="16052"/>
                    <a:pt x="0" y="7479"/>
                  </a:cubicBezTo>
                  <a:cubicBezTo>
                    <a:pt x="9358" y="0"/>
                    <a:pt x="9358" y="0"/>
                    <a:pt x="9358" y="0"/>
                  </a:cubicBezTo>
                  <a:cubicBezTo>
                    <a:pt x="12030" y="4790"/>
                    <a:pt x="16464" y="7984"/>
                    <a:pt x="21600" y="8153"/>
                  </a:cubicBezTo>
                  <a:close/>
                </a:path>
              </a:pathLst>
            </a:custGeom>
            <a:solidFill>
              <a:schemeClr val="bg1">
                <a:lumMod val="95000"/>
              </a:schemeClr>
            </a:solidFill>
            <a:ln>
              <a:noFill/>
            </a:ln>
            <a:effectLst/>
          </p:spPr>
          <p:txBody>
            <a:bodyPr wrap="square" lIns="91440" tIns="45720" rIns="91440" bIns="45720" anchor="ctr">
              <a:normAutofit/>
            </a:bodyPr>
            <a:lstStyle/>
            <a:p>
              <a:pPr algn="ctr"/>
              <a:endParaRPr/>
            </a:p>
          </p:txBody>
        </p:sp>
        <p:sp>
          <p:nvSpPr>
            <p:cNvPr id="19" name="iṧḻïḍè">
              <a:extLst>
                <a:ext uri="{FF2B5EF4-FFF2-40B4-BE49-F238E27FC236}">
                  <a16:creationId xmlns:a16="http://schemas.microsoft.com/office/drawing/2014/main" id="{ADFAF39C-3AB0-47F6-8E77-85D3DCC5D471}"/>
                </a:ext>
              </a:extLst>
            </p:cNvPr>
            <p:cNvSpPr/>
            <p:nvPr/>
          </p:nvSpPr>
          <p:spPr bwMode="auto">
            <a:xfrm>
              <a:off x="5019958" y="2114150"/>
              <a:ext cx="465138" cy="435749"/>
            </a:xfrm>
            <a:custGeom>
              <a:avLst/>
              <a:gdLst>
                <a:gd name="connsiteX0" fmla="*/ 73207 w 465138"/>
                <a:gd name="connsiteY0" fmla="*/ 72480 h 435749"/>
                <a:gd name="connsiteX1" fmla="*/ 73207 w 465138"/>
                <a:gd name="connsiteY1" fmla="*/ 276032 h 435749"/>
                <a:gd name="connsiteX2" fmla="*/ 391898 w 465138"/>
                <a:gd name="connsiteY2" fmla="*/ 276032 h 435749"/>
                <a:gd name="connsiteX3" fmla="*/ 391898 w 465138"/>
                <a:gd name="connsiteY3" fmla="*/ 72480 h 435749"/>
                <a:gd name="connsiteX4" fmla="*/ 391898 w 465138"/>
                <a:gd name="connsiteY4" fmla="*/ 57944 h 435749"/>
                <a:gd name="connsiteX5" fmla="*/ 406400 w 465138"/>
                <a:gd name="connsiteY5" fmla="*/ 72480 h 435749"/>
                <a:gd name="connsiteX6" fmla="*/ 406400 w 465138"/>
                <a:gd name="connsiteY6" fmla="*/ 275967 h 435749"/>
                <a:gd name="connsiteX7" fmla="*/ 391898 w 465138"/>
                <a:gd name="connsiteY7" fmla="*/ 290502 h 435749"/>
                <a:gd name="connsiteX8" fmla="*/ 73207 w 465138"/>
                <a:gd name="connsiteY8" fmla="*/ 290502 h 435749"/>
                <a:gd name="connsiteX9" fmla="*/ 58737 w 465138"/>
                <a:gd name="connsiteY9" fmla="*/ 275967 h 435749"/>
                <a:gd name="connsiteX10" fmla="*/ 58737 w 465138"/>
                <a:gd name="connsiteY10" fmla="*/ 72480 h 435749"/>
                <a:gd name="connsiteX11" fmla="*/ 73207 w 465138"/>
                <a:gd name="connsiteY11" fmla="*/ 57998 h 435749"/>
                <a:gd name="connsiteX12" fmla="*/ 43585 w 465138"/>
                <a:gd name="connsiteY12" fmla="*/ 29052 h 435749"/>
                <a:gd name="connsiteX13" fmla="*/ 29050 w 465138"/>
                <a:gd name="connsiteY13" fmla="*/ 43577 h 435749"/>
                <a:gd name="connsiteX14" fmla="*/ 29050 w 465138"/>
                <a:gd name="connsiteY14" fmla="*/ 334130 h 435749"/>
                <a:gd name="connsiteX15" fmla="*/ 43585 w 465138"/>
                <a:gd name="connsiteY15" fmla="*/ 348656 h 435749"/>
                <a:gd name="connsiteX16" fmla="*/ 174405 w 465138"/>
                <a:gd name="connsiteY16" fmla="*/ 348656 h 435749"/>
                <a:gd name="connsiteX17" fmla="*/ 290690 w 465138"/>
                <a:gd name="connsiteY17" fmla="*/ 348656 h 435749"/>
                <a:gd name="connsiteX18" fmla="*/ 421532 w 465138"/>
                <a:gd name="connsiteY18" fmla="*/ 348656 h 435749"/>
                <a:gd name="connsiteX19" fmla="*/ 436046 w 465138"/>
                <a:gd name="connsiteY19" fmla="*/ 334130 h 435749"/>
                <a:gd name="connsiteX20" fmla="*/ 436046 w 465138"/>
                <a:gd name="connsiteY20" fmla="*/ 43577 h 435749"/>
                <a:gd name="connsiteX21" fmla="*/ 421532 w 465138"/>
                <a:gd name="connsiteY21" fmla="*/ 29052 h 435749"/>
                <a:gd name="connsiteX22" fmla="*/ 43585 w 465138"/>
                <a:gd name="connsiteY22" fmla="*/ 0 h 435749"/>
                <a:gd name="connsiteX23" fmla="*/ 421532 w 465138"/>
                <a:gd name="connsiteY23" fmla="*/ 0 h 435749"/>
                <a:gd name="connsiteX24" fmla="*/ 465138 w 465138"/>
                <a:gd name="connsiteY24" fmla="*/ 43577 h 435749"/>
                <a:gd name="connsiteX25" fmla="*/ 465138 w 465138"/>
                <a:gd name="connsiteY25" fmla="*/ 334130 h 435749"/>
                <a:gd name="connsiteX26" fmla="*/ 421661 w 465138"/>
                <a:gd name="connsiteY26" fmla="*/ 377687 h 435749"/>
                <a:gd name="connsiteX27" fmla="*/ 276154 w 465138"/>
                <a:gd name="connsiteY27" fmla="*/ 377687 h 435749"/>
                <a:gd name="connsiteX28" fmla="*/ 276154 w 465138"/>
                <a:gd name="connsiteY28" fmla="*/ 395360 h 435749"/>
                <a:gd name="connsiteX29" fmla="*/ 366899 w 465138"/>
                <a:gd name="connsiteY29" fmla="*/ 407142 h 435749"/>
                <a:gd name="connsiteX30" fmla="*/ 377903 w 465138"/>
                <a:gd name="connsiteY30" fmla="*/ 421223 h 435749"/>
                <a:gd name="connsiteX31" fmla="*/ 363368 w 465138"/>
                <a:gd name="connsiteY31" fmla="*/ 435749 h 435749"/>
                <a:gd name="connsiteX32" fmla="*/ 101728 w 465138"/>
                <a:gd name="connsiteY32" fmla="*/ 435749 h 435749"/>
                <a:gd name="connsiteX33" fmla="*/ 87192 w 465138"/>
                <a:gd name="connsiteY33" fmla="*/ 421223 h 435749"/>
                <a:gd name="connsiteX34" fmla="*/ 98218 w 465138"/>
                <a:gd name="connsiteY34" fmla="*/ 407142 h 435749"/>
                <a:gd name="connsiteX35" fmla="*/ 188941 w 465138"/>
                <a:gd name="connsiteY35" fmla="*/ 395360 h 435749"/>
                <a:gd name="connsiteX36" fmla="*/ 188941 w 465138"/>
                <a:gd name="connsiteY36" fmla="*/ 377687 h 435749"/>
                <a:gd name="connsiteX37" fmla="*/ 43456 w 465138"/>
                <a:gd name="connsiteY37" fmla="*/ 377687 h 435749"/>
                <a:gd name="connsiteX38" fmla="*/ 0 w 465138"/>
                <a:gd name="connsiteY38" fmla="*/ 334130 h 435749"/>
                <a:gd name="connsiteX39" fmla="*/ 0 w 465138"/>
                <a:gd name="connsiteY39" fmla="*/ 43577 h 435749"/>
                <a:gd name="connsiteX40" fmla="*/ 43585 w 465138"/>
                <a:gd name="connsiteY40" fmla="*/ 0 h 435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65138" h="435749">
                  <a:moveTo>
                    <a:pt x="73207" y="72480"/>
                  </a:moveTo>
                  <a:lnTo>
                    <a:pt x="73207" y="276032"/>
                  </a:lnTo>
                  <a:lnTo>
                    <a:pt x="391898" y="276032"/>
                  </a:lnTo>
                  <a:cubicBezTo>
                    <a:pt x="391898" y="276032"/>
                    <a:pt x="391898" y="72480"/>
                    <a:pt x="391898" y="72480"/>
                  </a:cubicBezTo>
                  <a:close/>
                  <a:moveTo>
                    <a:pt x="391898" y="57944"/>
                  </a:moveTo>
                  <a:cubicBezTo>
                    <a:pt x="399914" y="57944"/>
                    <a:pt x="406400" y="64437"/>
                    <a:pt x="406400" y="72480"/>
                  </a:cubicBezTo>
                  <a:lnTo>
                    <a:pt x="406400" y="275967"/>
                  </a:lnTo>
                  <a:cubicBezTo>
                    <a:pt x="406400" y="284010"/>
                    <a:pt x="399914" y="290502"/>
                    <a:pt x="391898" y="290502"/>
                  </a:cubicBezTo>
                  <a:lnTo>
                    <a:pt x="73207" y="290502"/>
                  </a:lnTo>
                  <a:cubicBezTo>
                    <a:pt x="65208" y="290502"/>
                    <a:pt x="58737" y="284010"/>
                    <a:pt x="58737" y="275967"/>
                  </a:cubicBezTo>
                  <a:lnTo>
                    <a:pt x="58737" y="72480"/>
                  </a:lnTo>
                  <a:cubicBezTo>
                    <a:pt x="58737" y="64437"/>
                    <a:pt x="65208" y="57998"/>
                    <a:pt x="73207" y="57998"/>
                  </a:cubicBezTo>
                  <a:close/>
                  <a:moveTo>
                    <a:pt x="43585" y="29052"/>
                  </a:moveTo>
                  <a:cubicBezTo>
                    <a:pt x="35553" y="29052"/>
                    <a:pt x="29050" y="35548"/>
                    <a:pt x="29050" y="43577"/>
                  </a:cubicBezTo>
                  <a:lnTo>
                    <a:pt x="29050" y="334130"/>
                  </a:lnTo>
                  <a:cubicBezTo>
                    <a:pt x="29050" y="342139"/>
                    <a:pt x="35553" y="348656"/>
                    <a:pt x="43585" y="348656"/>
                  </a:cubicBezTo>
                  <a:lnTo>
                    <a:pt x="174405" y="348656"/>
                  </a:lnTo>
                  <a:lnTo>
                    <a:pt x="290690" y="348656"/>
                  </a:lnTo>
                  <a:lnTo>
                    <a:pt x="421532" y="348656"/>
                  </a:lnTo>
                  <a:cubicBezTo>
                    <a:pt x="429521" y="348656"/>
                    <a:pt x="436046" y="342139"/>
                    <a:pt x="436046" y="334130"/>
                  </a:cubicBezTo>
                  <a:cubicBezTo>
                    <a:pt x="436046" y="334130"/>
                    <a:pt x="436046" y="43577"/>
                    <a:pt x="436046" y="43577"/>
                  </a:cubicBezTo>
                  <a:cubicBezTo>
                    <a:pt x="436046" y="35548"/>
                    <a:pt x="429521" y="29052"/>
                    <a:pt x="421532" y="29052"/>
                  </a:cubicBezTo>
                  <a:close/>
                  <a:moveTo>
                    <a:pt x="43585" y="0"/>
                  </a:moveTo>
                  <a:lnTo>
                    <a:pt x="421532" y="0"/>
                  </a:lnTo>
                  <a:cubicBezTo>
                    <a:pt x="445585" y="0"/>
                    <a:pt x="465138" y="19489"/>
                    <a:pt x="465138" y="43577"/>
                  </a:cubicBezTo>
                  <a:lnTo>
                    <a:pt x="465138" y="334130"/>
                  </a:lnTo>
                  <a:cubicBezTo>
                    <a:pt x="465138" y="358158"/>
                    <a:pt x="445671" y="377626"/>
                    <a:pt x="421661" y="377687"/>
                  </a:cubicBezTo>
                  <a:lnTo>
                    <a:pt x="276154" y="377687"/>
                  </a:lnTo>
                  <a:lnTo>
                    <a:pt x="276154" y="395360"/>
                  </a:lnTo>
                  <a:lnTo>
                    <a:pt x="366899" y="407142"/>
                  </a:lnTo>
                  <a:cubicBezTo>
                    <a:pt x="373381" y="408776"/>
                    <a:pt x="377903" y="414566"/>
                    <a:pt x="377903" y="421223"/>
                  </a:cubicBezTo>
                  <a:cubicBezTo>
                    <a:pt x="377903" y="429253"/>
                    <a:pt x="371422" y="435749"/>
                    <a:pt x="363368" y="435749"/>
                  </a:cubicBezTo>
                  <a:lnTo>
                    <a:pt x="101728" y="435749"/>
                  </a:lnTo>
                  <a:cubicBezTo>
                    <a:pt x="93695" y="435749"/>
                    <a:pt x="87192" y="429253"/>
                    <a:pt x="87192" y="421223"/>
                  </a:cubicBezTo>
                  <a:cubicBezTo>
                    <a:pt x="87192" y="414566"/>
                    <a:pt x="91736" y="408776"/>
                    <a:pt x="98218" y="407142"/>
                  </a:cubicBezTo>
                  <a:lnTo>
                    <a:pt x="188941" y="395360"/>
                  </a:lnTo>
                  <a:lnTo>
                    <a:pt x="188941" y="377687"/>
                  </a:lnTo>
                  <a:lnTo>
                    <a:pt x="43456" y="377687"/>
                  </a:lnTo>
                  <a:cubicBezTo>
                    <a:pt x="19446" y="377626"/>
                    <a:pt x="0" y="358158"/>
                    <a:pt x="0" y="334130"/>
                  </a:cubicBezTo>
                  <a:lnTo>
                    <a:pt x="0" y="43577"/>
                  </a:lnTo>
                  <a:cubicBezTo>
                    <a:pt x="0" y="19489"/>
                    <a:pt x="19489" y="0"/>
                    <a:pt x="43585" y="0"/>
                  </a:cubicBezTo>
                  <a:close/>
                </a:path>
              </a:pathLst>
            </a:custGeom>
            <a:solidFill>
              <a:schemeClr val="accent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lIns="91440" tIns="45720" rIns="91440" bIns="45720" anchor="ctr">
              <a:normAutofit/>
            </a:bodyPr>
            <a:lstStyle/>
            <a:p>
              <a:pPr algn="ctr"/>
              <a:endParaRPr/>
            </a:p>
          </p:txBody>
        </p:sp>
        <p:sp>
          <p:nvSpPr>
            <p:cNvPr id="20" name="íśḻïḍe">
              <a:extLst>
                <a:ext uri="{FF2B5EF4-FFF2-40B4-BE49-F238E27FC236}">
                  <a16:creationId xmlns:a16="http://schemas.microsoft.com/office/drawing/2014/main" id="{6F53981B-2545-439E-952D-72AB01EAC0A4}"/>
                </a:ext>
              </a:extLst>
            </p:cNvPr>
            <p:cNvSpPr/>
            <p:nvPr/>
          </p:nvSpPr>
          <p:spPr bwMode="auto">
            <a:xfrm>
              <a:off x="7141301" y="2682445"/>
              <a:ext cx="1016386" cy="1899332"/>
            </a:xfrm>
            <a:custGeom>
              <a:avLst/>
              <a:gdLst>
                <a:gd name="T0" fmla="*/ 362725 w 20053"/>
                <a:gd name="T1" fmla="*/ 677863 h 21600"/>
                <a:gd name="T2" fmla="*/ 362725 w 20053"/>
                <a:gd name="T3" fmla="*/ 677863 h 21600"/>
                <a:gd name="T4" fmla="*/ 362725 w 20053"/>
                <a:gd name="T5" fmla="*/ 677863 h 21600"/>
                <a:gd name="T6" fmla="*/ 362725 w 20053"/>
                <a:gd name="T7" fmla="*/ 6778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53" h="21600">
                  <a:moveTo>
                    <a:pt x="0" y="4620"/>
                  </a:moveTo>
                  <a:cubicBezTo>
                    <a:pt x="15412" y="0"/>
                    <a:pt x="15412" y="0"/>
                    <a:pt x="15412" y="0"/>
                  </a:cubicBezTo>
                  <a:cubicBezTo>
                    <a:pt x="21599" y="6741"/>
                    <a:pt x="21599" y="14858"/>
                    <a:pt x="15412" y="21599"/>
                  </a:cubicBezTo>
                  <a:cubicBezTo>
                    <a:pt x="0" y="16979"/>
                    <a:pt x="0" y="16979"/>
                    <a:pt x="0" y="16979"/>
                  </a:cubicBezTo>
                  <a:cubicBezTo>
                    <a:pt x="1737" y="15169"/>
                    <a:pt x="2605" y="13047"/>
                    <a:pt x="2605" y="10800"/>
                  </a:cubicBezTo>
                  <a:cubicBezTo>
                    <a:pt x="2605" y="8553"/>
                    <a:pt x="1737" y="6492"/>
                    <a:pt x="0" y="4620"/>
                  </a:cubicBezTo>
                  <a:close/>
                </a:path>
              </a:pathLst>
            </a:custGeom>
            <a:solidFill>
              <a:schemeClr val="bg1">
                <a:lumMod val="95000"/>
              </a:schemeClr>
            </a:solidFill>
            <a:ln>
              <a:noFill/>
            </a:ln>
            <a:effectLst/>
          </p:spPr>
          <p:txBody>
            <a:bodyPr wrap="square" lIns="91440" tIns="45720" rIns="91440" bIns="45720" anchor="ctr">
              <a:normAutofit/>
            </a:bodyPr>
            <a:lstStyle/>
            <a:p>
              <a:pPr algn="ctr"/>
              <a:endParaRPr/>
            </a:p>
          </p:txBody>
        </p:sp>
        <p:sp>
          <p:nvSpPr>
            <p:cNvPr id="21" name="íSlíďê">
              <a:extLst>
                <a:ext uri="{FF2B5EF4-FFF2-40B4-BE49-F238E27FC236}">
                  <a16:creationId xmlns:a16="http://schemas.microsoft.com/office/drawing/2014/main" id="{6BAE7CEE-CBA1-46E5-9AC1-DD169CDAEBCD}"/>
                </a:ext>
              </a:extLst>
            </p:cNvPr>
            <p:cNvSpPr/>
            <p:nvPr/>
          </p:nvSpPr>
          <p:spPr bwMode="auto">
            <a:xfrm>
              <a:off x="6670758" y="2101576"/>
              <a:ext cx="465138" cy="406396"/>
            </a:xfrm>
            <a:custGeom>
              <a:avLst/>
              <a:gdLst>
                <a:gd name="connsiteX0" fmla="*/ 435769 w 465138"/>
                <a:gd name="connsiteY0" fmla="*/ 319087 h 406396"/>
                <a:gd name="connsiteX1" fmla="*/ 465138 w 465138"/>
                <a:gd name="connsiteY1" fmla="*/ 377296 h 406396"/>
                <a:gd name="connsiteX2" fmla="*/ 435769 w 465138"/>
                <a:gd name="connsiteY2" fmla="*/ 406396 h 406396"/>
                <a:gd name="connsiteX3" fmla="*/ 406400 w 465138"/>
                <a:gd name="connsiteY3" fmla="*/ 377296 h 406396"/>
                <a:gd name="connsiteX4" fmla="*/ 435769 w 465138"/>
                <a:gd name="connsiteY4" fmla="*/ 319087 h 406396"/>
                <a:gd name="connsiteX5" fmla="*/ 101727 w 465138"/>
                <a:gd name="connsiteY5" fmla="*/ 145332 h 406396"/>
                <a:gd name="connsiteX6" fmla="*/ 101727 w 465138"/>
                <a:gd name="connsiteY6" fmla="*/ 261518 h 406396"/>
                <a:gd name="connsiteX7" fmla="*/ 232569 w 465138"/>
                <a:gd name="connsiteY7" fmla="*/ 305099 h 406396"/>
                <a:gd name="connsiteX8" fmla="*/ 363367 w 465138"/>
                <a:gd name="connsiteY8" fmla="*/ 261518 h 406396"/>
                <a:gd name="connsiteX9" fmla="*/ 363367 w 465138"/>
                <a:gd name="connsiteY9" fmla="*/ 145332 h 406396"/>
                <a:gd name="connsiteX10" fmla="*/ 242367 w 465138"/>
                <a:gd name="connsiteY10" fmla="*/ 173242 h 406396"/>
                <a:gd name="connsiteX11" fmla="*/ 232569 w 465138"/>
                <a:gd name="connsiteY11" fmla="*/ 174340 h 406396"/>
                <a:gd name="connsiteX12" fmla="*/ 222943 w 465138"/>
                <a:gd name="connsiteY12" fmla="*/ 173273 h 406396"/>
                <a:gd name="connsiteX13" fmla="*/ 435769 w 465138"/>
                <a:gd name="connsiteY13" fmla="*/ 145256 h 406396"/>
                <a:gd name="connsiteX14" fmla="*/ 450056 w 465138"/>
                <a:gd name="connsiteY14" fmla="*/ 159755 h 406396"/>
                <a:gd name="connsiteX15" fmla="*/ 450056 w 465138"/>
                <a:gd name="connsiteY15" fmla="*/ 290293 h 406396"/>
                <a:gd name="connsiteX16" fmla="*/ 435769 w 465138"/>
                <a:gd name="connsiteY16" fmla="*/ 304792 h 406396"/>
                <a:gd name="connsiteX17" fmla="*/ 421481 w 465138"/>
                <a:gd name="connsiteY17" fmla="*/ 290293 h 406396"/>
                <a:gd name="connsiteX18" fmla="*/ 421481 w 465138"/>
                <a:gd name="connsiteY18" fmla="*/ 159755 h 406396"/>
                <a:gd name="connsiteX19" fmla="*/ 435769 w 465138"/>
                <a:gd name="connsiteY19" fmla="*/ 145256 h 406396"/>
                <a:gd name="connsiteX20" fmla="*/ 232569 w 465138"/>
                <a:gd name="connsiteY20" fmla="*/ 29054 h 406396"/>
                <a:gd name="connsiteX21" fmla="*/ 229296 w 465138"/>
                <a:gd name="connsiteY21" fmla="*/ 29425 h 406396"/>
                <a:gd name="connsiteX22" fmla="*/ 40333 w 465138"/>
                <a:gd name="connsiteY22" fmla="*/ 73007 h 406396"/>
                <a:gd name="connsiteX23" fmla="*/ 29049 w 465138"/>
                <a:gd name="connsiteY23" fmla="*/ 87162 h 406396"/>
                <a:gd name="connsiteX24" fmla="*/ 40333 w 465138"/>
                <a:gd name="connsiteY24" fmla="*/ 101334 h 406396"/>
                <a:gd name="connsiteX25" fmla="*/ 229296 w 465138"/>
                <a:gd name="connsiteY25" fmla="*/ 144915 h 406396"/>
                <a:gd name="connsiteX26" fmla="*/ 232569 w 465138"/>
                <a:gd name="connsiteY26" fmla="*/ 145286 h 406396"/>
                <a:gd name="connsiteX27" fmla="*/ 235820 w 465138"/>
                <a:gd name="connsiteY27" fmla="*/ 144915 h 406396"/>
                <a:gd name="connsiteX28" fmla="*/ 424783 w 465138"/>
                <a:gd name="connsiteY28" fmla="*/ 101334 h 406396"/>
                <a:gd name="connsiteX29" fmla="*/ 436046 w 465138"/>
                <a:gd name="connsiteY29" fmla="*/ 87162 h 406396"/>
                <a:gd name="connsiteX30" fmla="*/ 424783 w 465138"/>
                <a:gd name="connsiteY30" fmla="*/ 73007 h 406396"/>
                <a:gd name="connsiteX31" fmla="*/ 235820 w 465138"/>
                <a:gd name="connsiteY31" fmla="*/ 29425 h 406396"/>
                <a:gd name="connsiteX32" fmla="*/ 232569 w 465138"/>
                <a:gd name="connsiteY32" fmla="*/ 29054 h 406396"/>
                <a:gd name="connsiteX33" fmla="*/ 232569 w 465138"/>
                <a:gd name="connsiteY33" fmla="*/ 0 h 406396"/>
                <a:gd name="connsiteX34" fmla="*/ 242173 w 465138"/>
                <a:gd name="connsiteY34" fmla="*/ 1052 h 406396"/>
                <a:gd name="connsiteX35" fmla="*/ 431330 w 465138"/>
                <a:gd name="connsiteY35" fmla="*/ 44680 h 406396"/>
                <a:gd name="connsiteX36" fmla="*/ 465138 w 465138"/>
                <a:gd name="connsiteY36" fmla="*/ 87162 h 406396"/>
                <a:gd name="connsiteX37" fmla="*/ 431330 w 465138"/>
                <a:gd name="connsiteY37" fmla="*/ 129645 h 406396"/>
                <a:gd name="connsiteX38" fmla="*/ 392438 w 465138"/>
                <a:gd name="connsiteY38" fmla="*/ 138618 h 406396"/>
                <a:gd name="connsiteX39" fmla="*/ 392438 w 465138"/>
                <a:gd name="connsiteY39" fmla="*/ 261518 h 406396"/>
                <a:gd name="connsiteX40" fmla="*/ 232569 w 465138"/>
                <a:gd name="connsiteY40" fmla="*/ 334169 h 406396"/>
                <a:gd name="connsiteX41" fmla="*/ 72656 w 465138"/>
                <a:gd name="connsiteY41" fmla="*/ 261518 h 406396"/>
                <a:gd name="connsiteX42" fmla="*/ 72656 w 465138"/>
                <a:gd name="connsiteY42" fmla="*/ 138618 h 406396"/>
                <a:gd name="connsiteX43" fmla="*/ 33787 w 465138"/>
                <a:gd name="connsiteY43" fmla="*/ 129645 h 406396"/>
                <a:gd name="connsiteX44" fmla="*/ 0 w 465138"/>
                <a:gd name="connsiteY44" fmla="*/ 87162 h 406396"/>
                <a:gd name="connsiteX45" fmla="*/ 33808 w 465138"/>
                <a:gd name="connsiteY45" fmla="*/ 44680 h 406396"/>
                <a:gd name="connsiteX46" fmla="*/ 222749 w 465138"/>
                <a:gd name="connsiteY46" fmla="*/ 1098 h 406396"/>
                <a:gd name="connsiteX47" fmla="*/ 232569 w 465138"/>
                <a:gd name="connsiteY47" fmla="*/ 0 h 406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65138" h="406396">
                  <a:moveTo>
                    <a:pt x="435769" y="319087"/>
                  </a:moveTo>
                  <a:cubicBezTo>
                    <a:pt x="451979" y="319087"/>
                    <a:pt x="465138" y="361236"/>
                    <a:pt x="465138" y="377296"/>
                  </a:cubicBezTo>
                  <a:cubicBezTo>
                    <a:pt x="465138" y="393352"/>
                    <a:pt x="451979" y="406396"/>
                    <a:pt x="435769" y="406396"/>
                  </a:cubicBezTo>
                  <a:cubicBezTo>
                    <a:pt x="419556" y="406396"/>
                    <a:pt x="406400" y="393352"/>
                    <a:pt x="406400" y="377296"/>
                  </a:cubicBezTo>
                  <a:cubicBezTo>
                    <a:pt x="406400" y="361236"/>
                    <a:pt x="419556" y="319087"/>
                    <a:pt x="435769" y="319087"/>
                  </a:cubicBezTo>
                  <a:close/>
                  <a:moveTo>
                    <a:pt x="101727" y="145332"/>
                  </a:moveTo>
                  <a:lnTo>
                    <a:pt x="101727" y="261518"/>
                  </a:lnTo>
                  <a:cubicBezTo>
                    <a:pt x="101727" y="277577"/>
                    <a:pt x="145334" y="305099"/>
                    <a:pt x="232569" y="305099"/>
                  </a:cubicBezTo>
                  <a:cubicBezTo>
                    <a:pt x="319761" y="305099"/>
                    <a:pt x="363367" y="277577"/>
                    <a:pt x="363367" y="261518"/>
                  </a:cubicBezTo>
                  <a:cubicBezTo>
                    <a:pt x="363367" y="261518"/>
                    <a:pt x="363367" y="145332"/>
                    <a:pt x="363367" y="145332"/>
                  </a:cubicBezTo>
                  <a:lnTo>
                    <a:pt x="242367" y="173242"/>
                  </a:lnTo>
                  <a:cubicBezTo>
                    <a:pt x="238986" y="173984"/>
                    <a:pt x="235777" y="174340"/>
                    <a:pt x="232569" y="174340"/>
                  </a:cubicBezTo>
                  <a:cubicBezTo>
                    <a:pt x="229360" y="174340"/>
                    <a:pt x="226130" y="173984"/>
                    <a:pt x="222943" y="173273"/>
                  </a:cubicBezTo>
                  <a:close/>
                  <a:moveTo>
                    <a:pt x="435769" y="145256"/>
                  </a:moveTo>
                  <a:cubicBezTo>
                    <a:pt x="443651" y="145256"/>
                    <a:pt x="450056" y="151741"/>
                    <a:pt x="450056" y="159755"/>
                  </a:cubicBezTo>
                  <a:lnTo>
                    <a:pt x="450056" y="290293"/>
                  </a:lnTo>
                  <a:cubicBezTo>
                    <a:pt x="450056" y="298307"/>
                    <a:pt x="443651" y="304792"/>
                    <a:pt x="435769" y="304792"/>
                  </a:cubicBezTo>
                  <a:cubicBezTo>
                    <a:pt x="427885" y="304792"/>
                    <a:pt x="421481" y="298307"/>
                    <a:pt x="421481" y="290293"/>
                  </a:cubicBezTo>
                  <a:lnTo>
                    <a:pt x="421481" y="159755"/>
                  </a:lnTo>
                  <a:cubicBezTo>
                    <a:pt x="421481" y="151741"/>
                    <a:pt x="427885" y="145256"/>
                    <a:pt x="435769" y="145256"/>
                  </a:cubicBezTo>
                  <a:close/>
                  <a:moveTo>
                    <a:pt x="232569" y="29054"/>
                  </a:moveTo>
                  <a:cubicBezTo>
                    <a:pt x="231449" y="29054"/>
                    <a:pt x="230372" y="29178"/>
                    <a:pt x="229296" y="29425"/>
                  </a:cubicBezTo>
                  <a:lnTo>
                    <a:pt x="40333" y="73007"/>
                  </a:lnTo>
                  <a:cubicBezTo>
                    <a:pt x="33722" y="74523"/>
                    <a:pt x="29049" y="80402"/>
                    <a:pt x="29049" y="87162"/>
                  </a:cubicBezTo>
                  <a:cubicBezTo>
                    <a:pt x="29049" y="93938"/>
                    <a:pt x="33722" y="99817"/>
                    <a:pt x="40333" y="101334"/>
                  </a:cubicBezTo>
                  <a:lnTo>
                    <a:pt x="229296" y="144915"/>
                  </a:lnTo>
                  <a:cubicBezTo>
                    <a:pt x="230372" y="145162"/>
                    <a:pt x="231449" y="145286"/>
                    <a:pt x="232569" y="145286"/>
                  </a:cubicBezTo>
                  <a:cubicBezTo>
                    <a:pt x="233667" y="145286"/>
                    <a:pt x="234744" y="145162"/>
                    <a:pt x="235820" y="144915"/>
                  </a:cubicBezTo>
                  <a:cubicBezTo>
                    <a:pt x="235820" y="144915"/>
                    <a:pt x="424783" y="101334"/>
                    <a:pt x="424783" y="101334"/>
                  </a:cubicBezTo>
                  <a:cubicBezTo>
                    <a:pt x="431394" y="99817"/>
                    <a:pt x="436046" y="93938"/>
                    <a:pt x="436046" y="87162"/>
                  </a:cubicBezTo>
                  <a:cubicBezTo>
                    <a:pt x="436046" y="80402"/>
                    <a:pt x="431394" y="74523"/>
                    <a:pt x="424783" y="73007"/>
                  </a:cubicBezTo>
                  <a:lnTo>
                    <a:pt x="235820" y="29425"/>
                  </a:lnTo>
                  <a:cubicBezTo>
                    <a:pt x="234744" y="29178"/>
                    <a:pt x="233667" y="29054"/>
                    <a:pt x="232569" y="29054"/>
                  </a:cubicBezTo>
                  <a:close/>
                  <a:moveTo>
                    <a:pt x="232569" y="0"/>
                  </a:moveTo>
                  <a:cubicBezTo>
                    <a:pt x="235777" y="0"/>
                    <a:pt x="238986" y="340"/>
                    <a:pt x="242173" y="1052"/>
                  </a:cubicBezTo>
                  <a:lnTo>
                    <a:pt x="431330" y="44680"/>
                  </a:lnTo>
                  <a:cubicBezTo>
                    <a:pt x="451227" y="49274"/>
                    <a:pt x="465138" y="66741"/>
                    <a:pt x="465138" y="87162"/>
                  </a:cubicBezTo>
                  <a:cubicBezTo>
                    <a:pt x="465138" y="107599"/>
                    <a:pt x="451227" y="125066"/>
                    <a:pt x="431330" y="129645"/>
                  </a:cubicBezTo>
                  <a:lnTo>
                    <a:pt x="392438" y="138618"/>
                  </a:lnTo>
                  <a:lnTo>
                    <a:pt x="392438" y="261518"/>
                  </a:lnTo>
                  <a:cubicBezTo>
                    <a:pt x="392438" y="300087"/>
                    <a:pt x="348293" y="334169"/>
                    <a:pt x="232569" y="334169"/>
                  </a:cubicBezTo>
                  <a:cubicBezTo>
                    <a:pt x="116823" y="334169"/>
                    <a:pt x="72656" y="300087"/>
                    <a:pt x="72656" y="261518"/>
                  </a:cubicBezTo>
                  <a:lnTo>
                    <a:pt x="72656" y="138618"/>
                  </a:lnTo>
                  <a:lnTo>
                    <a:pt x="33787" y="129645"/>
                  </a:lnTo>
                  <a:cubicBezTo>
                    <a:pt x="13889" y="125066"/>
                    <a:pt x="0" y="107599"/>
                    <a:pt x="0" y="87162"/>
                  </a:cubicBezTo>
                  <a:cubicBezTo>
                    <a:pt x="0" y="66741"/>
                    <a:pt x="13889" y="49274"/>
                    <a:pt x="33808" y="44680"/>
                  </a:cubicBezTo>
                  <a:lnTo>
                    <a:pt x="222749" y="1098"/>
                  </a:lnTo>
                  <a:cubicBezTo>
                    <a:pt x="226130" y="340"/>
                    <a:pt x="229360" y="0"/>
                    <a:pt x="232569" y="0"/>
                  </a:cubicBezTo>
                  <a:close/>
                </a:path>
              </a:pathLst>
            </a:custGeom>
            <a:solidFill>
              <a:schemeClr val="accent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lIns="91440" tIns="45720" rIns="91440" bIns="45720" anchor="ctr">
              <a:normAutofit/>
            </a:bodyPr>
            <a:lstStyle/>
            <a:p>
              <a:pPr algn="ctr"/>
              <a:endParaRPr/>
            </a:p>
          </p:txBody>
        </p:sp>
        <p:sp>
          <p:nvSpPr>
            <p:cNvPr id="22" name="ïŝļîdê">
              <a:extLst>
                <a:ext uri="{FF2B5EF4-FFF2-40B4-BE49-F238E27FC236}">
                  <a16:creationId xmlns:a16="http://schemas.microsoft.com/office/drawing/2014/main" id="{3D73CD64-B733-4F92-8C31-951CA7AFE5CB}"/>
                </a:ext>
              </a:extLst>
            </p:cNvPr>
            <p:cNvSpPr/>
            <p:nvPr/>
          </p:nvSpPr>
          <p:spPr bwMode="auto">
            <a:xfrm>
              <a:off x="6169394" y="4245946"/>
              <a:ext cx="1688048" cy="1441179"/>
            </a:xfrm>
            <a:custGeom>
              <a:avLst/>
              <a:gdLst>
                <a:gd name="T0" fmla="*/ 602457 w 21600"/>
                <a:gd name="T1" fmla="*/ 514350 h 21600"/>
                <a:gd name="T2" fmla="*/ 602457 w 21600"/>
                <a:gd name="T3" fmla="*/ 514350 h 21600"/>
                <a:gd name="T4" fmla="*/ 602457 w 21600"/>
                <a:gd name="T5" fmla="*/ 514350 h 21600"/>
                <a:gd name="T6" fmla="*/ 602457 w 21600"/>
                <a:gd name="T7" fmla="*/ 514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961" y="0"/>
                  </a:moveTo>
                  <a:cubicBezTo>
                    <a:pt x="21600" y="6924"/>
                    <a:pt x="21600" y="6924"/>
                    <a:pt x="21600" y="6924"/>
                  </a:cubicBezTo>
                  <a:cubicBezTo>
                    <a:pt x="17096" y="15499"/>
                    <a:pt x="9287" y="21023"/>
                    <a:pt x="703" y="21600"/>
                  </a:cubicBezTo>
                  <a:cubicBezTo>
                    <a:pt x="0" y="8492"/>
                    <a:pt x="0" y="8492"/>
                    <a:pt x="0" y="8492"/>
                  </a:cubicBezTo>
                  <a:cubicBezTo>
                    <a:pt x="5065" y="8079"/>
                    <a:pt x="9498" y="4782"/>
                    <a:pt x="11961" y="0"/>
                  </a:cubicBezTo>
                  <a:close/>
                </a:path>
              </a:pathLst>
            </a:custGeom>
            <a:solidFill>
              <a:schemeClr val="bg1">
                <a:lumMod val="95000"/>
              </a:schemeClr>
            </a:solidFill>
            <a:ln>
              <a:noFill/>
            </a:ln>
            <a:effectLst/>
          </p:spPr>
          <p:txBody>
            <a:bodyPr wrap="square" lIns="91440" tIns="45720" rIns="91440" bIns="45720" anchor="ctr">
              <a:normAutofit/>
            </a:bodyPr>
            <a:lstStyle/>
            <a:p>
              <a:pPr algn="ctr"/>
              <a:endParaRPr/>
            </a:p>
          </p:txBody>
        </p:sp>
        <p:sp>
          <p:nvSpPr>
            <p:cNvPr id="23" name="ïšḷïḋè">
              <a:extLst>
                <a:ext uri="{FF2B5EF4-FFF2-40B4-BE49-F238E27FC236}">
                  <a16:creationId xmlns:a16="http://schemas.microsoft.com/office/drawing/2014/main" id="{ACA28947-0BEF-4AC7-8F71-32FED5A1842A}"/>
                </a:ext>
              </a:extLst>
            </p:cNvPr>
            <p:cNvSpPr/>
            <p:nvPr/>
          </p:nvSpPr>
          <p:spPr bwMode="auto">
            <a:xfrm>
              <a:off x="6750245" y="4753945"/>
              <a:ext cx="464344" cy="465138"/>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lIns="91440" tIns="45720" rIns="91440" bIns="45720" anchor="ctr">
              <a:normAutofit/>
            </a:bodyPr>
            <a:lstStyle/>
            <a:p>
              <a:pPr algn="ctr"/>
              <a:endParaRPr/>
            </a:p>
          </p:txBody>
        </p:sp>
        <p:grpSp>
          <p:nvGrpSpPr>
            <p:cNvPr id="24" name="ïṣḷïḍè">
              <a:extLst>
                <a:ext uri="{FF2B5EF4-FFF2-40B4-BE49-F238E27FC236}">
                  <a16:creationId xmlns:a16="http://schemas.microsoft.com/office/drawing/2014/main" id="{9684F6F9-E239-47D4-83E0-8E79E71E2DB0}"/>
                </a:ext>
              </a:extLst>
            </p:cNvPr>
            <p:cNvGrpSpPr/>
            <p:nvPr/>
          </p:nvGrpSpPr>
          <p:grpSpPr>
            <a:xfrm>
              <a:off x="8157687" y="1216333"/>
              <a:ext cx="3813191" cy="1807591"/>
              <a:chOff x="8157687" y="1216333"/>
              <a:chExt cx="3813191" cy="1807591"/>
            </a:xfrm>
          </p:grpSpPr>
          <p:sp>
            <p:nvSpPr>
              <p:cNvPr id="51" name="ïṧlïḍe">
                <a:extLst>
                  <a:ext uri="{FF2B5EF4-FFF2-40B4-BE49-F238E27FC236}">
                    <a16:creationId xmlns:a16="http://schemas.microsoft.com/office/drawing/2014/main" id="{BC8C9FCC-AF53-4F29-A7D0-30CA3552B01F}"/>
                  </a:ext>
                </a:extLst>
              </p:cNvPr>
              <p:cNvSpPr txBox="1"/>
              <p:nvPr/>
            </p:nvSpPr>
            <p:spPr>
              <a:xfrm>
                <a:off x="8157687" y="1216333"/>
                <a:ext cx="1411264" cy="449700"/>
              </a:xfrm>
              <a:prstGeom prst="rect">
                <a:avLst/>
              </a:prstGeom>
              <a:noFill/>
            </p:spPr>
            <p:txBody>
              <a:bodyPr wrap="square" lIns="91440" tIns="45720" rIns="91440" bIns="45720" anchor="ctr" anchorCtr="0">
                <a:normAutofit/>
              </a:bodyPr>
              <a:lstStyle/>
              <a:p>
                <a:pPr algn="ctr"/>
                <a:r>
                  <a:rPr lang="zh-CN" altLang="en-US" b="1" dirty="0">
                    <a:solidFill>
                      <a:srgbClr val="FF6D00"/>
                    </a:solidFill>
                  </a:rPr>
                  <a:t>自服务门户</a:t>
                </a:r>
              </a:p>
            </p:txBody>
          </p:sp>
          <p:sp>
            <p:nvSpPr>
              <p:cNvPr id="52" name="işļiḍê">
                <a:extLst>
                  <a:ext uri="{FF2B5EF4-FFF2-40B4-BE49-F238E27FC236}">
                    <a16:creationId xmlns:a16="http://schemas.microsoft.com/office/drawing/2014/main" id="{23DEA466-C004-44F1-BBE9-02F10D2357C8}"/>
                  </a:ext>
                </a:extLst>
              </p:cNvPr>
              <p:cNvSpPr txBox="1"/>
              <p:nvPr/>
            </p:nvSpPr>
            <p:spPr>
              <a:xfrm>
                <a:off x="8241693" y="1702925"/>
                <a:ext cx="3729185" cy="1320999"/>
              </a:xfrm>
              <a:prstGeom prst="rect">
                <a:avLst/>
              </a:prstGeom>
              <a:noFill/>
            </p:spPr>
            <p:txBody>
              <a:bodyPr wrap="square" lIns="91440" tIns="45720" rIns="91440" bIns="45720" anchor="t" anchorCtr="0">
                <a:normAutofit fontScale="92500" lnSpcReduction="10000"/>
              </a:bodyPr>
              <a:lstStyle/>
              <a:p>
                <a:pPr marL="171450" indent="-171450">
                  <a:buFont typeface="Wingdings" panose="05000000000000000000" pitchFamily="2" charset="2"/>
                  <a:buChar char="v"/>
                </a:pPr>
                <a:r>
                  <a:rPr lang="zh-CN" altLang="en-US" sz="1200" dirty="0"/>
                  <a:t>自服务门户中实现</a:t>
                </a:r>
                <a:r>
                  <a:rPr lang="zh-CN" altLang="en-US" sz="1200" dirty="0">
                    <a:solidFill>
                      <a:srgbClr val="FF0000"/>
                    </a:solidFill>
                  </a:rPr>
                  <a:t>资源池的定义    共</a:t>
                </a:r>
                <a:r>
                  <a:rPr lang="en-US" altLang="zh-CN" sz="1200" dirty="0">
                    <a:solidFill>
                      <a:srgbClr val="FF0000"/>
                    </a:solidFill>
                  </a:rPr>
                  <a:t>8</a:t>
                </a:r>
                <a:r>
                  <a:rPr lang="zh-CN" altLang="en-US" sz="1200" dirty="0">
                    <a:solidFill>
                      <a:srgbClr val="FF0000"/>
                    </a:solidFill>
                  </a:rPr>
                  <a:t>种</a:t>
                </a:r>
                <a:endParaRPr lang="en-US" altLang="zh-CN" sz="1200" dirty="0">
                  <a:solidFill>
                    <a:srgbClr val="FF0000"/>
                  </a:solidFill>
                </a:endParaRPr>
              </a:p>
              <a:p>
                <a:pPr marL="171450" indent="-171450">
                  <a:buFont typeface="Wingdings" panose="05000000000000000000" pitchFamily="2" charset="2"/>
                  <a:buChar char="v"/>
                </a:pPr>
                <a:r>
                  <a:rPr lang="zh-CN" altLang="en-US" sz="1200" dirty="0">
                    <a:solidFill>
                      <a:srgbClr val="FF0000"/>
                    </a:solidFill>
                  </a:rPr>
                  <a:t>创建符合</a:t>
                </a:r>
                <a:r>
                  <a:rPr lang="en-US" altLang="zh-CN" sz="1200" dirty="0">
                    <a:solidFill>
                      <a:srgbClr val="FF0000"/>
                    </a:solidFill>
                  </a:rPr>
                  <a:t>HSBC Global </a:t>
                </a:r>
                <a:r>
                  <a:rPr lang="zh-CN" altLang="en-US" sz="1200" dirty="0">
                    <a:solidFill>
                      <a:srgbClr val="FF0000"/>
                    </a:solidFill>
                  </a:rPr>
                  <a:t>标准</a:t>
                </a:r>
                <a:r>
                  <a:rPr lang="zh-CN" altLang="en-US" sz="1200" dirty="0"/>
                  <a:t>的数据库实例</a:t>
                </a:r>
                <a:endParaRPr lang="en-US" altLang="zh-CN" sz="1200" dirty="0"/>
              </a:p>
              <a:p>
                <a:pPr marL="171450" indent="-171450">
                  <a:buFont typeface="Wingdings" panose="05000000000000000000" pitchFamily="2" charset="2"/>
                  <a:buChar char="v"/>
                </a:pPr>
                <a:r>
                  <a:rPr lang="zh-CN" altLang="en-US" sz="1200" dirty="0">
                    <a:solidFill>
                      <a:srgbClr val="FF0000"/>
                    </a:solidFill>
                  </a:rPr>
                  <a:t>实现或者扩充了之前</a:t>
                </a:r>
                <a:r>
                  <a:rPr lang="en-US" altLang="zh-CN" sz="1200" dirty="0">
                    <a:solidFill>
                      <a:srgbClr val="FF0000"/>
                    </a:solidFill>
                  </a:rPr>
                  <a:t>HSBC Global </a:t>
                </a:r>
                <a:r>
                  <a:rPr lang="zh-CN" altLang="en-US" sz="1200" dirty="0">
                    <a:solidFill>
                      <a:srgbClr val="FF0000"/>
                    </a:solidFill>
                  </a:rPr>
                  <a:t>数据库服务脚本</a:t>
                </a:r>
                <a:endParaRPr lang="en-US" altLang="zh-CN" sz="1200" dirty="0"/>
              </a:p>
              <a:p>
                <a:r>
                  <a:rPr lang="zh-CN" altLang="en-US" sz="1300" dirty="0"/>
                  <a:t>     包括单实例转换</a:t>
                </a:r>
                <a:r>
                  <a:rPr lang="en-US" altLang="zh-CN" sz="1300" dirty="0"/>
                  <a:t>RAC</a:t>
                </a:r>
                <a:r>
                  <a:rPr lang="zh-CN" altLang="en-US" sz="1300" dirty="0"/>
                  <a:t>、</a:t>
                </a:r>
                <a:r>
                  <a:rPr lang="en-US" altLang="zh-CN" sz="1300" dirty="0"/>
                  <a:t>DG</a:t>
                </a:r>
                <a:r>
                  <a:rPr lang="zh-CN" altLang="en-US" sz="1300" dirty="0"/>
                  <a:t>搭建、</a:t>
                </a:r>
                <a:r>
                  <a:rPr lang="en-US" altLang="zh-CN" sz="1300" dirty="0"/>
                  <a:t>RAC One Node </a:t>
                </a:r>
                <a:r>
                  <a:rPr lang="zh-CN" altLang="en-US" sz="1300" dirty="0"/>
                  <a:t>创建、</a:t>
                </a:r>
                <a:r>
                  <a:rPr lang="en-US" altLang="zh-CN" sz="1300" dirty="0"/>
                  <a:t>PDB</a:t>
                </a:r>
                <a:r>
                  <a:rPr lang="zh-CN" altLang="en-US" sz="1300" dirty="0"/>
                  <a:t>插拔等操作。</a:t>
                </a:r>
                <a:endParaRPr lang="en-US" altLang="zh-CN" sz="1300" dirty="0"/>
              </a:p>
              <a:p>
                <a:pPr marL="171450" indent="-171450">
                  <a:buFont typeface="Wingdings" panose="05000000000000000000" pitchFamily="2" charset="2"/>
                  <a:buChar char="v"/>
                </a:pPr>
                <a:endParaRPr lang="en-US" altLang="zh-CN" sz="1400" dirty="0"/>
              </a:p>
              <a:p>
                <a:r>
                  <a:rPr lang="en-US" altLang="zh-CN" sz="1400" dirty="0">
                    <a:solidFill>
                      <a:srgbClr val="FF0000"/>
                    </a:solidFill>
                  </a:rPr>
                  <a:t>          </a:t>
                </a:r>
                <a:endParaRPr lang="en-US" altLang="zh-CN" sz="1400" dirty="0"/>
              </a:p>
            </p:txBody>
          </p:sp>
        </p:grpSp>
        <p:grpSp>
          <p:nvGrpSpPr>
            <p:cNvPr id="25" name="ïS1îďe">
              <a:extLst>
                <a:ext uri="{FF2B5EF4-FFF2-40B4-BE49-F238E27FC236}">
                  <a16:creationId xmlns:a16="http://schemas.microsoft.com/office/drawing/2014/main" id="{F47252D1-0E79-48A2-BCDF-2649CCB196DC}"/>
                </a:ext>
              </a:extLst>
            </p:cNvPr>
            <p:cNvGrpSpPr/>
            <p:nvPr/>
          </p:nvGrpSpPr>
          <p:grpSpPr>
            <a:xfrm>
              <a:off x="8180470" y="2666610"/>
              <a:ext cx="3869055" cy="1334709"/>
              <a:chOff x="8180470" y="897019"/>
              <a:chExt cx="3869055" cy="1334709"/>
            </a:xfrm>
          </p:grpSpPr>
          <p:sp>
            <p:nvSpPr>
              <p:cNvPr id="49" name="ïšḷidè">
                <a:extLst>
                  <a:ext uri="{FF2B5EF4-FFF2-40B4-BE49-F238E27FC236}">
                    <a16:creationId xmlns:a16="http://schemas.microsoft.com/office/drawing/2014/main" id="{D0A4D484-4551-419D-8ACC-F1B796E2EF2C}"/>
                  </a:ext>
                </a:extLst>
              </p:cNvPr>
              <p:cNvSpPr txBox="1"/>
              <p:nvPr/>
            </p:nvSpPr>
            <p:spPr>
              <a:xfrm>
                <a:off x="8180470" y="897019"/>
                <a:ext cx="1411263" cy="449700"/>
              </a:xfrm>
              <a:prstGeom prst="rect">
                <a:avLst/>
              </a:prstGeom>
              <a:noFill/>
            </p:spPr>
            <p:txBody>
              <a:bodyPr wrap="square" lIns="91440" tIns="45720" rIns="91440" bIns="45720" anchor="ctr" anchorCtr="0">
                <a:normAutofit/>
              </a:bodyPr>
              <a:lstStyle/>
              <a:p>
                <a:pPr algn="ctr"/>
                <a:r>
                  <a:rPr lang="zh-CN" altLang="en-US" b="1" dirty="0">
                    <a:solidFill>
                      <a:srgbClr val="FF6D00"/>
                    </a:solidFill>
                  </a:rPr>
                  <a:t>资源池能力</a:t>
                </a:r>
              </a:p>
            </p:txBody>
          </p:sp>
          <p:sp>
            <p:nvSpPr>
              <p:cNvPr id="50" name="ïsḷîdê">
                <a:extLst>
                  <a:ext uri="{FF2B5EF4-FFF2-40B4-BE49-F238E27FC236}">
                    <a16:creationId xmlns:a16="http://schemas.microsoft.com/office/drawing/2014/main" id="{A5BA8A2F-E7E6-4272-AF73-675BD44FA493}"/>
                  </a:ext>
                </a:extLst>
              </p:cNvPr>
              <p:cNvSpPr txBox="1"/>
              <p:nvPr/>
            </p:nvSpPr>
            <p:spPr>
              <a:xfrm>
                <a:off x="8241693" y="1322405"/>
                <a:ext cx="3807832" cy="909323"/>
              </a:xfrm>
              <a:prstGeom prst="rect">
                <a:avLst/>
              </a:prstGeom>
              <a:noFill/>
            </p:spPr>
            <p:txBody>
              <a:bodyPr wrap="square" lIns="91440" tIns="45720" rIns="91440" bIns="45720" anchor="t" anchorCtr="0">
                <a:noAutofit/>
              </a:bodyPr>
              <a:lstStyle/>
              <a:p>
                <a:pPr marL="171450" indent="-171450">
                  <a:buFont typeface="Wingdings" panose="05000000000000000000" pitchFamily="2" charset="2"/>
                  <a:buChar char="v"/>
                </a:pPr>
                <a:r>
                  <a:rPr lang="zh-CN" altLang="en-US" sz="1200" dirty="0"/>
                  <a:t>实现</a:t>
                </a:r>
                <a:r>
                  <a:rPr lang="zh-CN" altLang="en-US" sz="1200" dirty="0">
                    <a:solidFill>
                      <a:srgbClr val="FF0000"/>
                    </a:solidFill>
                  </a:rPr>
                  <a:t>资源快速供给</a:t>
                </a:r>
                <a:r>
                  <a:rPr lang="en-US" altLang="zh-CN" sz="1200" dirty="0">
                    <a:solidFill>
                      <a:srgbClr val="FF0000"/>
                    </a:solidFill>
                  </a:rPr>
                  <a:t>,</a:t>
                </a:r>
                <a:r>
                  <a:rPr lang="zh-CN" altLang="en-US" sz="1200" dirty="0">
                    <a:solidFill>
                      <a:srgbClr val="FF0000"/>
                    </a:solidFill>
                  </a:rPr>
                  <a:t>大幅度缩短交付流程 （</a:t>
                </a:r>
                <a:r>
                  <a:rPr lang="en-US" altLang="zh-CN" sz="1200" dirty="0">
                    <a:solidFill>
                      <a:srgbClr val="FF0000"/>
                    </a:solidFill>
                  </a:rPr>
                  <a:t>UAT</a:t>
                </a:r>
                <a:r>
                  <a:rPr lang="zh-CN" altLang="en-US" sz="1200" dirty="0">
                    <a:solidFill>
                      <a:srgbClr val="FF0000"/>
                    </a:solidFill>
                  </a:rPr>
                  <a:t>环境）</a:t>
                </a:r>
                <a:endParaRPr lang="en-US" altLang="zh-CN" sz="1200" dirty="0">
                  <a:solidFill>
                    <a:srgbClr val="FF0000"/>
                  </a:solidFill>
                </a:endParaRPr>
              </a:p>
              <a:p>
                <a:pPr marL="171450" indent="-171450">
                  <a:buFont typeface="Wingdings" panose="05000000000000000000" pitchFamily="2" charset="2"/>
                  <a:buChar char="v"/>
                </a:pPr>
                <a:r>
                  <a:rPr lang="zh-CN" altLang="en-US" sz="1200" dirty="0"/>
                  <a:t>动态的资源调整，实现</a:t>
                </a:r>
                <a:r>
                  <a:rPr lang="zh-CN" altLang="en-US" sz="1200" dirty="0">
                    <a:solidFill>
                      <a:srgbClr val="FF0000"/>
                    </a:solidFill>
                  </a:rPr>
                  <a:t>在线扩缩容</a:t>
                </a:r>
                <a:endParaRPr lang="en-US" altLang="zh-CN" sz="1200" dirty="0">
                  <a:solidFill>
                    <a:srgbClr val="FF0000"/>
                  </a:solidFill>
                </a:endParaRPr>
              </a:p>
              <a:p>
                <a:pPr marL="171450" indent="-171450">
                  <a:buFont typeface="Wingdings" panose="05000000000000000000" pitchFamily="2" charset="2"/>
                  <a:buChar char="v"/>
                </a:pPr>
                <a:r>
                  <a:rPr lang="zh-CN" altLang="en-US" sz="1200" dirty="0">
                    <a:solidFill>
                      <a:srgbClr val="FF0000"/>
                    </a:solidFill>
                  </a:rPr>
                  <a:t>利用</a:t>
                </a:r>
                <a:r>
                  <a:rPr lang="en-US" altLang="zh-CN" sz="1200" dirty="0">
                    <a:solidFill>
                      <a:srgbClr val="FF0000"/>
                    </a:solidFill>
                  </a:rPr>
                  <a:t>PDB</a:t>
                </a:r>
                <a:r>
                  <a:rPr lang="zh-CN" altLang="en-US" sz="1200" dirty="0">
                    <a:solidFill>
                      <a:srgbClr val="FF0000"/>
                    </a:solidFill>
                  </a:rPr>
                  <a:t>迁出</a:t>
                </a:r>
                <a:r>
                  <a:rPr lang="en-US" altLang="zh-CN" sz="1200" dirty="0">
                    <a:solidFill>
                      <a:srgbClr val="FF0000"/>
                    </a:solidFill>
                  </a:rPr>
                  <a:t>/</a:t>
                </a:r>
                <a:r>
                  <a:rPr lang="zh-CN" altLang="en-US" sz="1200" dirty="0">
                    <a:solidFill>
                      <a:srgbClr val="FF0000"/>
                    </a:solidFill>
                  </a:rPr>
                  <a:t>迁入</a:t>
                </a:r>
                <a:r>
                  <a:rPr lang="zh-CN" altLang="en-US" sz="1200" dirty="0"/>
                  <a:t>便利的特性，实现在</a:t>
                </a:r>
                <a:r>
                  <a:rPr lang="zh-CN" altLang="en-US" sz="1200" dirty="0">
                    <a:solidFill>
                      <a:srgbClr val="FF0000"/>
                    </a:solidFill>
                  </a:rPr>
                  <a:t>不同资源池之间的快速部署</a:t>
                </a:r>
                <a:endParaRPr lang="en-US" altLang="zh-CN" sz="1200" dirty="0">
                  <a:solidFill>
                    <a:srgbClr val="FF0000"/>
                  </a:solidFill>
                </a:endParaRPr>
              </a:p>
              <a:p>
                <a:pPr marL="171450" indent="-171450">
                  <a:buFont typeface="Wingdings" panose="05000000000000000000" pitchFamily="2" charset="2"/>
                  <a:buChar char="v"/>
                </a:pPr>
                <a:r>
                  <a:rPr lang="zh-CN" altLang="en-US" sz="1200" dirty="0">
                    <a:solidFill>
                      <a:srgbClr val="FF0000"/>
                    </a:solidFill>
                  </a:rPr>
                  <a:t>通过</a:t>
                </a:r>
                <a:r>
                  <a:rPr lang="en-US" altLang="zh-CN" sz="1200" dirty="0">
                    <a:solidFill>
                      <a:srgbClr val="FF0000"/>
                    </a:solidFill>
                  </a:rPr>
                  <a:t>OEM </a:t>
                </a:r>
                <a:r>
                  <a:rPr lang="zh-CN" altLang="en-US" sz="1200" dirty="0">
                    <a:solidFill>
                      <a:srgbClr val="FF0000"/>
                    </a:solidFill>
                  </a:rPr>
                  <a:t>实现</a:t>
                </a:r>
                <a:r>
                  <a:rPr lang="en-US" altLang="zh-CN" sz="1200" dirty="0">
                    <a:solidFill>
                      <a:srgbClr val="FF0000"/>
                    </a:solidFill>
                  </a:rPr>
                  <a:t>Exadata</a:t>
                </a:r>
                <a:r>
                  <a:rPr lang="zh-CN" altLang="en-US" sz="1200" dirty="0">
                    <a:solidFill>
                      <a:srgbClr val="FF0000"/>
                    </a:solidFill>
                  </a:rPr>
                  <a:t>硬件及</a:t>
                </a:r>
                <a:r>
                  <a:rPr lang="en-US" altLang="zh-CN" sz="1200" dirty="0">
                    <a:solidFill>
                      <a:srgbClr val="FF0000"/>
                    </a:solidFill>
                  </a:rPr>
                  <a:t>DBaaS</a:t>
                </a:r>
                <a:r>
                  <a:rPr lang="zh-CN" altLang="en-US" sz="1200" dirty="0">
                    <a:solidFill>
                      <a:srgbClr val="FF0000"/>
                    </a:solidFill>
                  </a:rPr>
                  <a:t>资源池的监控和告警；自定义</a:t>
                </a:r>
                <a:r>
                  <a:rPr lang="en-US" altLang="zh-CN" sz="1200" dirty="0">
                    <a:solidFill>
                      <a:srgbClr val="FF0000"/>
                    </a:solidFill>
                  </a:rPr>
                  <a:t>Dashboard</a:t>
                </a:r>
                <a:r>
                  <a:rPr lang="zh-CN" altLang="en-US" sz="1200" dirty="0">
                    <a:solidFill>
                      <a:srgbClr val="FF0000"/>
                    </a:solidFill>
                  </a:rPr>
                  <a:t>，快速了解信息</a:t>
                </a:r>
                <a:endParaRPr lang="en-US" altLang="zh-CN" sz="1200" dirty="0">
                  <a:solidFill>
                    <a:srgbClr val="FF0000"/>
                  </a:solidFill>
                </a:endParaRPr>
              </a:p>
            </p:txBody>
          </p:sp>
        </p:grpSp>
        <p:grpSp>
          <p:nvGrpSpPr>
            <p:cNvPr id="26" name="îṥḷïdé">
              <a:extLst>
                <a:ext uri="{FF2B5EF4-FFF2-40B4-BE49-F238E27FC236}">
                  <a16:creationId xmlns:a16="http://schemas.microsoft.com/office/drawing/2014/main" id="{9BBD0571-7E85-4871-B5C2-6F56C2717BAA}"/>
                </a:ext>
              </a:extLst>
            </p:cNvPr>
            <p:cNvGrpSpPr/>
            <p:nvPr/>
          </p:nvGrpSpPr>
          <p:grpSpPr>
            <a:xfrm>
              <a:off x="7795440" y="4692632"/>
              <a:ext cx="4680223" cy="1818993"/>
              <a:chOff x="7795440" y="1153450"/>
              <a:chExt cx="4680223" cy="1818993"/>
            </a:xfrm>
          </p:grpSpPr>
          <p:sp>
            <p:nvSpPr>
              <p:cNvPr id="47" name="ïŝḷiďè">
                <a:extLst>
                  <a:ext uri="{FF2B5EF4-FFF2-40B4-BE49-F238E27FC236}">
                    <a16:creationId xmlns:a16="http://schemas.microsoft.com/office/drawing/2014/main" id="{DF000A4C-1459-4458-A4D8-A4EC01A85691}"/>
                  </a:ext>
                </a:extLst>
              </p:cNvPr>
              <p:cNvSpPr txBox="1"/>
              <p:nvPr/>
            </p:nvSpPr>
            <p:spPr>
              <a:xfrm>
                <a:off x="7795440" y="1153450"/>
                <a:ext cx="2065277" cy="449700"/>
              </a:xfrm>
              <a:prstGeom prst="rect">
                <a:avLst/>
              </a:prstGeom>
              <a:noFill/>
            </p:spPr>
            <p:txBody>
              <a:bodyPr wrap="square" lIns="91440" tIns="45720" rIns="91440" bIns="45720" anchor="ctr" anchorCtr="0">
                <a:normAutofit/>
              </a:bodyPr>
              <a:lstStyle/>
              <a:p>
                <a:pPr algn="ctr"/>
                <a:r>
                  <a:rPr lang="zh-CN" altLang="en-US" b="1" dirty="0">
                    <a:solidFill>
                      <a:srgbClr val="FF6D00"/>
                    </a:solidFill>
                  </a:rPr>
                  <a:t>服务扩充</a:t>
                </a:r>
              </a:p>
            </p:txBody>
          </p:sp>
          <p:sp>
            <p:nvSpPr>
              <p:cNvPr id="48" name="ïṥ1îďé">
                <a:extLst>
                  <a:ext uri="{FF2B5EF4-FFF2-40B4-BE49-F238E27FC236}">
                    <a16:creationId xmlns:a16="http://schemas.microsoft.com/office/drawing/2014/main" id="{17F5E76A-D314-45BC-9C3F-C9960ACC7F71}"/>
                  </a:ext>
                </a:extLst>
              </p:cNvPr>
              <p:cNvSpPr txBox="1"/>
              <p:nvPr/>
            </p:nvSpPr>
            <p:spPr>
              <a:xfrm>
                <a:off x="8239277" y="1557951"/>
                <a:ext cx="4236386" cy="1414492"/>
              </a:xfrm>
              <a:prstGeom prst="rect">
                <a:avLst/>
              </a:prstGeom>
              <a:noFill/>
            </p:spPr>
            <p:txBody>
              <a:bodyPr wrap="square" lIns="91440" tIns="45720" rIns="91440" bIns="45720" anchor="t" anchorCtr="0">
                <a:normAutofit/>
              </a:bodyPr>
              <a:lstStyle/>
              <a:p>
                <a:pPr marL="171450" indent="-171450">
                  <a:buFont typeface="Wingdings" panose="05000000000000000000" pitchFamily="2" charset="2"/>
                  <a:buChar char="v"/>
                </a:pPr>
                <a:r>
                  <a:rPr lang="zh-CN" altLang="en-US" sz="1200" dirty="0">
                    <a:solidFill>
                      <a:srgbClr val="FF0000"/>
                    </a:solidFill>
                  </a:rPr>
                  <a:t>实现在一个</a:t>
                </a:r>
                <a:r>
                  <a:rPr lang="en-US" altLang="zh-CN" sz="1200" dirty="0">
                    <a:solidFill>
                      <a:srgbClr val="FF0000"/>
                    </a:solidFill>
                  </a:rPr>
                  <a:t>CDB</a:t>
                </a:r>
                <a:r>
                  <a:rPr lang="zh-CN" altLang="en-US" sz="1200" dirty="0">
                    <a:solidFill>
                      <a:srgbClr val="FF0000"/>
                    </a:solidFill>
                  </a:rPr>
                  <a:t>下不同字符集的</a:t>
                </a:r>
                <a:r>
                  <a:rPr lang="en-US" altLang="zh-CN" sz="1200" dirty="0">
                    <a:solidFill>
                      <a:srgbClr val="FF0000"/>
                    </a:solidFill>
                  </a:rPr>
                  <a:t>PDB</a:t>
                </a:r>
                <a:r>
                  <a:rPr lang="zh-CN" altLang="en-US" sz="1200" dirty="0">
                    <a:solidFill>
                      <a:srgbClr val="FF0000"/>
                    </a:solidFill>
                  </a:rPr>
                  <a:t>共存。</a:t>
                </a:r>
                <a:endParaRPr lang="en-US" altLang="zh-CN" sz="1200" dirty="0"/>
              </a:p>
              <a:p>
                <a:pPr marL="171450" indent="-171450">
                  <a:buFont typeface="Wingdings" panose="05000000000000000000" pitchFamily="2" charset="2"/>
                  <a:buChar char="v"/>
                </a:pPr>
                <a:r>
                  <a:rPr lang="zh-CN" altLang="en-US" sz="1200" dirty="0">
                    <a:solidFill>
                      <a:srgbClr val="FF0000"/>
                    </a:solidFill>
                  </a:rPr>
                  <a:t>扩充</a:t>
                </a:r>
                <a:r>
                  <a:rPr lang="zh-CN" altLang="en-US" sz="1200" dirty="0"/>
                  <a:t>了现有</a:t>
                </a:r>
                <a:r>
                  <a:rPr lang="en-US" altLang="zh-CN" sz="1200" dirty="0"/>
                  <a:t>Global</a:t>
                </a:r>
                <a:r>
                  <a:rPr lang="zh-CN" altLang="en-US" sz="1200" dirty="0"/>
                  <a:t>脚本关于</a:t>
                </a:r>
                <a:r>
                  <a:rPr lang="en-US" altLang="zh-CN" sz="1200" dirty="0"/>
                  <a:t>DB Service</a:t>
                </a:r>
                <a:r>
                  <a:rPr lang="zh-CN" altLang="en-US" sz="1200" dirty="0"/>
                  <a:t>的功能。</a:t>
                </a:r>
                <a:endParaRPr lang="en-US" altLang="zh-CN" sz="1200" dirty="0">
                  <a:solidFill>
                    <a:srgbClr val="FF0000"/>
                  </a:solidFill>
                </a:endParaRPr>
              </a:p>
              <a:p>
                <a:r>
                  <a:rPr lang="en-US" altLang="zh-CN" sz="1200" u="none" strike="noStrike" dirty="0">
                    <a:solidFill>
                      <a:srgbClr val="FF0000"/>
                    </a:solidFill>
                    <a:effectLst/>
                  </a:rPr>
                  <a:t>           Role Base</a:t>
                </a:r>
                <a:r>
                  <a:rPr lang="zh-CN" altLang="en-US" sz="1200" u="none" strike="noStrike" dirty="0">
                    <a:solidFill>
                      <a:srgbClr val="FF0000"/>
                    </a:solidFill>
                    <a:effectLst/>
                  </a:rPr>
                  <a:t>模式</a:t>
                </a:r>
                <a:endParaRPr lang="en-US" altLang="zh-CN" sz="1200" u="none" strike="noStrike" dirty="0">
                  <a:solidFill>
                    <a:srgbClr val="FF0000"/>
                  </a:solidFill>
                  <a:effectLst/>
                </a:endParaRPr>
              </a:p>
              <a:p>
                <a:r>
                  <a:rPr lang="zh-CN" altLang="en-US" sz="1200" u="none" strike="noStrike" dirty="0">
                    <a:solidFill>
                      <a:srgbClr val="FF0000"/>
                    </a:solidFill>
                    <a:effectLst/>
                  </a:rPr>
                  <a:t>           应用隔离模式 </a:t>
                </a:r>
                <a:r>
                  <a:rPr lang="en-US" altLang="zh-CN" sz="1200" u="none" strike="noStrike" dirty="0">
                    <a:solidFill>
                      <a:srgbClr val="FF0000"/>
                    </a:solidFill>
                    <a:effectLst/>
                  </a:rPr>
                  <a:t>: preferred</a:t>
                </a:r>
                <a:r>
                  <a:rPr lang="zh-CN" altLang="en-US" sz="1200" dirty="0">
                    <a:solidFill>
                      <a:srgbClr val="FF0000"/>
                    </a:solidFill>
                  </a:rPr>
                  <a:t>和</a:t>
                </a:r>
                <a:r>
                  <a:rPr lang="en-US" altLang="zh-CN" sz="1200" u="none" strike="noStrike" dirty="0">
                    <a:solidFill>
                      <a:srgbClr val="FF0000"/>
                    </a:solidFill>
                    <a:effectLst/>
                  </a:rPr>
                  <a:t>available</a:t>
                </a:r>
                <a:endParaRPr lang="en-US" altLang="zh-CN" sz="1200" dirty="0">
                  <a:solidFill>
                    <a:srgbClr val="FF0000"/>
                  </a:solidFill>
                </a:endParaRPr>
              </a:p>
              <a:p>
                <a:r>
                  <a:rPr lang="en-US" altLang="zh-CN" sz="1200" dirty="0">
                    <a:solidFill>
                      <a:srgbClr val="FF0000"/>
                    </a:solidFill>
                  </a:rPr>
                  <a:t>           </a:t>
                </a:r>
                <a:r>
                  <a:rPr lang="zh-CN" altLang="en-US" sz="1200" dirty="0">
                    <a:solidFill>
                      <a:srgbClr val="FF0000"/>
                    </a:solidFill>
                  </a:rPr>
                  <a:t>备库只读模式</a:t>
                </a:r>
                <a:endParaRPr lang="en-US" altLang="zh-CN" sz="1200" dirty="0">
                  <a:solidFill>
                    <a:srgbClr val="FF0000"/>
                  </a:solidFill>
                </a:endParaRPr>
              </a:p>
              <a:p>
                <a:pPr marL="171450" indent="-171450">
                  <a:buFont typeface="Wingdings" panose="05000000000000000000" pitchFamily="2" charset="2"/>
                  <a:buChar char="v"/>
                </a:pPr>
                <a:r>
                  <a:rPr lang="en-US" altLang="zh-CN" sz="1200" dirty="0">
                    <a:solidFill>
                      <a:srgbClr val="FF0000"/>
                    </a:solidFill>
                  </a:rPr>
                  <a:t>LDAP</a:t>
                </a:r>
                <a:r>
                  <a:rPr lang="zh-CN" altLang="en-US" sz="1200" dirty="0">
                    <a:solidFill>
                      <a:srgbClr val="FF0000"/>
                    </a:solidFill>
                  </a:rPr>
                  <a:t>方式登录</a:t>
                </a:r>
                <a:endParaRPr lang="en-US" altLang="zh-CN" sz="1200" dirty="0">
                  <a:solidFill>
                    <a:srgbClr val="FF0000"/>
                  </a:solidFill>
                </a:endParaRPr>
              </a:p>
            </p:txBody>
          </p:sp>
        </p:grpSp>
        <p:cxnSp>
          <p:nvCxnSpPr>
            <p:cNvPr id="27" name="直接连接符 22">
              <a:extLst>
                <a:ext uri="{FF2B5EF4-FFF2-40B4-BE49-F238E27FC236}">
                  <a16:creationId xmlns:a16="http://schemas.microsoft.com/office/drawing/2014/main" id="{0FDBBC53-154E-45D1-B75A-1EEF64FFA239}"/>
                </a:ext>
              </a:extLst>
            </p:cNvPr>
            <p:cNvCxnSpPr>
              <a:cxnSpLocks/>
            </p:cNvCxnSpPr>
            <p:nvPr/>
          </p:nvCxnSpPr>
          <p:spPr>
            <a:xfrm>
              <a:off x="8421624" y="2624791"/>
              <a:ext cx="3097276"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3">
              <a:extLst>
                <a:ext uri="{FF2B5EF4-FFF2-40B4-BE49-F238E27FC236}">
                  <a16:creationId xmlns:a16="http://schemas.microsoft.com/office/drawing/2014/main" id="{5CD3F399-E004-4552-A95F-77CC7C90664E}"/>
                </a:ext>
              </a:extLst>
            </p:cNvPr>
            <p:cNvCxnSpPr>
              <a:cxnSpLocks/>
            </p:cNvCxnSpPr>
            <p:nvPr/>
          </p:nvCxnSpPr>
          <p:spPr>
            <a:xfrm>
              <a:off x="8358249" y="4672956"/>
              <a:ext cx="3097276"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29" name="ïṣľîďe">
              <a:extLst>
                <a:ext uri="{FF2B5EF4-FFF2-40B4-BE49-F238E27FC236}">
                  <a16:creationId xmlns:a16="http://schemas.microsoft.com/office/drawing/2014/main" id="{0FEA346D-F3C8-4FEF-9B9D-60D14DBDE770}"/>
                </a:ext>
              </a:extLst>
            </p:cNvPr>
            <p:cNvGrpSpPr/>
            <p:nvPr/>
          </p:nvGrpSpPr>
          <p:grpSpPr>
            <a:xfrm>
              <a:off x="-557292" y="1243980"/>
              <a:ext cx="5439359" cy="1396695"/>
              <a:chOff x="7194407" y="1243980"/>
              <a:chExt cx="5439359" cy="1396695"/>
            </a:xfrm>
          </p:grpSpPr>
          <p:sp>
            <p:nvSpPr>
              <p:cNvPr id="44" name="ïṩļiḋe">
                <a:extLst>
                  <a:ext uri="{FF2B5EF4-FFF2-40B4-BE49-F238E27FC236}">
                    <a16:creationId xmlns:a16="http://schemas.microsoft.com/office/drawing/2014/main" id="{69C22B76-85BE-4BC4-8009-082C6EA740CC}"/>
                  </a:ext>
                </a:extLst>
              </p:cNvPr>
              <p:cNvSpPr txBox="1"/>
              <p:nvPr/>
            </p:nvSpPr>
            <p:spPr>
              <a:xfrm>
                <a:off x="7194407" y="1243980"/>
                <a:ext cx="3097271" cy="449700"/>
              </a:xfrm>
              <a:prstGeom prst="rect">
                <a:avLst/>
              </a:prstGeom>
              <a:noFill/>
            </p:spPr>
            <p:txBody>
              <a:bodyPr wrap="square" lIns="91440" tIns="45720" rIns="91440" bIns="45720" anchor="ctr" anchorCtr="0">
                <a:normAutofit/>
              </a:bodyPr>
              <a:lstStyle/>
              <a:p>
                <a:pPr algn="ctr"/>
                <a:r>
                  <a:rPr lang="zh-CN" altLang="en-US" b="1" dirty="0">
                    <a:solidFill>
                      <a:srgbClr val="FF6D00"/>
                    </a:solidFill>
                  </a:rPr>
                  <a:t>资源分级</a:t>
                </a:r>
              </a:p>
            </p:txBody>
          </p:sp>
          <p:sp>
            <p:nvSpPr>
              <p:cNvPr id="45" name="iṧlïḑe">
                <a:extLst>
                  <a:ext uri="{FF2B5EF4-FFF2-40B4-BE49-F238E27FC236}">
                    <a16:creationId xmlns:a16="http://schemas.microsoft.com/office/drawing/2014/main" id="{3F118726-D428-44B5-BF52-889A7CC981B6}"/>
                  </a:ext>
                </a:extLst>
              </p:cNvPr>
              <p:cNvSpPr txBox="1"/>
              <p:nvPr/>
            </p:nvSpPr>
            <p:spPr>
              <a:xfrm>
                <a:off x="8211976" y="1706577"/>
                <a:ext cx="4421790" cy="934098"/>
              </a:xfrm>
              <a:prstGeom prst="rect">
                <a:avLst/>
              </a:prstGeom>
              <a:noFill/>
            </p:spPr>
            <p:txBody>
              <a:bodyPr wrap="square" lIns="91440" tIns="45720" rIns="91440" bIns="45720" anchor="t" anchorCtr="0">
                <a:noAutofit/>
              </a:bodyPr>
              <a:lstStyle/>
              <a:p>
                <a:pPr marL="171450" indent="-171450">
                  <a:buFont typeface="Wingdings" panose="05000000000000000000" pitchFamily="2" charset="2"/>
                  <a:buChar char="v"/>
                </a:pPr>
                <a:r>
                  <a:rPr lang="zh-CN" altLang="en-US" sz="1200" dirty="0"/>
                  <a:t>根据应用服务级别和重要程度对应用进行分级：</a:t>
                </a:r>
                <a:endParaRPr lang="en-US" altLang="zh-CN" sz="1200" dirty="0"/>
              </a:p>
              <a:p>
                <a:r>
                  <a:rPr lang="en-US" altLang="zh-CN" sz="1200" b="1" dirty="0">
                    <a:solidFill>
                      <a:srgbClr val="312D2A"/>
                    </a:solidFill>
                    <a:latin typeface="Oracle Sans Light" panose="020B0403020204020204" pitchFamily="34" charset="0"/>
                    <a:cs typeface="Oracle Sans Light" panose="020B0403020204020204" pitchFamily="34" charset="0"/>
                  </a:rPr>
                  <a:t>           </a:t>
                </a:r>
                <a:r>
                  <a:rPr lang="en-US" altLang="zh-CN" sz="1200" b="1" dirty="0">
                    <a:solidFill>
                      <a:srgbClr val="FF0000"/>
                    </a:solidFill>
                    <a:latin typeface="Oracle Sans Light" panose="020B0403020204020204" pitchFamily="34" charset="0"/>
                    <a:cs typeface="Oracle Sans Light" panose="020B0403020204020204" pitchFamily="34" charset="0"/>
                  </a:rPr>
                  <a:t>PLATINUM</a:t>
                </a:r>
                <a:r>
                  <a:rPr lang="zh-CN" altLang="en-US" sz="1200" b="1" dirty="0">
                    <a:solidFill>
                      <a:srgbClr val="312D2A"/>
                    </a:solidFill>
                    <a:latin typeface="Oracle Sans Light" panose="020B0403020204020204" pitchFamily="34" charset="0"/>
                    <a:cs typeface="Oracle Sans Light" panose="020B0403020204020204" pitchFamily="34" charset="0"/>
                  </a:rPr>
                  <a:t>：</a:t>
                </a:r>
                <a:r>
                  <a:rPr lang="en-US" altLang="zh-CN" sz="1200" b="1" dirty="0">
                    <a:solidFill>
                      <a:srgbClr val="312D2A"/>
                    </a:solidFill>
                    <a:latin typeface="Oracle Sans Light" panose="020B0403020204020204" pitchFamily="34" charset="0"/>
                    <a:cs typeface="Oracle Sans Light" panose="020B0403020204020204" pitchFamily="34" charset="0"/>
                  </a:rPr>
                  <a:t>RAC with 2 DG  </a:t>
                </a:r>
              </a:p>
              <a:p>
                <a:r>
                  <a:rPr lang="en-US" altLang="zh-CN" sz="1200" b="1" dirty="0">
                    <a:solidFill>
                      <a:srgbClr val="312D2A"/>
                    </a:solidFill>
                    <a:latin typeface="Oracle Sans Light" panose="020B0403020204020204" pitchFamily="34" charset="0"/>
                    <a:cs typeface="Oracle Sans Light" panose="020B0403020204020204" pitchFamily="34" charset="0"/>
                  </a:rPr>
                  <a:t>           </a:t>
                </a:r>
                <a:r>
                  <a:rPr lang="en-US" altLang="zh-CN" sz="1200" b="1" dirty="0">
                    <a:solidFill>
                      <a:srgbClr val="FF0000"/>
                    </a:solidFill>
                    <a:latin typeface="Oracle Sans Light" panose="020B0403020204020204" pitchFamily="34" charset="0"/>
                    <a:cs typeface="Oracle Sans Light" panose="020B0403020204020204" pitchFamily="34" charset="0"/>
                  </a:rPr>
                  <a:t>GOLD</a:t>
                </a:r>
                <a:r>
                  <a:rPr lang="zh-CN" altLang="en-US" sz="1200" b="1" dirty="0">
                    <a:solidFill>
                      <a:srgbClr val="312D2A"/>
                    </a:solidFill>
                    <a:latin typeface="Oracle Sans Light" panose="020B0403020204020204" pitchFamily="34" charset="0"/>
                    <a:cs typeface="Oracle Sans Light" panose="020B0403020204020204" pitchFamily="34" charset="0"/>
                  </a:rPr>
                  <a:t>：         </a:t>
                </a:r>
                <a:r>
                  <a:rPr lang="en-US" altLang="zh-CN" sz="1200" b="1" dirty="0">
                    <a:solidFill>
                      <a:srgbClr val="312D2A"/>
                    </a:solidFill>
                    <a:latin typeface="Oracle Sans Light" panose="020B0403020204020204" pitchFamily="34" charset="0"/>
                    <a:cs typeface="Oracle Sans Light" panose="020B0403020204020204" pitchFamily="34" charset="0"/>
                  </a:rPr>
                  <a:t>RAC with 1 DG</a:t>
                </a:r>
              </a:p>
              <a:p>
                <a:pPr marL="182880" lvl="1" indent="0">
                  <a:buNone/>
                </a:pPr>
                <a:r>
                  <a:rPr lang="en-US" altLang="zh-CN" sz="1200" b="1" dirty="0">
                    <a:solidFill>
                      <a:srgbClr val="312D2A"/>
                    </a:solidFill>
                    <a:latin typeface="Oracle Sans Light" panose="020B0403020204020204" pitchFamily="34" charset="0"/>
                    <a:cs typeface="Oracle Sans Light" panose="020B0403020204020204" pitchFamily="34" charset="0"/>
                  </a:rPr>
                  <a:t>      </a:t>
                </a:r>
                <a:r>
                  <a:rPr lang="en-US" altLang="zh-CN" sz="1200" b="1" dirty="0">
                    <a:solidFill>
                      <a:srgbClr val="FF0000"/>
                    </a:solidFill>
                    <a:latin typeface="Oracle Sans Light" panose="020B0403020204020204" pitchFamily="34" charset="0"/>
                    <a:cs typeface="Oracle Sans Light" panose="020B0403020204020204" pitchFamily="34" charset="0"/>
                  </a:rPr>
                  <a:t>SILVER</a:t>
                </a:r>
                <a:r>
                  <a:rPr lang="zh-CN" altLang="en-US" sz="1200" b="1" dirty="0">
                    <a:solidFill>
                      <a:srgbClr val="312D2A"/>
                    </a:solidFill>
                    <a:latin typeface="Oracle Sans Light" panose="020B0403020204020204" pitchFamily="34" charset="0"/>
                    <a:cs typeface="Oracle Sans Light" panose="020B0403020204020204" pitchFamily="34" charset="0"/>
                  </a:rPr>
                  <a:t>：        </a:t>
                </a:r>
                <a:r>
                  <a:rPr lang="en-US" altLang="zh-CN" sz="1200" b="1" dirty="0">
                    <a:solidFill>
                      <a:srgbClr val="312D2A"/>
                    </a:solidFill>
                    <a:latin typeface="Oracle Sans Light" panose="020B0403020204020204" pitchFamily="34" charset="0"/>
                    <a:cs typeface="Oracle Sans Light" panose="020B0403020204020204" pitchFamily="34" charset="0"/>
                  </a:rPr>
                  <a:t>RAC</a:t>
                </a:r>
                <a:r>
                  <a:rPr lang="zh-CN" altLang="en-US" sz="1200" b="1" dirty="0">
                    <a:solidFill>
                      <a:srgbClr val="312D2A"/>
                    </a:solidFill>
                    <a:latin typeface="Oracle Sans Light" panose="020B0403020204020204" pitchFamily="34" charset="0"/>
                    <a:cs typeface="Oracle Sans Light" panose="020B0403020204020204" pitchFamily="34" charset="0"/>
                  </a:rPr>
                  <a:t> </a:t>
                </a:r>
                <a:r>
                  <a:rPr lang="en-US" altLang="zh-CN" sz="1200" b="1" dirty="0">
                    <a:solidFill>
                      <a:srgbClr val="312D2A"/>
                    </a:solidFill>
                    <a:latin typeface="Oracle Sans Light" panose="020B0403020204020204" pitchFamily="34" charset="0"/>
                    <a:cs typeface="Oracle Sans Light" panose="020B0403020204020204" pitchFamily="34" charset="0"/>
                  </a:rPr>
                  <a:t>one</a:t>
                </a:r>
                <a:r>
                  <a:rPr lang="zh-CN" altLang="en-US" sz="1200" b="1" dirty="0">
                    <a:solidFill>
                      <a:srgbClr val="312D2A"/>
                    </a:solidFill>
                    <a:latin typeface="Oracle Sans Light" panose="020B0403020204020204" pitchFamily="34" charset="0"/>
                    <a:cs typeface="Oracle Sans Light" panose="020B0403020204020204" pitchFamily="34" charset="0"/>
                  </a:rPr>
                  <a:t> </a:t>
                </a:r>
                <a:r>
                  <a:rPr lang="en-US" altLang="zh-CN" sz="1200" b="1" dirty="0">
                    <a:solidFill>
                      <a:srgbClr val="312D2A"/>
                    </a:solidFill>
                    <a:latin typeface="Oracle Sans Light" panose="020B0403020204020204" pitchFamily="34" charset="0"/>
                    <a:cs typeface="Oracle Sans Light" panose="020B0403020204020204" pitchFamily="34" charset="0"/>
                  </a:rPr>
                  <a:t>node</a:t>
                </a:r>
                <a:r>
                  <a:rPr lang="zh-CN" altLang="en-US" sz="1200" b="1" dirty="0">
                    <a:solidFill>
                      <a:srgbClr val="312D2A"/>
                    </a:solidFill>
                    <a:latin typeface="Oracle Sans Light" panose="020B0403020204020204" pitchFamily="34" charset="0"/>
                    <a:cs typeface="Oracle Sans Light" panose="020B0403020204020204" pitchFamily="34" charset="0"/>
                  </a:rPr>
                  <a:t> </a:t>
                </a:r>
                <a:r>
                  <a:rPr lang="en-US" altLang="zh-CN" sz="1200" b="1" dirty="0">
                    <a:solidFill>
                      <a:srgbClr val="312D2A"/>
                    </a:solidFill>
                    <a:latin typeface="Oracle Sans Light" panose="020B0403020204020204" pitchFamily="34" charset="0"/>
                    <a:cs typeface="Oracle Sans Light" panose="020B0403020204020204" pitchFamily="34" charset="0"/>
                  </a:rPr>
                  <a:t>with</a:t>
                </a:r>
                <a:r>
                  <a:rPr lang="zh-CN" altLang="en-US" sz="1200" b="1" dirty="0">
                    <a:solidFill>
                      <a:srgbClr val="312D2A"/>
                    </a:solidFill>
                    <a:latin typeface="Oracle Sans Light" panose="020B0403020204020204" pitchFamily="34" charset="0"/>
                    <a:cs typeface="Oracle Sans Light" panose="020B0403020204020204" pitchFamily="34" charset="0"/>
                  </a:rPr>
                  <a:t> </a:t>
                </a:r>
                <a:r>
                  <a:rPr lang="en-US" altLang="zh-CN" sz="1200" b="1" dirty="0">
                    <a:solidFill>
                      <a:srgbClr val="312D2A"/>
                    </a:solidFill>
                    <a:latin typeface="Oracle Sans Light" panose="020B0403020204020204" pitchFamily="34" charset="0"/>
                    <a:cs typeface="Oracle Sans Light" panose="020B0403020204020204" pitchFamily="34" charset="0"/>
                  </a:rPr>
                  <a:t>1</a:t>
                </a:r>
                <a:r>
                  <a:rPr lang="zh-CN" altLang="en-US" sz="1200" b="1" dirty="0">
                    <a:solidFill>
                      <a:srgbClr val="312D2A"/>
                    </a:solidFill>
                    <a:latin typeface="Oracle Sans Light" panose="020B0403020204020204" pitchFamily="34" charset="0"/>
                    <a:cs typeface="Oracle Sans Light" panose="020B0403020204020204" pitchFamily="34" charset="0"/>
                  </a:rPr>
                  <a:t> </a:t>
                </a:r>
                <a:r>
                  <a:rPr lang="en-US" altLang="zh-CN" sz="1200" b="1" dirty="0">
                    <a:solidFill>
                      <a:srgbClr val="312D2A"/>
                    </a:solidFill>
                    <a:latin typeface="Oracle Sans Light" panose="020B0403020204020204" pitchFamily="34" charset="0"/>
                    <a:cs typeface="Oracle Sans Light" panose="020B0403020204020204" pitchFamily="34" charset="0"/>
                  </a:rPr>
                  <a:t>DG</a:t>
                </a:r>
              </a:p>
            </p:txBody>
          </p:sp>
        </p:grpSp>
        <p:grpSp>
          <p:nvGrpSpPr>
            <p:cNvPr id="30" name="iSľíde">
              <a:extLst>
                <a:ext uri="{FF2B5EF4-FFF2-40B4-BE49-F238E27FC236}">
                  <a16:creationId xmlns:a16="http://schemas.microsoft.com/office/drawing/2014/main" id="{5AE291A0-4B58-4FFE-A323-FFD3E6CC4E58}"/>
                </a:ext>
              </a:extLst>
            </p:cNvPr>
            <p:cNvGrpSpPr/>
            <p:nvPr/>
          </p:nvGrpSpPr>
          <p:grpSpPr>
            <a:xfrm>
              <a:off x="-457765" y="2655928"/>
              <a:ext cx="4628567" cy="1222361"/>
              <a:chOff x="7293934" y="886337"/>
              <a:chExt cx="4628567" cy="1222361"/>
            </a:xfrm>
          </p:grpSpPr>
          <p:sp>
            <p:nvSpPr>
              <p:cNvPr id="42" name="iṧḷíďe">
                <a:extLst>
                  <a:ext uri="{FF2B5EF4-FFF2-40B4-BE49-F238E27FC236}">
                    <a16:creationId xmlns:a16="http://schemas.microsoft.com/office/drawing/2014/main" id="{70C6E843-C47E-4CAC-9B85-B1AD28ADF493}"/>
                  </a:ext>
                </a:extLst>
              </p:cNvPr>
              <p:cNvSpPr txBox="1"/>
              <p:nvPr/>
            </p:nvSpPr>
            <p:spPr>
              <a:xfrm>
                <a:off x="7293934" y="886337"/>
                <a:ext cx="3097271" cy="449700"/>
              </a:xfrm>
              <a:prstGeom prst="rect">
                <a:avLst/>
              </a:prstGeom>
              <a:noFill/>
            </p:spPr>
            <p:txBody>
              <a:bodyPr wrap="square" lIns="91440" tIns="45720" rIns="91440" bIns="45720" anchor="ctr" anchorCtr="0">
                <a:normAutofit/>
              </a:bodyPr>
              <a:lstStyle/>
              <a:p>
                <a:pPr algn="ctr"/>
                <a:r>
                  <a:rPr lang="zh-CN" altLang="en-US" b="1" dirty="0">
                    <a:solidFill>
                      <a:srgbClr val="FF6D00"/>
                    </a:solidFill>
                  </a:rPr>
                  <a:t>资源池定义</a:t>
                </a:r>
              </a:p>
            </p:txBody>
          </p:sp>
          <p:sp>
            <p:nvSpPr>
              <p:cNvPr id="43" name="î$ḷídê">
                <a:extLst>
                  <a:ext uri="{FF2B5EF4-FFF2-40B4-BE49-F238E27FC236}">
                    <a16:creationId xmlns:a16="http://schemas.microsoft.com/office/drawing/2014/main" id="{8523BAB4-DB6F-4423-9F9D-27609B6B3955}"/>
                  </a:ext>
                </a:extLst>
              </p:cNvPr>
              <p:cNvSpPr txBox="1"/>
              <p:nvPr/>
            </p:nvSpPr>
            <p:spPr>
              <a:xfrm>
                <a:off x="8216595" y="1254333"/>
                <a:ext cx="3705906" cy="854365"/>
              </a:xfrm>
              <a:prstGeom prst="rect">
                <a:avLst/>
              </a:prstGeom>
              <a:noFill/>
            </p:spPr>
            <p:txBody>
              <a:bodyPr wrap="square" lIns="91440" tIns="45720" rIns="91440" bIns="45720" anchor="t" anchorCtr="0">
                <a:noAutofit/>
              </a:bodyPr>
              <a:lstStyle/>
              <a:p>
                <a:pPr marL="171450" indent="-171450">
                  <a:buFont typeface="Wingdings" panose="05000000000000000000" pitchFamily="2" charset="2"/>
                  <a:buChar char="v"/>
                </a:pPr>
                <a:r>
                  <a:rPr lang="zh-CN" altLang="en-US" sz="1200" dirty="0"/>
                  <a:t>根据不同的用途构建不同的资源池</a:t>
                </a:r>
                <a:endParaRPr lang="en-US" altLang="zh-CN" sz="1200" dirty="0"/>
              </a:p>
              <a:p>
                <a:pPr marL="651510" lvl="1" indent="-285750"/>
                <a:r>
                  <a:rPr lang="en-US" altLang="zh-CN" sz="1200" dirty="0">
                    <a:solidFill>
                      <a:srgbClr val="FF0000"/>
                    </a:solidFill>
                  </a:rPr>
                  <a:t>ZHJ</a:t>
                </a:r>
                <a:r>
                  <a:rPr lang="zh-CN" altLang="en-US" sz="1200" dirty="0">
                    <a:solidFill>
                      <a:srgbClr val="FF0000"/>
                    </a:solidFill>
                  </a:rPr>
                  <a:t>、</a:t>
                </a:r>
                <a:r>
                  <a:rPr lang="en-US" altLang="zh-CN" sz="1200" dirty="0">
                    <a:solidFill>
                      <a:srgbClr val="FF0000"/>
                    </a:solidFill>
                  </a:rPr>
                  <a:t>IFC</a:t>
                </a:r>
                <a:r>
                  <a:rPr lang="zh-CN" altLang="en-US" sz="1200" dirty="0">
                    <a:solidFill>
                      <a:srgbClr val="FF0000"/>
                    </a:solidFill>
                  </a:rPr>
                  <a:t>、</a:t>
                </a:r>
                <a:r>
                  <a:rPr lang="en-US" altLang="zh-CN" sz="1200" dirty="0">
                    <a:solidFill>
                      <a:srgbClr val="FF0000"/>
                    </a:solidFill>
                  </a:rPr>
                  <a:t>NHC </a:t>
                </a:r>
                <a:r>
                  <a:rPr lang="zh-CN" altLang="en-US" sz="1200" dirty="0">
                    <a:solidFill>
                      <a:srgbClr val="FF0000"/>
                    </a:solidFill>
                  </a:rPr>
                  <a:t>生产资源池</a:t>
                </a:r>
                <a:endParaRPr lang="en-US" altLang="zh-CN" sz="1200" dirty="0">
                  <a:solidFill>
                    <a:srgbClr val="FF0000"/>
                  </a:solidFill>
                </a:endParaRPr>
              </a:p>
              <a:p>
                <a:pPr marL="651510" lvl="1" indent="-285750"/>
                <a:r>
                  <a:rPr lang="en-US" altLang="zh-CN" sz="1200" dirty="0">
                    <a:solidFill>
                      <a:srgbClr val="FF0000"/>
                    </a:solidFill>
                  </a:rPr>
                  <a:t>NHC  UAT</a:t>
                </a:r>
                <a:r>
                  <a:rPr lang="zh-CN" altLang="en-US" sz="1200" dirty="0">
                    <a:solidFill>
                      <a:srgbClr val="FF0000"/>
                    </a:solidFill>
                  </a:rPr>
                  <a:t>资源池</a:t>
                </a:r>
                <a:endParaRPr lang="en-US" altLang="zh-CN" sz="1200" dirty="0">
                  <a:solidFill>
                    <a:srgbClr val="FF0000"/>
                  </a:solidFill>
                </a:endParaRPr>
              </a:p>
              <a:p>
                <a:pPr marL="171450" indent="-171450">
                  <a:buFont typeface="Wingdings" panose="05000000000000000000" pitchFamily="2" charset="2"/>
                  <a:buChar char="v"/>
                </a:pPr>
                <a:r>
                  <a:rPr lang="zh-CN" altLang="en-US" sz="1200" dirty="0"/>
                  <a:t>根据应用要求</a:t>
                </a:r>
                <a:r>
                  <a:rPr lang="en-US" altLang="zh-CN" sz="1200" dirty="0"/>
                  <a:t>,</a:t>
                </a:r>
                <a:r>
                  <a:rPr lang="zh-CN" altLang="en-US" sz="1200" dirty="0"/>
                  <a:t>分为</a:t>
                </a:r>
                <a:r>
                  <a:rPr lang="en-US" altLang="zh-CN" sz="1200" dirty="0">
                    <a:solidFill>
                      <a:srgbClr val="FF0000"/>
                    </a:solidFill>
                  </a:rPr>
                  <a:t>AL32UTF8</a:t>
                </a:r>
                <a:r>
                  <a:rPr lang="zh-CN" altLang="en-US" sz="1200" dirty="0">
                    <a:solidFill>
                      <a:srgbClr val="FF0000"/>
                    </a:solidFill>
                  </a:rPr>
                  <a:t>和</a:t>
                </a:r>
                <a:r>
                  <a:rPr lang="en-US" altLang="zh-CN" sz="1200" dirty="0">
                    <a:solidFill>
                      <a:srgbClr val="FF0000"/>
                    </a:solidFill>
                  </a:rPr>
                  <a:t>ZHS16GBK</a:t>
                </a:r>
                <a:endParaRPr lang="en-US" altLang="zh-CN" sz="1200" dirty="0"/>
              </a:p>
              <a:p>
                <a:pPr marL="171450" indent="-171450">
                  <a:buFont typeface="Wingdings" panose="05000000000000000000" pitchFamily="2" charset="2"/>
                  <a:buChar char="v"/>
                </a:pPr>
                <a:r>
                  <a:rPr lang="zh-CN" altLang="en-US" sz="1200" dirty="0"/>
                  <a:t>定义不同等级应用的数据库能力要求资源及性能需求：</a:t>
                </a:r>
                <a:r>
                  <a:rPr lang="en-US" altLang="zh-CN" sz="1200" dirty="0"/>
                  <a:t> </a:t>
                </a:r>
                <a:r>
                  <a:rPr lang="zh-CN" altLang="en-US" sz="1200" dirty="0"/>
                  <a:t>一期暂时定义一个</a:t>
                </a:r>
                <a:r>
                  <a:rPr lang="en-US" altLang="zh-CN" sz="1200" dirty="0"/>
                  <a:t>Pattern</a:t>
                </a:r>
              </a:p>
              <a:p>
                <a:pPr lvl="1" indent="0">
                  <a:buNone/>
                </a:pPr>
                <a:r>
                  <a:rPr lang="en-US" altLang="zh-CN" sz="1200" b="1" dirty="0">
                    <a:solidFill>
                      <a:srgbClr val="FF0000"/>
                    </a:solidFill>
                  </a:rPr>
                  <a:t>CPUs</a:t>
                </a:r>
                <a:r>
                  <a:rPr lang="zh-CN" altLang="en-US" sz="1200" b="1" dirty="0">
                    <a:solidFill>
                      <a:srgbClr val="FF0000"/>
                    </a:solidFill>
                  </a:rPr>
                  <a:t>：</a:t>
                </a:r>
                <a:r>
                  <a:rPr lang="en-US" altLang="zh-CN" sz="1200" b="1" dirty="0">
                    <a:solidFill>
                      <a:srgbClr val="FF0000"/>
                    </a:solidFill>
                  </a:rPr>
                  <a:t>2</a:t>
                </a:r>
              </a:p>
              <a:p>
                <a:pPr lvl="1" indent="0">
                  <a:buNone/>
                </a:pPr>
                <a:r>
                  <a:rPr lang="en-US" altLang="zh-CN" sz="1200" b="1" dirty="0">
                    <a:solidFill>
                      <a:srgbClr val="FF0000"/>
                    </a:solidFill>
                  </a:rPr>
                  <a:t>SGA:12G  </a:t>
                </a:r>
                <a:r>
                  <a:rPr lang="zh-CN" altLang="en-US" sz="1200" b="1" dirty="0">
                    <a:solidFill>
                      <a:srgbClr val="FF0000"/>
                    </a:solidFill>
                  </a:rPr>
                  <a:t>；</a:t>
                </a:r>
                <a:r>
                  <a:rPr lang="en-US" altLang="zh-CN" sz="1200" b="1" dirty="0">
                    <a:solidFill>
                      <a:srgbClr val="FF0000"/>
                    </a:solidFill>
                  </a:rPr>
                  <a:t> PGA:4G </a:t>
                </a:r>
                <a:r>
                  <a:rPr lang="zh-CN" altLang="en-US" sz="1200" b="1" dirty="0">
                    <a:solidFill>
                      <a:srgbClr val="FF0000"/>
                    </a:solidFill>
                  </a:rPr>
                  <a:t>；</a:t>
                </a:r>
                <a:r>
                  <a:rPr lang="en-US" altLang="zh-CN" sz="1200" b="1" dirty="0">
                    <a:solidFill>
                      <a:srgbClr val="FF0000"/>
                    </a:solidFill>
                  </a:rPr>
                  <a:t>  Sessions:900</a:t>
                </a:r>
              </a:p>
            </p:txBody>
          </p:sp>
        </p:grpSp>
        <p:grpSp>
          <p:nvGrpSpPr>
            <p:cNvPr id="31" name="išļiḍe">
              <a:extLst>
                <a:ext uri="{FF2B5EF4-FFF2-40B4-BE49-F238E27FC236}">
                  <a16:creationId xmlns:a16="http://schemas.microsoft.com/office/drawing/2014/main" id="{A78BE182-8714-4E5F-94FB-4804383F6E3A}"/>
                </a:ext>
              </a:extLst>
            </p:cNvPr>
            <p:cNvGrpSpPr/>
            <p:nvPr/>
          </p:nvGrpSpPr>
          <p:grpSpPr>
            <a:xfrm>
              <a:off x="-557291" y="4720639"/>
              <a:ext cx="5238337" cy="1371343"/>
              <a:chOff x="7194408" y="1181457"/>
              <a:chExt cx="5238337" cy="1371343"/>
            </a:xfrm>
          </p:grpSpPr>
          <p:sp>
            <p:nvSpPr>
              <p:cNvPr id="40" name="íS1iḍê">
                <a:extLst>
                  <a:ext uri="{FF2B5EF4-FFF2-40B4-BE49-F238E27FC236}">
                    <a16:creationId xmlns:a16="http://schemas.microsoft.com/office/drawing/2014/main" id="{9CCCBF87-9225-442E-ADC5-5C0917D8C504}"/>
                  </a:ext>
                </a:extLst>
              </p:cNvPr>
              <p:cNvSpPr txBox="1"/>
              <p:nvPr/>
            </p:nvSpPr>
            <p:spPr>
              <a:xfrm>
                <a:off x="7194408" y="1181457"/>
                <a:ext cx="3097271" cy="449700"/>
              </a:xfrm>
              <a:prstGeom prst="rect">
                <a:avLst/>
              </a:prstGeom>
              <a:noFill/>
            </p:spPr>
            <p:txBody>
              <a:bodyPr wrap="square" lIns="91440" tIns="45720" rIns="91440" bIns="45720" anchor="ctr" anchorCtr="0">
                <a:normAutofit/>
              </a:bodyPr>
              <a:lstStyle/>
              <a:p>
                <a:pPr algn="ctr"/>
                <a:r>
                  <a:rPr lang="zh-CN" altLang="en-US" b="1" dirty="0">
                    <a:solidFill>
                      <a:srgbClr val="FF6D00"/>
                    </a:solidFill>
                  </a:rPr>
                  <a:t>容灾规划</a:t>
                </a:r>
              </a:p>
            </p:txBody>
          </p:sp>
          <p:sp>
            <p:nvSpPr>
              <p:cNvPr id="41" name="îṡ1iḋé">
                <a:extLst>
                  <a:ext uri="{FF2B5EF4-FFF2-40B4-BE49-F238E27FC236}">
                    <a16:creationId xmlns:a16="http://schemas.microsoft.com/office/drawing/2014/main" id="{F5233CDC-4775-4C80-96BA-B6D9E2EA570F}"/>
                  </a:ext>
                </a:extLst>
              </p:cNvPr>
              <p:cNvSpPr txBox="1"/>
              <p:nvPr/>
            </p:nvSpPr>
            <p:spPr>
              <a:xfrm>
                <a:off x="7878170" y="1643477"/>
                <a:ext cx="4554575" cy="909323"/>
              </a:xfrm>
              <a:prstGeom prst="rect">
                <a:avLst/>
              </a:prstGeom>
              <a:noFill/>
            </p:spPr>
            <p:txBody>
              <a:bodyPr wrap="square" lIns="91440" tIns="45720" rIns="91440" bIns="45720" anchor="t" anchorCtr="0">
                <a:noAutofit/>
              </a:bodyPr>
              <a:lstStyle/>
              <a:p>
                <a:pPr marL="651510" lvl="1" indent="-285750">
                  <a:buFont typeface="Wingdings" panose="05000000000000000000" pitchFamily="2" charset="2"/>
                  <a:buChar char="v"/>
                </a:pPr>
                <a:r>
                  <a:rPr lang="en-US" altLang="zh-CN" sz="1400" dirty="0">
                    <a:solidFill>
                      <a:srgbClr val="FF0000"/>
                    </a:solidFill>
                  </a:rPr>
                  <a:t>RAC </a:t>
                </a:r>
                <a:r>
                  <a:rPr lang="zh-CN" altLang="en-US" sz="1400" dirty="0">
                    <a:solidFill>
                      <a:srgbClr val="FF0000"/>
                    </a:solidFill>
                  </a:rPr>
                  <a:t>和 </a:t>
                </a:r>
                <a:r>
                  <a:rPr lang="en-US" altLang="zh-CN" sz="1400" dirty="0">
                    <a:solidFill>
                      <a:srgbClr val="FF0000"/>
                    </a:solidFill>
                  </a:rPr>
                  <a:t>RAC one node</a:t>
                </a:r>
                <a:r>
                  <a:rPr lang="zh-CN" altLang="en-US" sz="1400" dirty="0"/>
                  <a:t>：</a:t>
                </a:r>
                <a:endParaRPr lang="en-US" altLang="zh-CN" sz="1400" dirty="0"/>
              </a:p>
              <a:p>
                <a:pPr lvl="2" indent="0">
                  <a:buNone/>
                </a:pPr>
                <a:r>
                  <a:rPr lang="zh-CN" altLang="en-US" sz="1400" dirty="0"/>
                  <a:t> 主：</a:t>
                </a:r>
                <a:r>
                  <a:rPr lang="en-US" altLang="zh-CN" sz="1400" dirty="0"/>
                  <a:t>ZHJ  -&gt;</a:t>
                </a:r>
                <a:r>
                  <a:rPr lang="zh-CN" altLang="en-US" sz="1400" dirty="0"/>
                  <a:t> 备：</a:t>
                </a:r>
                <a:r>
                  <a:rPr lang="en-US" altLang="zh-CN" sz="1400" dirty="0"/>
                  <a:t>IFC</a:t>
                </a:r>
                <a:r>
                  <a:rPr lang="zh-CN" altLang="en-US" sz="1400" dirty="0"/>
                  <a:t>、</a:t>
                </a:r>
                <a:r>
                  <a:rPr lang="en-US" altLang="zh-CN" sz="1400" dirty="0"/>
                  <a:t>NHC    </a:t>
                </a:r>
                <a:r>
                  <a:rPr lang="zh-CN" altLang="en-US" sz="1400" dirty="0">
                    <a:solidFill>
                      <a:srgbClr val="FF0000"/>
                    </a:solidFill>
                  </a:rPr>
                  <a:t>两地三中心</a:t>
                </a:r>
                <a:endParaRPr lang="en-US" altLang="zh-CN" sz="1400" dirty="0">
                  <a:solidFill>
                    <a:srgbClr val="FF0000"/>
                  </a:solidFill>
                </a:endParaRPr>
              </a:p>
              <a:p>
                <a:pPr lvl="2" indent="0">
                  <a:buNone/>
                </a:pPr>
                <a:r>
                  <a:rPr lang="zh-CN" altLang="en-US" sz="1400" dirty="0"/>
                  <a:t> 主：</a:t>
                </a:r>
                <a:r>
                  <a:rPr lang="en-US" altLang="zh-CN" sz="1400" dirty="0"/>
                  <a:t>ZHJ  -&gt; </a:t>
                </a:r>
                <a:r>
                  <a:rPr lang="zh-CN" altLang="en-US" sz="1400" dirty="0"/>
                  <a:t>备：</a:t>
                </a:r>
                <a:r>
                  <a:rPr lang="en-US" altLang="zh-CN" sz="1400" dirty="0"/>
                  <a:t>IFC</a:t>
                </a:r>
              </a:p>
              <a:p>
                <a:pPr lvl="2" indent="0">
                  <a:buNone/>
                </a:pPr>
                <a:r>
                  <a:rPr lang="zh-CN" altLang="en-US" sz="1400" dirty="0"/>
                  <a:t> 主：</a:t>
                </a:r>
                <a:r>
                  <a:rPr lang="en-US" altLang="zh-CN" sz="1400" dirty="0"/>
                  <a:t>ZHJ  -&gt; </a:t>
                </a:r>
                <a:r>
                  <a:rPr lang="zh-CN" altLang="en-US" sz="1400" dirty="0"/>
                  <a:t>备：</a:t>
                </a:r>
                <a:r>
                  <a:rPr lang="en-US" altLang="zh-CN" sz="1400" dirty="0"/>
                  <a:t>NHC</a:t>
                </a:r>
              </a:p>
              <a:p>
                <a:pPr lvl="2" indent="0">
                  <a:buNone/>
                </a:pPr>
                <a:r>
                  <a:rPr lang="zh-CN" altLang="en-US" sz="1400" dirty="0"/>
                  <a:t> 主：</a:t>
                </a:r>
                <a:r>
                  <a:rPr lang="en-US" altLang="zh-CN" sz="1400" dirty="0"/>
                  <a:t>IFC    -&gt; </a:t>
                </a:r>
                <a:r>
                  <a:rPr lang="zh-CN" altLang="en-US" sz="1400" dirty="0"/>
                  <a:t>备：</a:t>
                </a:r>
                <a:r>
                  <a:rPr lang="en-US" altLang="zh-CN" sz="1400" dirty="0"/>
                  <a:t>NHC</a:t>
                </a:r>
              </a:p>
              <a:p>
                <a:pPr lvl="2" indent="0">
                  <a:buNone/>
                </a:pPr>
                <a:r>
                  <a:rPr lang="zh-CN" altLang="en-US" sz="1400" dirty="0"/>
                  <a:t> 主：</a:t>
                </a:r>
                <a:r>
                  <a:rPr lang="en-US" altLang="zh-CN" sz="1400" dirty="0"/>
                  <a:t>IFC    -&gt; </a:t>
                </a:r>
                <a:r>
                  <a:rPr lang="zh-CN" altLang="en-US" sz="1400" dirty="0"/>
                  <a:t>备：</a:t>
                </a:r>
                <a:r>
                  <a:rPr lang="en-US" altLang="zh-CN" sz="1400" dirty="0"/>
                  <a:t>ZHJ</a:t>
                </a:r>
              </a:p>
            </p:txBody>
          </p:sp>
        </p:grpSp>
        <p:cxnSp>
          <p:nvCxnSpPr>
            <p:cNvPr id="36" name="直接连接符 27">
              <a:extLst>
                <a:ext uri="{FF2B5EF4-FFF2-40B4-BE49-F238E27FC236}">
                  <a16:creationId xmlns:a16="http://schemas.microsoft.com/office/drawing/2014/main" id="{4583E00B-BAD5-4F77-80A5-843ACCBF4DDE}"/>
                </a:ext>
              </a:extLst>
            </p:cNvPr>
            <p:cNvCxnSpPr>
              <a:cxnSpLocks/>
            </p:cNvCxnSpPr>
            <p:nvPr/>
          </p:nvCxnSpPr>
          <p:spPr>
            <a:xfrm>
              <a:off x="669925" y="2611835"/>
              <a:ext cx="3097276"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28">
              <a:extLst>
                <a:ext uri="{FF2B5EF4-FFF2-40B4-BE49-F238E27FC236}">
                  <a16:creationId xmlns:a16="http://schemas.microsoft.com/office/drawing/2014/main" id="{FD848DB6-4C0F-4CEC-8860-4043C2559AF1}"/>
                </a:ext>
              </a:extLst>
            </p:cNvPr>
            <p:cNvCxnSpPr>
              <a:cxnSpLocks/>
            </p:cNvCxnSpPr>
            <p:nvPr/>
          </p:nvCxnSpPr>
          <p:spPr>
            <a:xfrm>
              <a:off x="639698" y="4697685"/>
              <a:ext cx="3097276"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38" name="îŝľîďè">
              <a:extLst>
                <a:ext uri="{FF2B5EF4-FFF2-40B4-BE49-F238E27FC236}">
                  <a16:creationId xmlns:a16="http://schemas.microsoft.com/office/drawing/2014/main" id="{6416AB5F-2F34-48AA-9E46-7E946E4BC0F8}"/>
                </a:ext>
              </a:extLst>
            </p:cNvPr>
            <p:cNvSpPr/>
            <p:nvPr/>
          </p:nvSpPr>
          <p:spPr bwMode="auto">
            <a:xfrm>
              <a:off x="7447748" y="3421076"/>
              <a:ext cx="464344" cy="464323"/>
            </a:xfrm>
            <a:custGeom>
              <a:avLst/>
              <a:gdLst>
                <a:gd name="connsiteX0" fmla="*/ 150396 w 464344"/>
                <a:gd name="connsiteY0" fmla="*/ 277596 h 464323"/>
                <a:gd name="connsiteX1" fmla="*/ 33343 w 464344"/>
                <a:gd name="connsiteY1" fmla="*/ 394650 h 464323"/>
                <a:gd name="connsiteX2" fmla="*/ 33472 w 464344"/>
                <a:gd name="connsiteY2" fmla="*/ 394757 h 464323"/>
                <a:gd name="connsiteX3" fmla="*/ 25604 w 464344"/>
                <a:gd name="connsiteY3" fmla="*/ 413137 h 464323"/>
                <a:gd name="connsiteX4" fmla="*/ 51207 w 464344"/>
                <a:gd name="connsiteY4" fmla="*/ 438719 h 464323"/>
                <a:gd name="connsiteX5" fmla="*/ 69566 w 464344"/>
                <a:gd name="connsiteY5" fmla="*/ 430851 h 464323"/>
                <a:gd name="connsiteX6" fmla="*/ 186598 w 464344"/>
                <a:gd name="connsiteY6" fmla="*/ 313841 h 464323"/>
                <a:gd name="connsiteX7" fmla="*/ 150396 w 464344"/>
                <a:gd name="connsiteY7" fmla="*/ 277596 h 464323"/>
                <a:gd name="connsiteX8" fmla="*/ 290354 w 464344"/>
                <a:gd name="connsiteY8" fmla="*/ 72231 h 464323"/>
                <a:gd name="connsiteX9" fmla="*/ 297651 w 464344"/>
                <a:gd name="connsiteY9" fmla="*/ 79481 h 464323"/>
                <a:gd name="connsiteX10" fmla="*/ 290354 w 464344"/>
                <a:gd name="connsiteY10" fmla="*/ 86730 h 464323"/>
                <a:gd name="connsiteX11" fmla="*/ 202723 w 464344"/>
                <a:gd name="connsiteY11" fmla="*/ 173726 h 464323"/>
                <a:gd name="connsiteX12" fmla="*/ 195421 w 464344"/>
                <a:gd name="connsiteY12" fmla="*/ 180975 h 464323"/>
                <a:gd name="connsiteX13" fmla="*/ 188118 w 464344"/>
                <a:gd name="connsiteY13" fmla="*/ 173726 h 464323"/>
                <a:gd name="connsiteX14" fmla="*/ 290354 w 464344"/>
                <a:gd name="connsiteY14" fmla="*/ 72231 h 464323"/>
                <a:gd name="connsiteX15" fmla="*/ 290194 w 464344"/>
                <a:gd name="connsiteY15" fmla="*/ 29022 h 464323"/>
                <a:gd name="connsiteX16" fmla="*/ 145086 w 464344"/>
                <a:gd name="connsiteY16" fmla="*/ 174129 h 464323"/>
                <a:gd name="connsiteX17" fmla="*/ 290194 w 464344"/>
                <a:gd name="connsiteY17" fmla="*/ 319237 h 464323"/>
                <a:gd name="connsiteX18" fmla="*/ 435301 w 464344"/>
                <a:gd name="connsiteY18" fmla="*/ 174129 h 464323"/>
                <a:gd name="connsiteX19" fmla="*/ 290194 w 464344"/>
                <a:gd name="connsiteY19" fmla="*/ 29022 h 464323"/>
                <a:gd name="connsiteX20" fmla="*/ 290194 w 464344"/>
                <a:gd name="connsiteY20" fmla="*/ 0 h 464323"/>
                <a:gd name="connsiteX21" fmla="*/ 464344 w 464344"/>
                <a:gd name="connsiteY21" fmla="*/ 174129 h 464323"/>
                <a:gd name="connsiteX22" fmla="*/ 290194 w 464344"/>
                <a:gd name="connsiteY22" fmla="*/ 348258 h 464323"/>
                <a:gd name="connsiteX23" fmla="*/ 208697 w 464344"/>
                <a:gd name="connsiteY23" fmla="*/ 327943 h 464323"/>
                <a:gd name="connsiteX24" fmla="*/ 87667 w 464344"/>
                <a:gd name="connsiteY24" fmla="*/ 448952 h 464323"/>
                <a:gd name="connsiteX25" fmla="*/ 87688 w 464344"/>
                <a:gd name="connsiteY25" fmla="*/ 448973 h 464323"/>
                <a:gd name="connsiteX26" fmla="*/ 51207 w 464344"/>
                <a:gd name="connsiteY26" fmla="*/ 464323 h 464323"/>
                <a:gd name="connsiteX27" fmla="*/ 0 w 464344"/>
                <a:gd name="connsiteY27" fmla="*/ 413137 h 464323"/>
                <a:gd name="connsiteX28" fmla="*/ 15328 w 464344"/>
                <a:gd name="connsiteY28" fmla="*/ 376635 h 464323"/>
                <a:gd name="connsiteX29" fmla="*/ 15242 w 464344"/>
                <a:gd name="connsiteY29" fmla="*/ 376527 h 464323"/>
                <a:gd name="connsiteX30" fmla="*/ 136315 w 464344"/>
                <a:gd name="connsiteY30" fmla="*/ 255475 h 464323"/>
                <a:gd name="connsiteX31" fmla="*/ 116065 w 464344"/>
                <a:gd name="connsiteY31" fmla="*/ 174129 h 464323"/>
                <a:gd name="connsiteX32" fmla="*/ 290194 w 464344"/>
                <a:gd name="connsiteY32" fmla="*/ 0 h 46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4344" h="464323">
                  <a:moveTo>
                    <a:pt x="150396" y="277596"/>
                  </a:moveTo>
                  <a:lnTo>
                    <a:pt x="33343" y="394650"/>
                  </a:lnTo>
                  <a:lnTo>
                    <a:pt x="33472" y="394757"/>
                  </a:lnTo>
                  <a:cubicBezTo>
                    <a:pt x="28635" y="399422"/>
                    <a:pt x="25604" y="405893"/>
                    <a:pt x="25604" y="413137"/>
                  </a:cubicBezTo>
                  <a:cubicBezTo>
                    <a:pt x="25604" y="427261"/>
                    <a:pt x="37062" y="438719"/>
                    <a:pt x="51207" y="438719"/>
                  </a:cubicBezTo>
                  <a:cubicBezTo>
                    <a:pt x="58430" y="438719"/>
                    <a:pt x="64901" y="435667"/>
                    <a:pt x="69566" y="430851"/>
                  </a:cubicBezTo>
                  <a:cubicBezTo>
                    <a:pt x="69566" y="430851"/>
                    <a:pt x="186598" y="313841"/>
                    <a:pt x="186598" y="313841"/>
                  </a:cubicBezTo>
                  <a:cubicBezTo>
                    <a:pt x="172818" y="303587"/>
                    <a:pt x="160629" y="291397"/>
                    <a:pt x="150396" y="277596"/>
                  </a:cubicBezTo>
                  <a:close/>
                  <a:moveTo>
                    <a:pt x="290354" y="72231"/>
                  </a:moveTo>
                  <a:cubicBezTo>
                    <a:pt x="294385" y="72231"/>
                    <a:pt x="297651" y="75478"/>
                    <a:pt x="297651" y="79481"/>
                  </a:cubicBezTo>
                  <a:cubicBezTo>
                    <a:pt x="297651" y="83478"/>
                    <a:pt x="294385" y="86730"/>
                    <a:pt x="290354" y="86730"/>
                  </a:cubicBezTo>
                  <a:cubicBezTo>
                    <a:pt x="241959" y="86730"/>
                    <a:pt x="202723" y="125687"/>
                    <a:pt x="202723" y="173726"/>
                  </a:cubicBezTo>
                  <a:cubicBezTo>
                    <a:pt x="202723" y="177723"/>
                    <a:pt x="199452" y="180975"/>
                    <a:pt x="195421" y="180975"/>
                  </a:cubicBezTo>
                  <a:cubicBezTo>
                    <a:pt x="191384" y="180975"/>
                    <a:pt x="188118" y="177723"/>
                    <a:pt x="188118" y="173726"/>
                  </a:cubicBezTo>
                  <a:cubicBezTo>
                    <a:pt x="188118" y="117667"/>
                    <a:pt x="233886" y="72231"/>
                    <a:pt x="290354" y="72231"/>
                  </a:cubicBezTo>
                  <a:close/>
                  <a:moveTo>
                    <a:pt x="290194" y="29022"/>
                  </a:moveTo>
                  <a:cubicBezTo>
                    <a:pt x="210073" y="29022"/>
                    <a:pt x="145086" y="93987"/>
                    <a:pt x="145086" y="174129"/>
                  </a:cubicBezTo>
                  <a:cubicBezTo>
                    <a:pt x="145086" y="254250"/>
                    <a:pt x="210073" y="319237"/>
                    <a:pt x="290194" y="319237"/>
                  </a:cubicBezTo>
                  <a:cubicBezTo>
                    <a:pt x="370336" y="319237"/>
                    <a:pt x="435301" y="254250"/>
                    <a:pt x="435301" y="174129"/>
                  </a:cubicBezTo>
                  <a:cubicBezTo>
                    <a:pt x="435301" y="93987"/>
                    <a:pt x="370336" y="29022"/>
                    <a:pt x="290194" y="29022"/>
                  </a:cubicBezTo>
                  <a:close/>
                  <a:moveTo>
                    <a:pt x="290194" y="0"/>
                  </a:moveTo>
                  <a:cubicBezTo>
                    <a:pt x="386373" y="0"/>
                    <a:pt x="464344" y="77950"/>
                    <a:pt x="464344" y="174129"/>
                  </a:cubicBezTo>
                  <a:cubicBezTo>
                    <a:pt x="464344" y="270287"/>
                    <a:pt x="386373" y="348258"/>
                    <a:pt x="290194" y="348258"/>
                  </a:cubicBezTo>
                  <a:cubicBezTo>
                    <a:pt x="260721" y="348258"/>
                    <a:pt x="233011" y="340863"/>
                    <a:pt x="208697" y="327943"/>
                  </a:cubicBezTo>
                  <a:lnTo>
                    <a:pt x="87667" y="448952"/>
                  </a:lnTo>
                  <a:lnTo>
                    <a:pt x="87688" y="448973"/>
                  </a:lnTo>
                  <a:cubicBezTo>
                    <a:pt x="78401" y="458454"/>
                    <a:pt x="65503" y="464323"/>
                    <a:pt x="51207" y="464323"/>
                  </a:cubicBezTo>
                  <a:cubicBezTo>
                    <a:pt x="22916" y="464323"/>
                    <a:pt x="0" y="441406"/>
                    <a:pt x="0" y="413137"/>
                  </a:cubicBezTo>
                  <a:cubicBezTo>
                    <a:pt x="0" y="398820"/>
                    <a:pt x="5891" y="385943"/>
                    <a:pt x="15328" y="376635"/>
                  </a:cubicBezTo>
                  <a:lnTo>
                    <a:pt x="15242" y="376527"/>
                  </a:lnTo>
                  <a:lnTo>
                    <a:pt x="136315" y="255475"/>
                  </a:lnTo>
                  <a:cubicBezTo>
                    <a:pt x="123438" y="231183"/>
                    <a:pt x="116065" y="203516"/>
                    <a:pt x="116065" y="174129"/>
                  </a:cubicBezTo>
                  <a:cubicBezTo>
                    <a:pt x="116065" y="77950"/>
                    <a:pt x="194036" y="0"/>
                    <a:pt x="290194" y="0"/>
                  </a:cubicBezTo>
                  <a:close/>
                </a:path>
              </a:pathLst>
            </a:custGeom>
            <a:solidFill>
              <a:schemeClr val="accent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lIns="91440" tIns="45720" rIns="91440" bIns="45720" anchor="ctr">
              <a:normAutofit/>
            </a:bodyPr>
            <a:lstStyle/>
            <a:p>
              <a:pPr algn="ctr"/>
              <a:endParaRPr/>
            </a:p>
          </p:txBody>
        </p:sp>
        <p:sp>
          <p:nvSpPr>
            <p:cNvPr id="39" name="ïšlîḓê">
              <a:extLst>
                <a:ext uri="{FF2B5EF4-FFF2-40B4-BE49-F238E27FC236}">
                  <a16:creationId xmlns:a16="http://schemas.microsoft.com/office/drawing/2014/main" id="{57342CA1-4B38-449E-A79F-6B746F08E1A8}"/>
                </a:ext>
              </a:extLst>
            </p:cNvPr>
            <p:cNvSpPr/>
            <p:nvPr/>
          </p:nvSpPr>
          <p:spPr bwMode="auto">
            <a:xfrm>
              <a:off x="4981292" y="4784473"/>
              <a:ext cx="465138" cy="46434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accent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lIns="91440" tIns="45720" rIns="91440" bIns="45720" anchor="ctr">
              <a:normAutofit/>
            </a:bodyPr>
            <a:lstStyle/>
            <a:p>
              <a:pPr algn="ctr"/>
              <a:endParaRPr/>
            </a:p>
          </p:txBody>
        </p:sp>
      </p:grpSp>
      <p:sp>
        <p:nvSpPr>
          <p:cNvPr id="53" name="矩形 78">
            <a:extLst>
              <a:ext uri="{FF2B5EF4-FFF2-40B4-BE49-F238E27FC236}">
                <a16:creationId xmlns:a16="http://schemas.microsoft.com/office/drawing/2014/main" id="{A0820278-BC1A-4901-AA95-4C6E484E6958}"/>
              </a:ext>
            </a:extLst>
          </p:cNvPr>
          <p:cNvSpPr/>
          <p:nvPr/>
        </p:nvSpPr>
        <p:spPr>
          <a:xfrm>
            <a:off x="5024636" y="2756184"/>
            <a:ext cx="2113054" cy="1754326"/>
          </a:xfrm>
          <a:prstGeom prst="rect">
            <a:avLst/>
          </a:prstGeom>
        </p:spPr>
        <p:txBody>
          <a:bodyPr wrap="square">
            <a:spAutoFit/>
          </a:bodyPr>
          <a:lstStyle/>
          <a:p>
            <a:pPr algn="ctr"/>
            <a:r>
              <a:rPr lang="en-US" altLang="zh-CN" b="1" dirty="0">
                <a:solidFill>
                  <a:schemeClr val="bg1"/>
                </a:solidFill>
              </a:rPr>
              <a:t>OEM DBaaS</a:t>
            </a:r>
            <a:r>
              <a:rPr lang="zh-CN" altLang="en-US" b="1" dirty="0">
                <a:solidFill>
                  <a:schemeClr val="bg1"/>
                </a:solidFill>
              </a:rPr>
              <a:t>平台</a:t>
            </a:r>
            <a:endParaRPr lang="en-US" altLang="zh-CN" b="1" dirty="0">
              <a:solidFill>
                <a:schemeClr val="bg1"/>
              </a:solidFill>
            </a:endParaRPr>
          </a:p>
          <a:p>
            <a:pPr algn="ctr"/>
            <a:r>
              <a:rPr lang="zh-CN" altLang="en-US" b="1" dirty="0">
                <a:solidFill>
                  <a:schemeClr val="bg1"/>
                </a:solidFill>
              </a:rPr>
              <a:t>服务目录</a:t>
            </a:r>
            <a:endParaRPr lang="en-US" altLang="zh-CN" b="1" dirty="0">
              <a:solidFill>
                <a:schemeClr val="bg1"/>
              </a:solidFill>
            </a:endParaRPr>
          </a:p>
          <a:p>
            <a:pPr algn="ctr"/>
            <a:r>
              <a:rPr lang="zh-CN" altLang="en-US" b="1" dirty="0">
                <a:solidFill>
                  <a:schemeClr val="bg1"/>
                </a:solidFill>
              </a:rPr>
              <a:t>自服务门户</a:t>
            </a:r>
            <a:endParaRPr lang="en-US" altLang="zh-CN" b="1" dirty="0">
              <a:solidFill>
                <a:schemeClr val="bg1"/>
              </a:solidFill>
            </a:endParaRPr>
          </a:p>
          <a:p>
            <a:pPr algn="ctr"/>
            <a:r>
              <a:rPr lang="zh-CN" altLang="en-US" b="1" dirty="0">
                <a:solidFill>
                  <a:schemeClr val="bg1"/>
                </a:solidFill>
              </a:rPr>
              <a:t>资源池功能</a:t>
            </a:r>
            <a:endParaRPr lang="en-US" altLang="zh-CN" b="1" dirty="0">
              <a:solidFill>
                <a:schemeClr val="bg1"/>
              </a:solidFill>
            </a:endParaRPr>
          </a:p>
          <a:p>
            <a:pPr algn="ctr"/>
            <a:endParaRPr lang="en-US" altLang="zh-CN" b="1" dirty="0">
              <a:solidFill>
                <a:schemeClr val="bg1"/>
              </a:solidFill>
            </a:endParaRPr>
          </a:p>
          <a:p>
            <a:endParaRPr lang="zh-CN" altLang="en-US" b="1" dirty="0">
              <a:solidFill>
                <a:schemeClr val="bg1"/>
              </a:solidFill>
            </a:endParaRPr>
          </a:p>
        </p:txBody>
      </p:sp>
      <p:sp>
        <p:nvSpPr>
          <p:cNvPr id="55" name="頁尾版面配置區 3">
            <a:extLst>
              <a:ext uri="{FF2B5EF4-FFF2-40B4-BE49-F238E27FC236}">
                <a16:creationId xmlns:a16="http://schemas.microsoft.com/office/drawing/2014/main" id="{BF87F672-773A-4572-A672-66DB2D12FD86}"/>
              </a:ext>
            </a:extLst>
          </p:cNvPr>
          <p:cNvSpPr txBox="1">
            <a:spLocks/>
          </p:cNvSpPr>
          <p:nvPr/>
        </p:nvSpPr>
        <p:spPr>
          <a:xfrm>
            <a:off x="1339850" y="6514977"/>
            <a:ext cx="3792589"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a:t>Copyright © 2021 Oracle and/or its affiliates.</a:t>
            </a:r>
            <a:endParaRPr lang="en-US" sz="800" dirty="0"/>
          </a:p>
        </p:txBody>
      </p:sp>
      <p:sp>
        <p:nvSpPr>
          <p:cNvPr id="56" name="投影片編號版面配置區 4">
            <a:extLst>
              <a:ext uri="{FF2B5EF4-FFF2-40B4-BE49-F238E27FC236}">
                <a16:creationId xmlns:a16="http://schemas.microsoft.com/office/drawing/2014/main" id="{6006074B-F0D4-403F-8999-8A1C04444B05}"/>
              </a:ext>
            </a:extLst>
          </p:cNvPr>
          <p:cNvSpPr>
            <a:spLocks noGrp="1"/>
          </p:cNvSpPr>
          <p:nvPr>
            <p:ph type="sldNum" sz="quarter" idx="4"/>
          </p:nvPr>
        </p:nvSpPr>
        <p:spPr>
          <a:xfrm>
            <a:off x="761287" y="6507623"/>
            <a:ext cx="578563" cy="365125"/>
          </a:xfrm>
        </p:spPr>
        <p:txBody>
          <a:bodyPr/>
          <a:lstStyle/>
          <a:p>
            <a:fld id="{D440507A-669E-A943-A4A7-E531D638091A}" type="slidenum">
              <a:rPr lang="en-US" smtClean="0">
                <a:solidFill>
                  <a:srgbClr val="4E3629">
                    <a:tint val="75000"/>
                  </a:srgbClr>
                </a:solidFill>
              </a:rPr>
              <a:pPr/>
              <a:t>1</a:t>
            </a:fld>
            <a:endParaRPr lang="en-US" dirty="0">
              <a:solidFill>
                <a:srgbClr val="4E3629">
                  <a:tint val="75000"/>
                </a:srgbClr>
              </a:solidFill>
            </a:endParaRPr>
          </a:p>
        </p:txBody>
      </p:sp>
    </p:spTree>
    <p:extLst>
      <p:ext uri="{BB962C8B-B14F-4D97-AF65-F5344CB8AC3E}">
        <p14:creationId xmlns:p14="http://schemas.microsoft.com/office/powerpoint/2010/main" val="3728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DIAGRAM" val="271893"/>
</p:tagLst>
</file>

<file path=ppt/theme/theme1.xml><?xml version="1.0" encoding="utf-8"?>
<a:theme xmlns:a="http://schemas.openxmlformats.org/drawingml/2006/main" name="ACS SVR Master">
  <a:themeElements>
    <a:clrScheme name="Custom 2">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0C5FF"/>
      </a:hlink>
      <a:folHlink>
        <a:srgbClr val="20C5FF"/>
      </a:folHlink>
    </a:clrScheme>
    <a:fontScheme name="Oracle Sans Tabular">
      <a:majorFont>
        <a:latin typeface="Georgia"/>
        <a:ea typeface=""/>
        <a:cs typeface=""/>
      </a:majorFont>
      <a:minorFont>
        <a:latin typeface="Oracle Sans Tab"/>
        <a:ea typeface=""/>
        <a:cs typeface=""/>
      </a:minorFont>
    </a:fontScheme>
    <a:fmtScheme name="Flat">
      <a:fillStyleLst>
        <a:solidFill>
          <a:schemeClr val="phClr"/>
        </a:solidFill>
        <a:solidFill>
          <a:schemeClr val="phClr">
            <a:tint val="50000"/>
          </a:schemeClr>
        </a:solidFill>
        <a:solidFill>
          <a:schemeClr val="phClr">
            <a:shade val="65000"/>
          </a:schemeClr>
        </a:solidFill>
      </a:fillStyleLst>
      <a:lnStyleLst>
        <a:ln w="3175" cap="flat" cmpd="sng" algn="ctr">
          <a:solidFill>
            <a:schemeClr val="phClr">
              <a:shade val="65000"/>
            </a:schemeClr>
          </a:solidFill>
          <a:prstDash val="solid"/>
        </a:ln>
        <a:ln w="3175" cap="flat" cmpd="sng" algn="ctr">
          <a:solidFill>
            <a:schemeClr val="phClr"/>
          </a:solidFill>
          <a:prstDash val="solid"/>
        </a:ln>
        <a:ln w="0" cap="flat" cmpd="sng" algn="ctr">
          <a:noFill/>
        </a:ln>
      </a:lnStyleLst>
      <a:effectStyleLst>
        <a:effectStyle>
          <a:effectLst>
            <a:blur/>
          </a:effectLst>
        </a:effectStyle>
        <a:effectStyle>
          <a:effectLst>
            <a:blur/>
          </a:effectLst>
        </a:effectStyle>
        <a:effectStyle>
          <a:effectLst>
            <a:fillOverlay blend="darken">
              <a:solidFill>
                <a:schemeClr val="phClr">
                  <a:shade val="30000"/>
                </a:schemeClr>
              </a:solidFill>
            </a:fillOverlay>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Ocean">
      <a:srgbClr val="2C5967"/>
    </a:custClr>
    <a:custClr name="Surf">
      <a:srgbClr val="41817E"/>
    </a:custClr>
    <a:custClr name="Sand">
      <a:srgbClr val="E5DBBE"/>
    </a:custClr>
    <a:custClr name="Pebble">
      <a:srgbClr val="8B8580"/>
    </a:custClr>
    <a:custClr name="Granite">
      <a:srgbClr val="67605B"/>
    </a:custClr>
    <a:custClr name="Position 6">
      <a:srgbClr val="FFFFFF"/>
    </a:custClr>
    <a:custClr name="Highlight/hyperlink dark theme">
      <a:srgbClr val="F0CC71"/>
    </a:custClr>
    <a:custClr name="Highlight/numbered list light theme">
      <a:srgbClr val="AE562C"/>
    </a:custClr>
    <a:custClr name="Hyperlink light theme (default)">
      <a:srgbClr val="00688C"/>
    </a:custClr>
    <a:custClr name="Numbered list dark theme">
      <a:srgbClr val="759C6C"/>
    </a:custClr>
    <a:custClr name="Brand: Neutral 30">
      <a:srgbClr val="F1EFED"/>
    </a:custClr>
    <a:custClr name="Developer: Pebble 30">
      <a:srgbClr val="E7F0FD"/>
    </a:custClr>
    <a:custClr name="Database: Slate 30">
      <a:srgbClr val="E7F2F2"/>
    </a:custClr>
    <a:custClr name="Cloud Platform: Pine 30">
      <a:srgbClr val="E0F5E7"/>
    </a:custClr>
    <a:custClr name="Finance / Operations: Teal 30">
      <a:srgbClr val="E8F1F0"/>
    </a:custClr>
    <a:custClr name="NetSuite: Ocean 30">
      <a:srgbClr val="E7F2F5"/>
    </a:custClr>
    <a:custClr name="GBU: Lilac 30">
      <a:srgbClr val="EBEFFE"/>
    </a:custClr>
    <a:custClr name="CX/Marketing: Plum 30">
      <a:srgbClr val="F5ECFB"/>
    </a:custClr>
    <a:custClr name="HCM/HR: Rose 30">
      <a:srgbClr val="FBECEF"/>
    </a:custClr>
    <a:custClr name="SCM: Sienna 30">
      <a:srgbClr val="FCEDD9"/>
    </a:custClr>
    <a:custClr name="Brand: Neutral 70">
      <a:srgbClr val="AEA8A2"/>
    </a:custClr>
    <a:custClr name="Developer: Pebble 70">
      <a:srgbClr val="A2AAB6"/>
    </a:custClr>
    <a:custClr name="Database: Slate 70">
      <a:srgbClr val="99ADAE"/>
    </a:custClr>
    <a:custClr name="Cloud Platform: Pine 70">
      <a:srgbClr val="86B596"/>
    </a:custClr>
    <a:custClr name="Finance / Operations: Teal 70">
      <a:srgbClr val="89B2B0"/>
    </a:custClr>
    <a:custClr name="NetSuite: Ocean 70">
      <a:srgbClr val="81B2C3"/>
    </a:custClr>
    <a:custClr name="GBU: Lilac 70">
      <a:srgbClr val="A0A9C5"/>
    </a:custClr>
    <a:custClr name="CX/Marketing: Plum 70">
      <a:srgbClr val="B7A1C4"/>
    </a:custClr>
    <a:custClr name="HCM/HR: Rose 70">
      <a:srgbClr val="CE9BA7"/>
    </a:custClr>
    <a:custClr name="SCM: Sienna 70">
      <a:srgbClr val="D39F5D"/>
    </a:custClr>
    <a:custClr name="Brand: Neutral 140">
      <a:srgbClr val="514C47"/>
    </a:custClr>
    <a:custClr name="Developer: Pebble 140">
      <a:srgbClr val="494D53"/>
    </a:custClr>
    <a:custClr name="Database: Slate 140">
      <a:srgbClr val="464F4F"/>
    </a:custClr>
    <a:custClr name="Cloud Platform: Pine 140">
      <a:srgbClr val="33553C"/>
    </a:custClr>
    <a:custClr name="Finance / Operations: Teal 140">
      <a:srgbClr val="315357"/>
    </a:custClr>
    <a:custClr name="NetSuite: Ocean 140">
      <a:srgbClr val="2C5266"/>
    </a:custClr>
    <a:custClr name="GBU: Lilac 140">
      <a:srgbClr val="464C68"/>
    </a:custClr>
    <a:custClr name="CX/Marketing: Plum 140">
      <a:srgbClr val="594564"/>
    </a:custClr>
    <a:custClr name="HCM/HR: Rose 140">
      <a:srgbClr val="6C3F49"/>
    </a:custClr>
    <a:custClr name="SCM: Sienna 140">
      <a:srgbClr val="713F25"/>
    </a:custClr>
    <a:custClr name="Brand: Neutral 170">
      <a:srgbClr val="312D2A"/>
    </a:custClr>
    <a:custClr name="Developer: Pebble 170">
      <a:srgbClr val="2B2E32"/>
    </a:custClr>
    <a:custClr name="Database: Slate 170">
      <a:srgbClr val="2A2F2F"/>
    </a:custClr>
    <a:custClr name="Cloud Platform: Pine 170">
      <a:srgbClr val="1E3224"/>
    </a:custClr>
    <a:custClr name="Finance / Operations: Teal 170">
      <a:srgbClr val="1E3133"/>
    </a:custClr>
    <a:custClr name="NetSuite: Ocean 170">
      <a:srgbClr val="1A2F3F"/>
    </a:custClr>
    <a:custClr name="GBU: Lilac 170">
      <a:srgbClr val="2A2D3F"/>
    </a:custClr>
    <a:custClr name="CX/Marketing: Plum 170">
      <a:srgbClr val="36293C"/>
    </a:custClr>
    <a:custClr name="HCM/HR: Rose 170">
      <a:srgbClr val="41242B"/>
    </a:custClr>
    <a:custClr name="SCM: Sienna 170">
      <a:srgbClr val="442616"/>
    </a:custClr>
  </a:custClrLst>
  <a:extLst>
    <a:ext uri="{05A4C25C-085E-4340-85A3-A5531E510DB2}">
      <thm15:themeFamily xmlns:thm15="http://schemas.microsoft.com/office/thememl/2012/main" name="Oracle Redwood Modern v1.3.potx" id="{C40D26AA-AE81-48D1-A0F0-5E13EA2B508E}" vid="{041AC451-E38F-4576-BE01-533403702A14}"/>
    </a:ext>
  </a:extLst>
</a:theme>
</file>

<file path=ppt/theme/theme2.xml><?xml version="1.0" encoding="utf-8"?>
<a:theme xmlns:a="http://schemas.openxmlformats.org/drawingml/2006/main" name="Office Theme">
  <a:themeElements>
    <a:clrScheme name="Oracle 1.13 original colors">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cle 1.13 original colors">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27515</TotalTime>
  <Words>1019</Words>
  <Application>Microsoft Office PowerPoint</Application>
  <PresentationFormat>Widescreen</PresentationFormat>
  <Paragraphs>62</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System Font Regular</vt:lpstr>
      <vt:lpstr>Arial</vt:lpstr>
      <vt:lpstr>Georgia</vt:lpstr>
      <vt:lpstr>Oracle Sans</vt:lpstr>
      <vt:lpstr>Oracle Sans Light</vt:lpstr>
      <vt:lpstr>Oracle Sans Tab</vt:lpstr>
      <vt:lpstr>Oracle Sans Tab Light</vt:lpstr>
      <vt:lpstr>Wingdings</vt:lpstr>
      <vt:lpstr>ACS SVR Master</vt:lpstr>
      <vt:lpstr> HSBC DBaaS  交付内容</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ACS Service Value Review</dc:title>
  <dc:creator>Elroy D'Souza</dc:creator>
  <cp:lastModifiedBy>Edwin Jiang</cp:lastModifiedBy>
  <cp:revision>1288</cp:revision>
  <dcterms:created xsi:type="dcterms:W3CDTF">2021-05-13T19:09:42Z</dcterms:created>
  <dcterms:modified xsi:type="dcterms:W3CDTF">2023-08-01T05:02:27Z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2231507</vt:lpwstr>
  </property>
  <property fmtid="{D5CDD505-2E9C-101B-9397-08002B2CF9AE}" pid="3" name="NXPowerLiteSettings">
    <vt:lpwstr>C700052003A000</vt:lpwstr>
  </property>
  <property fmtid="{D5CDD505-2E9C-101B-9397-08002B2CF9AE}" pid="4" name="NXPowerLiteVersion">
    <vt:lpwstr>D8.0.11</vt:lpwstr>
  </property>
  <property fmtid="{D5CDD505-2E9C-101B-9397-08002B2CF9AE}" pid="5" name="DISdDocName">
    <vt:lpwstr>CNT2406493</vt:lpwstr>
  </property>
  <property fmtid="{D5CDD505-2E9C-101B-9397-08002B2CF9AE}" pid="6" name="DISProperties">
    <vt:lpwstr>DISdDocName,DIScgiUrl,DISdUser,DISdID,DISidcName,DISTaskPaneUrl</vt:lpwstr>
  </property>
  <property fmtid="{D5CDD505-2E9C-101B-9397-08002B2CF9AE}" pid="7" name="DIScgiUrl">
    <vt:lpwstr>https://content.oracle.com/content/idcplg</vt:lpwstr>
  </property>
  <property fmtid="{D5CDD505-2E9C-101B-9397-08002B2CF9AE}" pid="8" name="DISdUser">
    <vt:lpwstr>anonymous</vt:lpwstr>
  </property>
  <property fmtid="{D5CDD505-2E9C-101B-9397-08002B2CF9AE}" pid="9" name="DISdID">
    <vt:lpwstr>7621685</vt:lpwstr>
  </property>
  <property fmtid="{D5CDD505-2E9C-101B-9397-08002B2CF9AE}" pid="10" name="DISidcName">
    <vt:lpwstr>sites_contrib_prod</vt:lpwstr>
  </property>
  <property fmtid="{D5CDD505-2E9C-101B-9397-08002B2CF9AE}" pid="11" name="DISTaskPaneUrl">
    <vt:lpwstr>https://content.oracle.com/content/idcplg?IdcService=DESKTOP_DOC_INFO&amp;dDocName=CNT2406493&amp;dID=7621685&amp;ClientControlled=DocMan,taskpane&amp;coreContentOnly=1</vt:lpwstr>
  </property>
</Properties>
</file>