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14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86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593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89600" y="17686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89600" y="17686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6876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86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0960"/>
            <a:ext cx="9068760" cy="58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86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86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593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86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096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3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24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24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24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19687D2-FD93-43FA-8826-36065A4B1A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Slide 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3640" y="1768680"/>
            <a:ext cx="9068760" cy="554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this visible?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Differences from talkback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3640" y="176868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Talkback tries to explain the graphical interface via verbal description.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Argus provides an interface especially made for the visually impaired.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Talkback has a steep learning curve. Only the technically sound can use it effectively.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Argus tries to be as simple and easy to use as possible.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3640" y="176868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power of open source is power of the people.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drops make an ocean.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is evolution! Not intelligent Design.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Virtually no cost. Free and Open.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Spread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3640" y="176868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Smart-phones are everywhere.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is open and currently the majority share in smart-phone industry.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download the apk and you’re good to go.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Simplicity is key to success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5920" y="548640"/>
            <a:ext cx="10050840" cy="68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41440" y="2543760"/>
            <a:ext cx="9068760" cy="585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-281520" y="-1567800"/>
            <a:ext cx="10670400" cy="1067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90080" y="585720"/>
            <a:ext cx="7803360" cy="78033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Argus UI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Interfaces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3640" y="176868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mainstream smart-phone UIs are heavily graphical.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user friendly for those with site. Not so much for others.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615800" y="3292560"/>
            <a:ext cx="2256480" cy="40107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297800" y="3933000"/>
            <a:ext cx="6197400" cy="348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Argus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640" y="184068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Argus 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custom user interface designed for the visually impaired.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Anyone with basic language skills can use.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bold buttons which is easy to navigate around.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Voice feedback for each button pressed.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apps remain accessible.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640" y="176868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home screen which helps navigate to other areas of the smartphone.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Currently implemented: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first use, a narrative tutorial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custom dialer.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gesture window to open apps using gesture.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Functioning OCR camera.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Basic Contacts page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Alpha build is glitchy.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57200" y="252720"/>
            <a:ext cx="4023360" cy="71539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5120640" y="274680"/>
            <a:ext cx="4062600" cy="72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85400" y="186480"/>
            <a:ext cx="4020840" cy="71496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5439600" y="247680"/>
            <a:ext cx="4026600" cy="71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Improvements to be made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640" y="1768680"/>
            <a:ext cx="9068760" cy="527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from a launcher app model to a shell interface.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many more custom interfaces for common apps: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Integrated text to speech browser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custom Media player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fully functional contacts page</a:t>
            </a:r>
            <a:endParaRPr b="0" lang="en-US" sz="2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 with navigational interfaces(Tango) and other smart assistive technologies like smartcane.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Upgrade the OCR camera with full Google  Vision API.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640" y="300960"/>
            <a:ext cx="906876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37760" y="3738240"/>
            <a:ext cx="9068760" cy="36702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-38880" y="-274320"/>
            <a:ext cx="10076400" cy="432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LibreOffice/5.2.3.3$Linux_X86_64 LibreOffice_project/20m0$Build-3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2017-02-26T00:00:15Z</dcterms:created>
  <dc:creator/>
  <dc:description/>
  <dc:language>en-US</dc:language>
  <cp:lastModifiedBy/>
  <dcterms:modified xsi:type="dcterms:W3CDTF">2017-02-26T11:24:57Z</dcterms:modified>
  <cp:revision>7</cp:revision>
  <dc:subject/>
  <dc:title/>
</cp:coreProperties>
</file>