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4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BEC"/>
    <a:srgbClr val="8FE4F5"/>
    <a:srgbClr val="93F1F1"/>
    <a:srgbClr val="E8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6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0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16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3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8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2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4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93545E4-8F7A-498A-8BAF-7A3980873B4D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DA26-5F0E-4B6E-A6E4-7E4463999A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5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2253452" y="2736502"/>
            <a:ext cx="7685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Recommender System</a:t>
            </a:r>
          </a:p>
          <a:p>
            <a:pPr algn="r"/>
            <a:r>
              <a:rPr lang="en-US" altLang="ko-KR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 </a:t>
            </a:r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추천 시스템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14527-DF11-89B8-3069-66B4BD58F88F}"/>
              </a:ext>
            </a:extLst>
          </p:cNvPr>
          <p:cNvSpPr txBox="1"/>
          <p:nvPr/>
        </p:nvSpPr>
        <p:spPr>
          <a:xfrm>
            <a:off x="10533050" y="6058773"/>
            <a:ext cx="148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2022.06.18</a:t>
            </a:r>
          </a:p>
          <a:p>
            <a:pPr algn="r"/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발표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김정우</a:t>
            </a:r>
          </a:p>
        </p:txBody>
      </p:sp>
    </p:spTree>
    <p:extLst>
      <p:ext uri="{BB962C8B-B14F-4D97-AF65-F5344CB8AC3E}">
        <p14:creationId xmlns:p14="http://schemas.microsoft.com/office/powerpoint/2010/main" val="79640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추천 시스템 기본 모델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344173" y="1756898"/>
            <a:ext cx="9895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지식 기반 추천 시스템</a:t>
            </a:r>
            <a:endParaRPr lang="en-US" altLang="ko-KR" u="sng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자주 구매하지 않는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item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대해 특히 유용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 ratings + Item features + </a:t>
            </a:r>
            <a:r>
              <a:rPr lang="en-US" altLang="ko-KR" u="sng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Domain knowledge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요구 사항과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Item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상세 정보 간 유사도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규칙과 유사도 함수에 대한 데이터를 포함하는 지식 기반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제약 기반 추천과 사례 기반 추천으로 나뉠 수 있음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상호작용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대화형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검색 기반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탐색 기반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u="sng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인구 통계학적 추천 시스템</a:t>
            </a:r>
            <a:endParaRPr lang="en-US" altLang="ko-KR" u="sng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u="sng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대한 인구 통계학적 정보를 인구 통계학적 평점 또는 구매 성향과 연결할 수 있는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분류 모델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학습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97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도메인 특화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290881" y="2052165"/>
            <a:ext cx="91716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컨텍스트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(Context,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문맥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‘user-item data model’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추가적인 또다른 차원을 부여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컨텍스트 기반 정보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소셜 데이터 등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시간에 따라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community attitude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진화 및 변화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특정 시간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요일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월 또는 계절에 따라 변화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위치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사용자별 지역성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아이템별 지역성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9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소셜 추천 시스템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409990" y="2366271"/>
            <a:ext cx="67665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네트워크 구조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소셜 신호 및 태그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등 다양한 네트워크 양상의 조합 기반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노드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(Node)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링크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(Link)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 구성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Feedback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통합하는 다양한 방법 중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소셜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태깅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tag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짧은 유익한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keyword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contents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추가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tag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item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모두와 관련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매우 유용한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context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 작용</a:t>
            </a:r>
          </a:p>
        </p:txBody>
      </p:sp>
    </p:spTree>
    <p:extLst>
      <p:ext uri="{BB962C8B-B14F-4D97-AF65-F5344CB8AC3E}">
        <p14:creationId xmlns:p14="http://schemas.microsoft.com/office/powerpoint/2010/main" val="264667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2253452" y="2736502"/>
            <a:ext cx="76850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Recommender System</a:t>
            </a:r>
          </a:p>
          <a:p>
            <a:pPr algn="r"/>
            <a:endParaRPr lang="ko-KR" altLang="en-US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80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26605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14527-DF11-89B8-3069-66B4BD58F88F}"/>
              </a:ext>
            </a:extLst>
          </p:cNvPr>
          <p:cNvSpPr txBox="1"/>
          <p:nvPr/>
        </p:nvSpPr>
        <p:spPr>
          <a:xfrm>
            <a:off x="1263405" y="2626052"/>
            <a:ext cx="84180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추천 시스템의 목표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추천 시스템 기본 모델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도메인 특화와 소셜 추천 시스템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32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추천 시스템의 목표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270387" y="1654296"/>
            <a:ext cx="87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추천 시스템의 기본적인 아이디어는 다양한 데이터 소스를 활용해 고객의 관심을 추론하는 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9E741-FD28-6E32-1BEB-283E210E3BE0}"/>
              </a:ext>
            </a:extLst>
          </p:cNvPr>
          <p:cNvSpPr txBox="1"/>
          <p:nvPr/>
        </p:nvSpPr>
        <p:spPr>
          <a:xfrm>
            <a:off x="1270387" y="2254589"/>
            <a:ext cx="81018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제품 판매 증가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추천 시스템의 주요 목표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u="sng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운영 및 기술적 목표</a:t>
            </a:r>
            <a:endParaRPr lang="en-US" altLang="ko-KR" u="sng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관련성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관련 있는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item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추천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; 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흥미 느낄수록 소비 가능성 증가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참신성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이전에 접하지 못한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item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;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반복적인 추천 지양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의외성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user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입장에서 뜻밖의 추천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;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잠재적 관심 일깨워 장기적 이익 추구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증가된 추천 다양성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추천 리스트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상위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-k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다양성 부여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;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지루함 피하고 선호 유도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38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추천 시스템의 목표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270387" y="1654296"/>
            <a:ext cx="58022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추천 문제 공식화</a:t>
            </a:r>
            <a:endParaRPr lang="en-US" altLang="ko-KR" u="sng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1. 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예측 모델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User-Item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조합에 대한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rating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값을 예측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행렬 완성 문제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랭킹 모델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rating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예측 대신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‘top-k item’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이나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‘top-k user’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결정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top-k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추천 문제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03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추천 시스템의 목표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839223" y="298238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협업 필터링</a:t>
            </a:r>
          </a:p>
        </p:txBody>
      </p:sp>
      <p:pic>
        <p:nvPicPr>
          <p:cNvPr id="2050" name="Picture 2" descr="GroupLens logo">
            <a:extLst>
              <a:ext uri="{FF2B5EF4-FFF2-40B4-BE49-F238E27FC236}">
                <a16:creationId xmlns:a16="http://schemas.microsoft.com/office/drawing/2014/main" id="{97A33182-F1DD-1013-3FF5-3848DE82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73" y="2318288"/>
            <a:ext cx="2493042" cy="557450"/>
          </a:xfrm>
          <a:prstGeom prst="rect">
            <a:avLst/>
          </a:prstGeom>
          <a:solidFill>
            <a:srgbClr val="28CBEC"/>
          </a:solidFill>
        </p:spPr>
      </p:pic>
      <p:pic>
        <p:nvPicPr>
          <p:cNvPr id="2054" name="Picture 6" descr="아마존 로고">
            <a:extLst>
              <a:ext uri="{FF2B5EF4-FFF2-40B4-BE49-F238E27FC236}">
                <a16:creationId xmlns:a16="http://schemas.microsoft.com/office/drawing/2014/main" id="{462E62C2-2AC3-11A8-123D-FB5D6979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39" y="1822374"/>
            <a:ext cx="2545138" cy="104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넷플릭스 무임승차 논란 완벽 정리">
            <a:extLst>
              <a:ext uri="{FF2B5EF4-FFF2-40B4-BE49-F238E27FC236}">
                <a16:creationId xmlns:a16="http://schemas.microsoft.com/office/drawing/2014/main" id="{2557D908-2039-0255-EA2C-161BCC28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102" y="1724333"/>
            <a:ext cx="2018385" cy="114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구글 뉴스 - 나무위키">
            <a:extLst>
              <a:ext uri="{FF2B5EF4-FFF2-40B4-BE49-F238E27FC236}">
                <a16:creationId xmlns:a16="http://schemas.microsoft.com/office/drawing/2014/main" id="{F000CF8F-39E6-69FB-B37E-0FC88EB4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043" y="3827692"/>
            <a:ext cx="1692396" cy="169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페이스북 - 나무위키">
            <a:extLst>
              <a:ext uri="{FF2B5EF4-FFF2-40B4-BE49-F238E27FC236}">
                <a16:creationId xmlns:a16="http://schemas.microsoft.com/office/drawing/2014/main" id="{75F3F9BD-49E0-1B7F-145E-82E74266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577" y="3962974"/>
            <a:ext cx="1315129" cy="13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81498A-8C33-317C-3B97-63B9F941543A}"/>
              </a:ext>
            </a:extLst>
          </p:cNvPr>
          <p:cNvSpPr txBox="1"/>
          <p:nvPr/>
        </p:nvSpPr>
        <p:spPr>
          <a:xfrm>
            <a:off x="5449837" y="298238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암묵적 평점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C6DEF-7042-0A35-2F3C-F7F38224C375}"/>
              </a:ext>
            </a:extLst>
          </p:cNvPr>
          <p:cNvSpPr txBox="1"/>
          <p:nvPr/>
        </p:nvSpPr>
        <p:spPr>
          <a:xfrm>
            <a:off x="8823123" y="29823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단계 평가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22A17-E304-653C-35B0-645958934246}"/>
              </a:ext>
            </a:extLst>
          </p:cNvPr>
          <p:cNvSpPr txBox="1"/>
          <p:nvPr/>
        </p:nvSpPr>
        <p:spPr>
          <a:xfrm>
            <a:off x="3331070" y="542143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뉴스 개인화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6DC7D-40B3-A7CE-C0D7-3373F34BCDEF}"/>
              </a:ext>
            </a:extLst>
          </p:cNvPr>
          <p:cNvSpPr txBox="1"/>
          <p:nvPr/>
        </p:nvSpPr>
        <p:spPr>
          <a:xfrm>
            <a:off x="7484967" y="542143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링크 예측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919D2-4D63-A393-588C-8AE2C6A7ABD3}"/>
              </a:ext>
            </a:extLst>
          </p:cNvPr>
          <p:cNvSpPr txBox="1"/>
          <p:nvPr/>
        </p:nvSpPr>
        <p:spPr>
          <a:xfrm>
            <a:off x="920244" y="6170481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추천 제품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상품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영화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음악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뉴스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광고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친구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여행 상품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농담 등</a:t>
            </a:r>
          </a:p>
        </p:txBody>
      </p:sp>
    </p:spTree>
    <p:extLst>
      <p:ext uri="{BB962C8B-B14F-4D97-AF65-F5344CB8AC3E}">
        <p14:creationId xmlns:p14="http://schemas.microsoft.com/office/powerpoint/2010/main" val="36792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추천 시스템 기본 모델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270387" y="1654296"/>
            <a:ext cx="69763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평점이나 구매 행동과 같은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user-item interaction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협업 필터링 방법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(Collaborative Filtering Methods)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비정형 데이터 혹은 관련 키워드 같은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item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관련한 속성 정보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콘텐츠 기반 추천 방법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(Content-based Recommender Methods)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추천 시스템 기본 모델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225511" y="1472812"/>
            <a:ext cx="957345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협업 필터링 모델</a:t>
            </a:r>
            <a:endParaRPr lang="en-US" altLang="ko-KR" u="sng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u="sng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여러 사용자의 평점을 협업해 추천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 ratings + Community ratings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Item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은 매우 높은 상관관계가 있다는 전제로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명시되지 않은 평점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유사도에 의해 대체 가능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유사한 취향을 가진 다른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평점으로 추론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A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 비슷한 영화 취향을 가짐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유사도 알고리즘 기반 결과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B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범죄도시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좋아요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’ → A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좋아요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’ (User-based)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Memory-based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methods: User-based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&amp; Item-based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Model-based methods: decision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trees, rule-based models, Bayesian methods …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64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추천 시스템 기본 모델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284348" y="1738058"/>
            <a:ext cx="88229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평점의 종류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인터벌 평점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관심 수준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강제 선택 평가 시스템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서수 평점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순서형의 범주형 값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이진 평점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호불호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과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단항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평점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–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호감만 표현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074" name="Picture 2" descr="별이다섯개 장수돌침대 광고영상 100만뷰 돌파 | 한경닷컴">
            <a:extLst>
              <a:ext uri="{FF2B5EF4-FFF2-40B4-BE49-F238E27FC236}">
                <a16:creationId xmlns:a16="http://schemas.microsoft.com/office/drawing/2014/main" id="{EFD818EF-63ED-EA0D-81C4-A6852195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1" y="4832342"/>
            <a:ext cx="2754283" cy="15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cture 7: Measurements and probability - ppt download">
            <a:extLst>
              <a:ext uri="{FF2B5EF4-FFF2-40B4-BE49-F238E27FC236}">
                <a16:creationId xmlns:a16="http://schemas.microsoft.com/office/drawing/2014/main" id="{A99AF198-B946-C5A1-37E3-9749826B1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" t="29537" r="6132" b="25598"/>
          <a:stretch/>
        </p:blipFill>
        <p:spPr bwMode="auto">
          <a:xfrm>
            <a:off x="3434235" y="4832342"/>
            <a:ext cx="4244817" cy="154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Binary Rating System Used in E-Bay ">
            <a:extLst>
              <a:ext uri="{FF2B5EF4-FFF2-40B4-BE49-F238E27FC236}">
                <a16:creationId xmlns:a16="http://schemas.microsoft.com/office/drawing/2014/main" id="{7AB20E51-09C0-D6A6-C2C7-2BF84FA412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Binary Rating System Used in E-Bay ">
            <a:extLst>
              <a:ext uri="{FF2B5EF4-FFF2-40B4-BE49-F238E27FC236}">
                <a16:creationId xmlns:a16="http://schemas.microsoft.com/office/drawing/2014/main" id="{60BB3662-DD74-2F14-B8BB-352833905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3571511" cy="357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4" name="Picture 12" descr="Behaviors | Baamboozle">
            <a:extLst>
              <a:ext uri="{FF2B5EF4-FFF2-40B4-BE49-F238E27FC236}">
                <a16:creationId xmlns:a16="http://schemas.microsoft.com/office/drawing/2014/main" id="{B686ECEC-5502-1C4B-3CE2-C4C351B06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77"/>
          <a:stretch/>
        </p:blipFill>
        <p:spPr bwMode="auto">
          <a:xfrm>
            <a:off x="7797465" y="4832343"/>
            <a:ext cx="997527" cy="15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ehaviors | Baamboozle">
            <a:extLst>
              <a:ext uri="{FF2B5EF4-FFF2-40B4-BE49-F238E27FC236}">
                <a16:creationId xmlns:a16="http://schemas.microsoft.com/office/drawing/2014/main" id="{2FCC9D31-936A-053A-AB5B-1D28F54D8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8" t="822"/>
          <a:stretch/>
        </p:blipFill>
        <p:spPr bwMode="auto">
          <a:xfrm>
            <a:off x="8794992" y="4832342"/>
            <a:ext cx="913024" cy="154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Widgetic (Facebook Like) | Shopify 앱스토어">
            <a:extLst>
              <a:ext uri="{FF2B5EF4-FFF2-40B4-BE49-F238E27FC236}">
                <a16:creationId xmlns:a16="http://schemas.microsoft.com/office/drawing/2014/main" id="{8612A910-63C7-960B-AAEC-DEFF81467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368" y="4832342"/>
            <a:ext cx="1559963" cy="155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4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27307-B88B-D51F-D387-F1783E9AB2AB}"/>
              </a:ext>
            </a:extLst>
          </p:cNvPr>
          <p:cNvSpPr txBox="1"/>
          <p:nvPr/>
        </p:nvSpPr>
        <p:spPr>
          <a:xfrm>
            <a:off x="920244" y="502853"/>
            <a:ext cx="37006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추천 시스템 기본 모델</a:t>
            </a:r>
            <a:endParaRPr lang="en-US" altLang="ko-KR" sz="3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869BA8-0FF7-83F6-870E-BD195071282C}"/>
              </a:ext>
            </a:extLst>
          </p:cNvPr>
          <p:cNvCxnSpPr>
            <a:cxnSpLocks/>
          </p:cNvCxnSpPr>
          <p:nvPr/>
        </p:nvCxnSpPr>
        <p:spPr>
          <a:xfrm>
            <a:off x="780641" y="1130784"/>
            <a:ext cx="10192158" cy="0"/>
          </a:xfrm>
          <a:prstGeom prst="line">
            <a:avLst/>
          </a:prstGeom>
          <a:ln w="158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C4DE5B-3E40-C94D-2B0C-CD9130EE8B70}"/>
              </a:ext>
            </a:extLst>
          </p:cNvPr>
          <p:cNvSpPr txBox="1"/>
          <p:nvPr/>
        </p:nvSpPr>
        <p:spPr>
          <a:xfrm>
            <a:off x="1344173" y="1756898"/>
            <a:ext cx="64443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콘텐츠 기반 추천 시스템</a:t>
            </a:r>
            <a:endParaRPr lang="en-US" altLang="ko-KR" u="sng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u="sng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Item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설명 속성을 추천에 활용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콘텐츠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설명에 해당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 ratings + Item features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평점 데이터가 충분하지 않은 새로운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item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대한 추천 가능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‘Action’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장르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도 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‘Action’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장르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좋아요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 →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추천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BUT </a:t>
            </a: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명백한 추천 제공하기에 추천 범위가 제한적이며 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평점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history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 필수이기에 새로운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user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에게 추천 불리하다는 단점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11884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649</Words>
  <Application>Microsoft Office PowerPoint</Application>
  <PresentationFormat>와이드스크린</PresentationFormat>
  <Paragraphs>145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나눔스퀘어OTF Bold</vt:lpstr>
      <vt:lpstr>나눔스퀘어OTF ExtraBold</vt:lpstr>
      <vt:lpstr>Arial</vt:lpstr>
      <vt:lpstr>Calibri</vt:lpstr>
      <vt:lpstr>Calibri Light</vt:lpstr>
      <vt:lpstr>Wingdings 2</vt:lpstr>
      <vt:lpstr>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김정우</dc:creator>
  <cp:lastModifiedBy>김정우</cp:lastModifiedBy>
  <cp:revision>3</cp:revision>
  <dcterms:created xsi:type="dcterms:W3CDTF">2022-06-17T00:21:13Z</dcterms:created>
  <dcterms:modified xsi:type="dcterms:W3CDTF">2022-06-17T05:05:50Z</dcterms:modified>
</cp:coreProperties>
</file>