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6855-8D96-428A-96F5-A65BBC3B51C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5234-3467-4157-8C35-DD0ECA9C7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2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6855-8D96-428A-96F5-A65BBC3B51C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5234-3467-4157-8C35-DD0ECA9C7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5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6855-8D96-428A-96F5-A65BBC3B51C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5234-3467-4157-8C35-DD0ECA9C7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1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6855-8D96-428A-96F5-A65BBC3B51C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5234-3467-4157-8C35-DD0ECA9C7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0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6855-8D96-428A-96F5-A65BBC3B51C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5234-3467-4157-8C35-DD0ECA9C7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0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6855-8D96-428A-96F5-A65BBC3B51C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5234-3467-4157-8C35-DD0ECA9C7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7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6855-8D96-428A-96F5-A65BBC3B51C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5234-3467-4157-8C35-DD0ECA9C7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6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6855-8D96-428A-96F5-A65BBC3B51C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5234-3467-4157-8C35-DD0ECA9C7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6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6855-8D96-428A-96F5-A65BBC3B51C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5234-3467-4157-8C35-DD0ECA9C7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3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6855-8D96-428A-96F5-A65BBC3B51C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5234-3467-4157-8C35-DD0ECA9C7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6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6855-8D96-428A-96F5-A65BBC3B51C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5234-3467-4157-8C35-DD0ECA9C7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46855-8D96-428A-96F5-A65BBC3B51C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85234-3467-4157-8C35-DD0ECA9C7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7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2244" y="269508"/>
            <a:ext cx="9144000" cy="223306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SOFTWARE PROJECT </a:t>
            </a:r>
            <a:r>
              <a:rPr lang="en-US" b="1" dirty="0" smtClean="0"/>
              <a:t>MANAGEMENT</a:t>
            </a:r>
            <a:br>
              <a:rPr lang="en-US" b="1" dirty="0" smtClean="0"/>
            </a:br>
            <a:r>
              <a:rPr lang="en-US" b="1" dirty="0" smtClean="0"/>
              <a:t>BIT 2215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1" y="3022332"/>
            <a:ext cx="11540690" cy="3667225"/>
          </a:xfrm>
        </p:spPr>
        <p:txBody>
          <a:bodyPr/>
          <a:lstStyle/>
          <a:p>
            <a:r>
              <a:rPr lang="en-US" dirty="0" smtClean="0"/>
              <a:t>Edwin Kimathi SCT221-0762/2021</a:t>
            </a:r>
          </a:p>
          <a:p>
            <a:r>
              <a:rPr lang="en-US" dirty="0" smtClean="0"/>
              <a:t>Daisy </a:t>
            </a:r>
            <a:r>
              <a:rPr lang="en-US" dirty="0" err="1" smtClean="0"/>
              <a:t>Chemutai</a:t>
            </a:r>
            <a:r>
              <a:rPr lang="en-US" dirty="0" smtClean="0"/>
              <a:t> </a:t>
            </a:r>
            <a:r>
              <a:rPr lang="en-US" dirty="0" smtClean="0"/>
              <a:t>SCT221-0849/2021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Elizabeth </a:t>
            </a:r>
            <a:r>
              <a:rPr lang="en-US" dirty="0" err="1" smtClean="0"/>
              <a:t>Wanyama</a:t>
            </a:r>
            <a:r>
              <a:rPr lang="en-US" dirty="0" smtClean="0"/>
              <a:t> SCT221-0106/2021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5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Bootstrap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Methods</a:t>
            </a:r>
            <a:br>
              <a:rPr lang="en-US" dirty="0" smtClean="0"/>
            </a:br>
            <a:r>
              <a:rPr lang="en-US" dirty="0" smtClean="0"/>
              <a:t>a) Payback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Measures how long it will take to return project investment.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64" y="2689956"/>
            <a:ext cx="7086964" cy="407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868"/>
            <a:ext cx="10515600" cy="895785"/>
          </a:xfrm>
        </p:spPr>
        <p:txBody>
          <a:bodyPr/>
          <a:lstStyle/>
          <a:p>
            <a:r>
              <a:rPr lang="en-US" dirty="0" smtClean="0"/>
              <a:t>ROI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881" y="1501540"/>
            <a:ext cx="11617693" cy="5159141"/>
          </a:xfrm>
        </p:spPr>
        <p:txBody>
          <a:bodyPr/>
          <a:lstStyle/>
          <a:p>
            <a:r>
              <a:rPr lang="en-US" dirty="0" smtClean="0"/>
              <a:t>Measures how much we get back for each </a:t>
            </a:r>
            <a:r>
              <a:rPr lang="en-US" dirty="0" err="1" smtClean="0"/>
              <a:t>shs</a:t>
            </a:r>
            <a:r>
              <a:rPr lang="en-US" dirty="0" smtClean="0"/>
              <a:t> invested </a:t>
            </a:r>
          </a:p>
          <a:p>
            <a:r>
              <a:rPr lang="en-US" dirty="0" smtClean="0"/>
              <a:t>AP = Incomes – Expenses/ project duration</a:t>
            </a:r>
          </a:p>
          <a:p>
            <a:r>
              <a:rPr lang="en-US" dirty="0" smtClean="0"/>
              <a:t>ROI = AP/Expenses )%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1" y="3567640"/>
            <a:ext cx="11495239" cy="13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into account the inflation rate to get the current value of </a:t>
            </a:r>
            <a:r>
              <a:rPr lang="en-US" dirty="0" err="1" smtClean="0"/>
              <a:t>shs</a:t>
            </a:r>
            <a:r>
              <a:rPr lang="en-US" dirty="0" smtClean="0"/>
              <a:t> invested.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83" y="3074630"/>
            <a:ext cx="9532716" cy="237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7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Rate at which the NPV of future cash flow = 0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63" y="2439113"/>
            <a:ext cx="6994335" cy="404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0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SOFTWARE PROJECT MANAGEMENT BIT 2215</vt:lpstr>
      <vt:lpstr>Technologies used</vt:lpstr>
      <vt:lpstr>Financial Methods a) Payback Method </vt:lpstr>
      <vt:lpstr>ROI</vt:lpstr>
      <vt:lpstr>NPV</vt:lpstr>
      <vt:lpstr>IRR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dc:creator>KIM</dc:creator>
  <cp:lastModifiedBy>KIM</cp:lastModifiedBy>
  <cp:revision>5</cp:revision>
  <dcterms:created xsi:type="dcterms:W3CDTF">2024-07-24T03:01:48Z</dcterms:created>
  <dcterms:modified xsi:type="dcterms:W3CDTF">2024-08-08T06:15:56Z</dcterms:modified>
</cp:coreProperties>
</file>