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76"/>
  </p:normalViewPr>
  <p:slideViewPr>
    <p:cSldViewPr snapToGrid="0">
      <p:cViewPr varScale="1">
        <p:scale>
          <a:sx n="114" d="100"/>
          <a:sy n="114" d="100"/>
        </p:scale>
        <p:origin x="5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EEDF9-D0FB-3381-098B-E9CCC02917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8E5953-503E-C355-FE4A-13EB68E02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1A2D8-F3C2-BC3C-98B5-2956F1267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76513-4870-7A40-B1E4-6A1075354FE2}" type="datetimeFigureOut">
              <a:rPr lang="en-NL" smtClean="0"/>
              <a:t>26/06/2024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68869-E68B-A9AB-90E7-150E6F2E1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D8A56-FA25-7233-DD2F-D25239060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2AA97-76C1-8549-B8FA-B83B4265B14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88937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62FFA-1183-7AEA-F6A2-B87684550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A2EFC3-F872-B3DD-C380-B46FA0AF8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63908-D4C7-D797-7654-1C205E573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76513-4870-7A40-B1E4-6A1075354FE2}" type="datetimeFigureOut">
              <a:rPr lang="en-NL" smtClean="0"/>
              <a:t>26/06/2024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5BD2C-F254-7676-7383-C12972D84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F0CDB-8287-240F-3465-F9673F76B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2AA97-76C1-8549-B8FA-B83B4265B14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52776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09B3A5-8B45-C5DC-3AD0-8F212B4504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99FCB1-0336-FA66-7130-12F628C4B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580C9-A510-DB86-6452-7FAA0145B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76513-4870-7A40-B1E4-6A1075354FE2}" type="datetimeFigureOut">
              <a:rPr lang="en-NL" smtClean="0"/>
              <a:t>26/06/2024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61932-FB08-3F55-0F25-64E54B6D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024F9-88D9-BF25-37E0-E863D3CA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2AA97-76C1-8549-B8FA-B83B4265B14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0853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46633-AB80-11AC-DE47-20A701BF5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544AE-B27B-2F27-F2E1-990CDD76C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DD06A-E8CE-363B-3413-B05D90539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76513-4870-7A40-B1E4-6A1075354FE2}" type="datetimeFigureOut">
              <a:rPr lang="en-NL" smtClean="0"/>
              <a:t>26/06/2024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CB152-FCF9-800A-5FE6-0143AC476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B40F9-5668-936F-DE6A-1708280DD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2AA97-76C1-8549-B8FA-B83B4265B14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3821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5AAB1-A99A-0428-EF02-114C89FDC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3C3BE-0379-FC1C-FE3A-B7C34B94A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F3069-4622-F756-DBCD-FB1F8039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76513-4870-7A40-B1E4-6A1075354FE2}" type="datetimeFigureOut">
              <a:rPr lang="en-NL" smtClean="0"/>
              <a:t>26/06/2024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DB670-7528-21CE-5169-C7A524034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85ED8-32ED-C092-DA72-7C4C0AA56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2AA97-76C1-8549-B8FA-B83B4265B14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2602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FE349-9DD5-0057-0048-0D98DBE5C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9CC3D-7101-A96C-CEDF-3D05D6FDDE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10C0E9-0F22-192E-CA18-A86CD63DA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D87DB9-F5F0-4C45-3E64-96D385340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76513-4870-7A40-B1E4-6A1075354FE2}" type="datetimeFigureOut">
              <a:rPr lang="en-NL" smtClean="0"/>
              <a:t>26/06/2024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0756A-0246-F77C-C3D5-B59190941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B0FD5-9496-0BAF-EFB6-CF0095745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2AA97-76C1-8549-B8FA-B83B4265B14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74486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BDA39-1544-5748-5931-223D8D63D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FE4E7-323E-F31C-CACE-8956D5573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54C44-6D71-D264-6A0C-648578FE9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D48AE-146E-3B7A-D052-A02DDB3082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B5844F-9EED-6CF0-1B1E-6F85463068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632D4D-3DB9-D24B-B7D0-3A3FD3952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76513-4870-7A40-B1E4-6A1075354FE2}" type="datetimeFigureOut">
              <a:rPr lang="en-NL" smtClean="0"/>
              <a:t>26/06/2024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557154-C9C9-3D3D-CFE9-B2D307003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3E4D-921E-484F-036F-C525F7E32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2AA97-76C1-8549-B8FA-B83B4265B14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94231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249D8-7CEA-38D6-D96C-F5E5E8A61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E359BF-5209-5E0F-32FB-9AA22EB1C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76513-4870-7A40-B1E4-6A1075354FE2}" type="datetimeFigureOut">
              <a:rPr lang="en-NL" smtClean="0"/>
              <a:t>26/06/2024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E89D60-F18D-F75F-7299-A32935A2A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F3C651-F852-76ED-6813-4082F8DD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2AA97-76C1-8549-B8FA-B83B4265B14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3015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FDFFE3-F425-313D-D245-41A8FFAC1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76513-4870-7A40-B1E4-6A1075354FE2}" type="datetimeFigureOut">
              <a:rPr lang="en-NL" smtClean="0"/>
              <a:t>26/06/2024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4A92CA-52E9-F2E0-F6A4-9BD0B8DF3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F35E2-F4C3-424A-9A56-7047352DE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2AA97-76C1-8549-B8FA-B83B4265B14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866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F6276-CFF8-B139-B215-EED8C6B19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B198B-E6B4-5DB0-2560-9C03923F9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9E867B-72EF-5257-7C4C-63A989069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B77A7-FEBE-2A2F-E349-0BDDDD7A3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76513-4870-7A40-B1E4-6A1075354FE2}" type="datetimeFigureOut">
              <a:rPr lang="en-NL" smtClean="0"/>
              <a:t>26/06/2024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8D69D-0903-FEF5-3756-CF41C1F30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3C2D2-068B-FA0D-355A-D8B2CE7BF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2AA97-76C1-8549-B8FA-B83B4265B14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97230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933C0-0937-BB42-A01E-2C0E04E84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ABBAB1-5382-B219-EE83-5655FE9E9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2A89C6-B465-4A27-670C-FA613F4BD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D9C172-EC47-1119-7973-7BB5BA708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76513-4870-7A40-B1E4-6A1075354FE2}" type="datetimeFigureOut">
              <a:rPr lang="en-NL" smtClean="0"/>
              <a:t>26/06/2024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9E349-64A1-7894-566C-F33C50052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995DBC-6FD5-ABCF-650C-9E8C8F5D7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2AA97-76C1-8549-B8FA-B83B4265B14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02817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9EEF76-4B45-75A0-5AAD-B3A444D2F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12FE9-AE58-868F-E8BD-A3D8F6362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9BB7E-6CE0-A8FC-DD0C-723BB43D28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076513-4870-7A40-B1E4-6A1075354FE2}" type="datetimeFigureOut">
              <a:rPr lang="en-NL" smtClean="0"/>
              <a:t>26/06/2024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33EA1-6567-E0D3-09A6-CFEEF7FB1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00F60-34DE-50A5-CD55-79E6676BA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42AA97-76C1-8549-B8FA-B83B4265B14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36637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screenshot of a computer&#10;&#10;Description automatically generated">
            <a:extLst>
              <a:ext uri="{FF2B5EF4-FFF2-40B4-BE49-F238E27FC236}">
                <a16:creationId xmlns:a16="http://schemas.microsoft.com/office/drawing/2014/main" id="{85733B0A-ACCE-797C-6942-9811725326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388" b="-206"/>
          <a:stretch/>
        </p:blipFill>
        <p:spPr>
          <a:xfrm>
            <a:off x="6680759" y="2237807"/>
            <a:ext cx="5485832" cy="187416"/>
          </a:xfrm>
          <a:prstGeom prst="rect">
            <a:avLst/>
          </a:prstGeom>
        </p:spPr>
      </p:pic>
      <p:pic>
        <p:nvPicPr>
          <p:cNvPr id="6" name="Picture 5" descr="A white box with black text&#10;&#10;Description automatically generated">
            <a:extLst>
              <a:ext uri="{FF2B5EF4-FFF2-40B4-BE49-F238E27FC236}">
                <a16:creationId xmlns:a16="http://schemas.microsoft.com/office/drawing/2014/main" id="{B3E0C5A1-200B-A0DC-64A8-8C8CB4A22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239" y="452335"/>
            <a:ext cx="10280668" cy="1465675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09789D26-C410-E6B2-9FF4-C4898F9FCA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038"/>
          <a:stretch/>
        </p:blipFill>
        <p:spPr>
          <a:xfrm>
            <a:off x="483976" y="2035979"/>
            <a:ext cx="6162151" cy="4018458"/>
          </a:xfrm>
          <a:prstGeom prst="rect">
            <a:avLst/>
          </a:prstGeom>
        </p:spPr>
      </p:pic>
      <p:pic>
        <p:nvPicPr>
          <p:cNvPr id="11" name="Picture 10" descr="A diagram of a wave&#10;&#10;Description automatically generated">
            <a:extLst>
              <a:ext uri="{FF2B5EF4-FFF2-40B4-BE49-F238E27FC236}">
                <a16:creationId xmlns:a16="http://schemas.microsoft.com/office/drawing/2014/main" id="{B25BB84F-7D40-FBEC-0EC0-F26E717DEF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7005" y="5125647"/>
            <a:ext cx="3746850" cy="177180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FB03FE6-2257-3BF3-C528-8E9AC3D97BFD}"/>
              </a:ext>
            </a:extLst>
          </p:cNvPr>
          <p:cNvSpPr/>
          <p:nvPr/>
        </p:nvSpPr>
        <p:spPr>
          <a:xfrm>
            <a:off x="1483113" y="1393902"/>
            <a:ext cx="1758850" cy="42374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4D4781-2402-AA8E-AD9B-39FF5A54A5EB}"/>
              </a:ext>
            </a:extLst>
          </p:cNvPr>
          <p:cNvSpPr/>
          <p:nvPr/>
        </p:nvSpPr>
        <p:spPr>
          <a:xfrm>
            <a:off x="3241964" y="1393902"/>
            <a:ext cx="2975855" cy="42374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E56FF1-262F-9968-F872-9B1849CFB935}"/>
              </a:ext>
            </a:extLst>
          </p:cNvPr>
          <p:cNvSpPr/>
          <p:nvPr/>
        </p:nvSpPr>
        <p:spPr>
          <a:xfrm>
            <a:off x="6217820" y="1399985"/>
            <a:ext cx="947853" cy="42374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2139A4-2296-D236-0927-32305990D8E6}"/>
              </a:ext>
            </a:extLst>
          </p:cNvPr>
          <p:cNvSpPr/>
          <p:nvPr/>
        </p:nvSpPr>
        <p:spPr>
          <a:xfrm>
            <a:off x="7165673" y="1393901"/>
            <a:ext cx="4278182" cy="42374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38CE12-1E3D-99EA-40C5-A85236751FB9}"/>
              </a:ext>
            </a:extLst>
          </p:cNvPr>
          <p:cNvSpPr/>
          <p:nvPr/>
        </p:nvSpPr>
        <p:spPr>
          <a:xfrm>
            <a:off x="2597599" y="3690715"/>
            <a:ext cx="3733928" cy="59844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5F8BBE-BF85-CC57-B6DB-0D76C8C5474D}"/>
              </a:ext>
            </a:extLst>
          </p:cNvPr>
          <p:cNvSpPr/>
          <p:nvPr/>
        </p:nvSpPr>
        <p:spPr>
          <a:xfrm>
            <a:off x="2597599" y="4597005"/>
            <a:ext cx="3733928" cy="59844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7ED0C0-8BDF-EF01-CBC1-D474E13304A6}"/>
              </a:ext>
            </a:extLst>
          </p:cNvPr>
          <p:cNvSpPr/>
          <p:nvPr/>
        </p:nvSpPr>
        <p:spPr>
          <a:xfrm>
            <a:off x="2597599" y="5306699"/>
            <a:ext cx="3733928" cy="74773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23" name="Picture 22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7B45C8E4-8464-66FB-E784-F8051DB61E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4723" y="2410690"/>
            <a:ext cx="4445314" cy="229999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40F6C7B-9A60-965A-7A08-ECF52FA811BA}"/>
              </a:ext>
            </a:extLst>
          </p:cNvPr>
          <p:cNvSpPr/>
          <p:nvPr/>
        </p:nvSpPr>
        <p:spPr>
          <a:xfrm>
            <a:off x="6982691" y="2186991"/>
            <a:ext cx="4197927" cy="2523695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5E0D35-DFDE-CDA0-1BB7-20F8AEA0C133}"/>
              </a:ext>
            </a:extLst>
          </p:cNvPr>
          <p:cNvSpPr txBox="1"/>
          <p:nvPr/>
        </p:nvSpPr>
        <p:spPr>
          <a:xfrm>
            <a:off x="1328453" y="3808146"/>
            <a:ext cx="115972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P</a:t>
            </a:r>
            <a:r>
              <a:rPr lang="en-NL" dirty="0"/>
              <a:t>ref. anis.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C63816-A8CE-71C7-F7A1-31767D71DC48}"/>
              </a:ext>
            </a:extLst>
          </p:cNvPr>
          <p:cNvSpPr txBox="1"/>
          <p:nvPr/>
        </p:nvSpPr>
        <p:spPr>
          <a:xfrm>
            <a:off x="1325102" y="4685615"/>
            <a:ext cx="115972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P</a:t>
            </a:r>
            <a:r>
              <a:rPr lang="en-NL" dirty="0"/>
              <a:t>ref. anis.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A369B2-87EB-2659-BA6F-9A06B95B2561}"/>
              </a:ext>
            </a:extLst>
          </p:cNvPr>
          <p:cNvSpPr txBox="1"/>
          <p:nvPr/>
        </p:nvSpPr>
        <p:spPr>
          <a:xfrm>
            <a:off x="3587008" y="5596838"/>
            <a:ext cx="115972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NL" dirty="0"/>
              <a:t>anis. =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D313374-9905-7A48-E21A-A70B68EB7CC8}"/>
              </a:ext>
            </a:extLst>
          </p:cNvPr>
          <p:cNvSpPr txBox="1"/>
          <p:nvPr/>
        </p:nvSpPr>
        <p:spPr>
          <a:xfrm>
            <a:off x="8323000" y="4093582"/>
            <a:ext cx="115972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NL" dirty="0"/>
              <a:t>anis. = 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638CF94-BEA0-09CA-8F37-91A899F131BF}"/>
              </a:ext>
            </a:extLst>
          </p:cNvPr>
          <p:cNvSpPr txBox="1"/>
          <p:nvPr/>
        </p:nvSpPr>
        <p:spPr>
          <a:xfrm>
            <a:off x="193030" y="6159909"/>
            <a:ext cx="7856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Steady state: 6: 3 pref. K, 2 pref anis; 1  C_entrance: 3  x  3  x 3  x 2 x 3  = 162</a:t>
            </a:r>
          </a:p>
          <a:p>
            <a:r>
              <a:rPr lang="en-NL" dirty="0"/>
              <a:t>Transient: 2 pref specific yield storage coefficient: 3 x 3  = 9</a:t>
            </a:r>
          </a:p>
        </p:txBody>
      </p:sp>
    </p:spTree>
    <p:extLst>
      <p:ext uri="{BB962C8B-B14F-4D97-AF65-F5344CB8AC3E}">
        <p14:creationId xmlns:p14="http://schemas.microsoft.com/office/powerpoint/2010/main" val="3361691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9F5D07-021C-116E-BDFD-F4EAE85B99F1}"/>
              </a:ext>
            </a:extLst>
          </p:cNvPr>
          <p:cNvSpPr txBox="1"/>
          <p:nvPr/>
        </p:nvSpPr>
        <p:spPr>
          <a:xfrm>
            <a:off x="1282390" y="758283"/>
            <a:ext cx="942278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b="1" dirty="0"/>
              <a:t>Prefactor Steady State</a:t>
            </a:r>
          </a:p>
          <a:p>
            <a:endParaRPr lang="en-NL" dirty="0"/>
          </a:p>
          <a:p>
            <a:r>
              <a:rPr lang="en-NL" dirty="0"/>
              <a:t>Ks</a:t>
            </a:r>
          </a:p>
          <a:p>
            <a:endParaRPr lang="en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Fine + coarse unconsolidated 3:  0.1 -  1.0  - 10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Fine + coarse 3: 0.1 - 1.0 - 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Carbonate: 3: 0.1 -  1.0 -   10</a:t>
            </a:r>
          </a:p>
          <a:p>
            <a:endParaRPr lang="en-NL" dirty="0"/>
          </a:p>
          <a:p>
            <a:r>
              <a:rPr lang="en-NL" dirty="0"/>
              <a:t>Anisotropy 2: 0.1 - 1.0</a:t>
            </a:r>
          </a:p>
          <a:p>
            <a:endParaRPr lang="en-NL" dirty="0"/>
          </a:p>
          <a:p>
            <a:r>
              <a:rPr lang="en-NL" dirty="0"/>
              <a:t>Entrance resistance 3: 0.1 -  1.0 -   10 </a:t>
            </a:r>
          </a:p>
          <a:p>
            <a:endParaRPr lang="en-NL" dirty="0"/>
          </a:p>
          <a:p>
            <a:endParaRPr lang="en-NL" dirty="0"/>
          </a:p>
          <a:p>
            <a:r>
              <a:rPr lang="en-NL" b="1" dirty="0"/>
              <a:t>Prefactor Transient (perhaps only where we have measurements):</a:t>
            </a:r>
          </a:p>
          <a:p>
            <a:r>
              <a:rPr lang="en-NL" b="1" dirty="0"/>
              <a:t>- Europe, CONUS, India, Australia</a:t>
            </a:r>
          </a:p>
          <a:p>
            <a:endParaRPr lang="en-NL" b="1" dirty="0"/>
          </a:p>
          <a:p>
            <a:r>
              <a:rPr lang="en-NL" dirty="0"/>
              <a:t>Storage coefficient  3 x 3 = 3 runs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Specific yield: unconfined aquiger + confining layer 2: 0.5 – 1.0 -1.5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Storage coefficient: all confined aquifers: 0.1 - 1.0 - 10 </a:t>
            </a:r>
          </a:p>
          <a:p>
            <a:endParaRPr lang="en-NL" b="1" dirty="0"/>
          </a:p>
        </p:txBody>
      </p:sp>
    </p:spTree>
    <p:extLst>
      <p:ext uri="{BB962C8B-B14F-4D97-AF65-F5344CB8AC3E}">
        <p14:creationId xmlns:p14="http://schemas.microsoft.com/office/powerpoint/2010/main" val="1343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164</Words>
  <Application>Microsoft Macintosh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Bierkens, M.F.P. (Marc)</dc:creator>
  <cp:lastModifiedBy>Bierkens, M.F.P. (Marc)</cp:lastModifiedBy>
  <cp:revision>5</cp:revision>
  <dcterms:created xsi:type="dcterms:W3CDTF">2024-06-26T11:27:26Z</dcterms:created>
  <dcterms:modified xsi:type="dcterms:W3CDTF">2024-06-26T12:52:11Z</dcterms:modified>
</cp:coreProperties>
</file>