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4" r:id="rId4"/>
    <p:sldId id="271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797675" cy="992663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  <a:srgbClr val="DCDCDC"/>
    <a:srgbClr val="C8C8C8"/>
    <a:srgbClr val="FEFEFE"/>
    <a:srgbClr val="FFFFFE"/>
    <a:srgbClr val="B2B2B2"/>
    <a:srgbClr val="A6A698"/>
    <a:srgbClr val="008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2400" y="-11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34BC86-26B2-4E97-84BC-86D2BECDFB93}" type="datetime4">
              <a:rPr lang="nl-NL"/>
              <a:pPr/>
              <a:t>23 februari 2016</a:t>
            </a:fld>
            <a:endParaRPr lang="nl-NL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ECE614-CF06-4360-A034-A4F9B9C4995D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9290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7936C7-6A70-449E-955C-4D17B497A807}" type="datetime4">
              <a:rPr lang="nl-NL"/>
              <a:pPr/>
              <a:t>23 februari 2016</a:t>
            </a:fld>
            <a:endParaRPr lang="nl-NL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2684D4-5C03-4A46-9CBF-D8F1FEEB2460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37324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87936C7-6A70-449E-955C-4D17B497A807}" type="datetime4">
              <a:rPr lang="nl-NL" smtClean="0"/>
              <a:pPr/>
              <a:t>23 februari 2016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684D4-5C03-4A46-9CBF-D8F1FEEB2460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015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3076575"/>
            <a:ext cx="6618288" cy="885825"/>
          </a:xfrm>
        </p:spPr>
        <p:txBody>
          <a:bodyPr tIns="0" bIns="0"/>
          <a:lstStyle>
            <a:lvl1pPr>
              <a:defRPr>
                <a:solidFill>
                  <a:srgbClr val="008BB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113213"/>
            <a:ext cx="6618288" cy="1144587"/>
          </a:xfrm>
        </p:spPr>
        <p:txBody>
          <a:bodyPr/>
          <a:lstStyle>
            <a:lvl1pPr marL="0" indent="0">
              <a:defRPr>
                <a:solidFill>
                  <a:srgbClr val="008BB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4146550" cy="254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33375"/>
            <a:ext cx="2170112" cy="9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1595438"/>
            <a:ext cx="9144000" cy="319087"/>
          </a:xfrm>
          <a:prstGeom prst="rect">
            <a:avLst/>
          </a:prstGeom>
          <a:solidFill>
            <a:srgbClr val="7FA1B6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1914525"/>
            <a:ext cx="9144000" cy="319088"/>
          </a:xfrm>
          <a:prstGeom prst="rect">
            <a:avLst/>
          </a:prstGeom>
          <a:solidFill>
            <a:srgbClr val="7FA1B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2233613"/>
            <a:ext cx="9144000" cy="319087"/>
          </a:xfrm>
          <a:prstGeom prst="rect">
            <a:avLst/>
          </a:prstGeom>
          <a:solidFill>
            <a:srgbClr val="7FA1B6">
              <a:alpha val="7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 hangingPunct="0">
              <a:lnSpc>
                <a:spcPct val="80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1600">
              <a:solidFill>
                <a:schemeClr val="bg1"/>
              </a:solidFill>
              <a:ea typeface="MS Gothic" charset="-128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0" y="1914525"/>
            <a:ext cx="914400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0" y="2233613"/>
            <a:ext cx="914400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0" y="1595438"/>
            <a:ext cx="914400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2057400" y="5803900"/>
            <a:ext cx="6618288" cy="338138"/>
          </a:xfrm>
        </p:spPr>
        <p:txBody>
          <a:bodyPr/>
          <a:lstStyle>
            <a:lvl1pPr>
              <a:defRPr sz="1600"/>
            </a:lvl1pPr>
          </a:lstStyle>
          <a:p>
            <a:fld id="{160C8537-CD5B-4F6A-8990-14BC11FCC3F8}" type="datetime4">
              <a:rPr lang="nl-NL"/>
              <a:pPr/>
              <a:t>23 februari 2016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91F89-4BA7-4C49-BB83-D4DCEE9C4456}" type="datetime4">
              <a:rPr lang="nl-NL"/>
              <a:pPr/>
              <a:t>23 februari 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18E87-0CAE-4287-929D-B4842452C8B9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268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300" y="233363"/>
            <a:ext cx="2047875" cy="5549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6913" y="233363"/>
            <a:ext cx="5995987" cy="5549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72B385-FD84-40AD-B908-87ABF84FD2B9}" type="datetime4">
              <a:rPr lang="nl-NL"/>
              <a:pPr/>
              <a:t>23 februari 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78DCF-9440-4728-B0F5-FDF8D942C7C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58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61030A-D9DC-426C-A4D0-5E7AEAC0AFF5}" type="datetime4">
              <a:rPr lang="nl-NL"/>
              <a:pPr/>
              <a:t>23 februari 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8C096-3EE4-4BEC-940C-289F65359199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710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BC86C5-C2DA-4EDA-978F-153C5DCCD893}" type="datetime4">
              <a:rPr lang="nl-NL"/>
              <a:pPr/>
              <a:t>23 februari 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D835F-19BB-40F0-A624-FCF442D93431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33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6913" y="1482725"/>
            <a:ext cx="3860800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113" y="1482725"/>
            <a:ext cx="3860800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A4A45C-8E2C-4CC1-BAFB-88DD43DE8E64}" type="datetime4">
              <a:rPr lang="nl-NL"/>
              <a:pPr/>
              <a:t>23 februari 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EC3BE-B9AC-4CC1-B14D-FDB303D2EBD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748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801291-FFFF-4F4C-A168-DA7A6385C733}" type="datetime4">
              <a:rPr lang="nl-NL"/>
              <a:pPr/>
              <a:t>23 februari 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918990-E9C6-47B7-89CA-82525F27E0F2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034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829E7-E8E5-4B14-BE56-71B664FDC8B4}" type="datetime4">
              <a:rPr lang="nl-NL"/>
              <a:pPr/>
              <a:t>23 februari 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CDB34A-53C9-4D7D-8EBA-7309284EFFDA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807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22F8CD-E568-4F97-8364-BEB69C552994}" type="datetime4">
              <a:rPr lang="nl-NL"/>
              <a:pPr/>
              <a:t>23 februari 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D0F2F-A621-435F-B4D2-0418B1EB607A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968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9A1269-1AEE-4084-8D63-4001D443C445}" type="datetime4">
              <a:rPr lang="nl-NL"/>
              <a:pPr/>
              <a:t>23 februari 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E9F8B-D355-436C-A5FF-D203EE356B4D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679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AFB461-D481-48BC-950A-0FE646C02DF3}" type="datetime4">
              <a:rPr lang="nl-NL"/>
              <a:pPr/>
              <a:t>23 februari 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10FE2-BC66-4C11-B2D2-0546B1B667B1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589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1482725"/>
            <a:ext cx="7874000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Klik om de opmaakprofielen van de modeltekst te bewerken</a:t>
            </a:r>
          </a:p>
          <a:p>
            <a:pPr lvl="1"/>
            <a:r>
              <a:rPr lang="en-GB" smtClean="0"/>
              <a:t>Tweede niveau</a:t>
            </a:r>
          </a:p>
          <a:p>
            <a:pPr lvl="2"/>
            <a:r>
              <a:rPr lang="en-GB" smtClean="0"/>
              <a:t>Derde niveau</a:t>
            </a:r>
          </a:p>
          <a:p>
            <a:pPr lvl="3"/>
            <a:r>
              <a:rPr lang="en-GB" smtClean="0"/>
              <a:t>Vierde niveau</a:t>
            </a:r>
          </a:p>
          <a:p>
            <a:pPr lvl="4"/>
            <a:r>
              <a:rPr lang="en-GB" smtClean="0"/>
              <a:t>Vijfde niveau</a:t>
            </a:r>
          </a:p>
          <a:p>
            <a:pPr lvl="0"/>
            <a:endParaRPr lang="nl-NL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2613" y="6613525"/>
            <a:ext cx="14366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8BBF"/>
                </a:solidFill>
              </a:defRPr>
            </a:lvl1pPr>
          </a:lstStyle>
          <a:p>
            <a:fld id="{66F9FA89-AA74-4661-B676-D671F0EF0075}" type="datetime4">
              <a:rPr lang="nl-NL"/>
              <a:pPr/>
              <a:t>23 februari 2016</a:t>
            </a:fld>
            <a:endParaRPr lang="nl-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613525"/>
            <a:ext cx="24399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8BBF"/>
                </a:solidFill>
              </a:defRPr>
            </a:lvl1pPr>
          </a:lstStyle>
          <a:p>
            <a:endParaRPr lang="nl-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483100" y="6613525"/>
            <a:ext cx="4683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8BBF"/>
                </a:solidFill>
              </a:defRPr>
            </a:lvl1pPr>
          </a:lstStyle>
          <a:p>
            <a:fld id="{DC5A28C5-F21B-4021-BE2C-2B9D4123791C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-1588"/>
            <a:ext cx="9123363" cy="954088"/>
          </a:xfrm>
          <a:prstGeom prst="rect">
            <a:avLst/>
          </a:prstGeom>
          <a:solidFill>
            <a:srgbClr val="A6A6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25" y="-1588"/>
            <a:ext cx="1489075" cy="95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3" name="Picture 9" descr="D111-00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88" y="-22225"/>
            <a:ext cx="1585912" cy="9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14288" y="-26988"/>
            <a:ext cx="9123363" cy="319088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317500"/>
            <a:ext cx="9123363" cy="317500"/>
          </a:xfrm>
          <a:prstGeom prst="rect">
            <a:avLst/>
          </a:prstGeom>
          <a:solidFill>
            <a:schemeClr val="tx1">
              <a:alpha val="3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635000"/>
            <a:ext cx="9123363" cy="317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 hangingPunct="0">
              <a:lnSpc>
                <a:spcPct val="80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1600">
              <a:solidFill>
                <a:schemeClr val="bg1"/>
              </a:solidFill>
              <a:ea typeface="MS Gothic" charset="-128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317500"/>
            <a:ext cx="91233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635000"/>
            <a:ext cx="91233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0" y="952500"/>
            <a:ext cx="91233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6913" y="233363"/>
            <a:ext cx="8196262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te bewerken</a:t>
            </a:r>
          </a:p>
        </p:txBody>
      </p:sp>
      <p:pic>
        <p:nvPicPr>
          <p:cNvPr id="1042" name="Picture 18" descr="woordmerk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323013"/>
            <a:ext cx="15732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Line 19"/>
          <p:cNvSpPr>
            <a:spLocks noChangeShapeType="1"/>
          </p:cNvSpPr>
          <p:nvPr/>
        </p:nvSpPr>
        <p:spPr bwMode="auto">
          <a:xfrm flipH="1">
            <a:off x="0" y="6467475"/>
            <a:ext cx="70326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zandmotor.citg.tudelft.nl/netcdfkickstart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fld id="{0F1C1D6C-4B74-4CA6-AD23-50FFC11087F7}" type="datetime4">
              <a:rPr lang="nl-NL"/>
              <a:pPr/>
              <a:t>23 februari 2016</a:t>
            </a:fld>
            <a:endParaRPr lang="nl-NL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NetCDF</a:t>
            </a:r>
            <a:r>
              <a:rPr lang="en-US" dirty="0" smtClean="0"/>
              <a:t>-CF and </a:t>
            </a:r>
            <a:r>
              <a:rPr lang="en-US" dirty="0" err="1" smtClean="0"/>
              <a:t>standardisation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in python for GFDS data (JRC)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96912" y="1052736"/>
            <a:ext cx="8447088" cy="43005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Global attributes (just a few mandatory ones)</a:t>
            </a:r>
            <a:endParaRPr lang="en-GB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1560" y="1504726"/>
            <a:ext cx="7959353" cy="4300538"/>
          </a:xfrm>
        </p:spPr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 =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['title'] = 'GDACS - Flood Detection Data'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metadata['institution'] = 'Global Disaster Alert and Coordination System (GDACS) -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NetCDF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Conversion by Deltares'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metadata['source'] = 'Joint Research Centre'</a:t>
            </a:r>
          </a:p>
          <a:p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['references'] = 'http://www.gdacs.org/flooddetection/download.aspx, http://onlinelibrary.wiley.com/doi/10.1029/2006WR005238/abstract'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metadata['Conventions'] = 'CF-1.4'</a:t>
            </a:r>
          </a:p>
          <a:p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['history']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time.ctime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metadata:</a:t>
            </a:r>
          </a:p>
          <a:p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nc_trg.setncattr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metadata[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nc_trg.sync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# sync data in file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nc_trg.close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# close the file (don’t forget this)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23 februari 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4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in python for GFDS data (JRC)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96912" y="1052736"/>
            <a:ext cx="8447088" cy="43005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 do we have now?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A file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Global attributes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Dimensions clear</a:t>
            </a:r>
            <a:endParaRPr lang="en-GB" i="1" dirty="0" smtClean="0"/>
          </a:p>
          <a:p>
            <a:r>
              <a:rPr lang="en-US" dirty="0" smtClean="0"/>
              <a:t>But there is no real variables in the file yet</a:t>
            </a:r>
          </a:p>
          <a:p>
            <a:r>
              <a:rPr lang="en-US" dirty="0" smtClean="0"/>
              <a:t>And no data in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23 februari 2016</a:t>
            </a:fld>
            <a:endParaRPr lang="nl-NL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in python for GFDS data (JRC)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96912" y="1052736"/>
            <a:ext cx="8447088" cy="43005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Add a variable (very similar to the </a:t>
            </a:r>
            <a:r>
              <a:rPr lang="en-US" dirty="0" err="1" smtClean="0"/>
              <a:t>lat</a:t>
            </a:r>
            <a:r>
              <a:rPr lang="en-US" dirty="0" smtClean="0"/>
              <a:t>, </a:t>
            </a:r>
            <a:r>
              <a:rPr lang="en-US" dirty="0" err="1" smtClean="0"/>
              <a:t>lon</a:t>
            </a:r>
            <a:r>
              <a:rPr lang="en-US" dirty="0" smtClean="0"/>
              <a:t>, time axes)</a:t>
            </a:r>
            <a:endParaRPr lang="en-GB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1560" y="2008782"/>
            <a:ext cx="7959353" cy="4300538"/>
          </a:xfrm>
        </p:spPr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the variable</a:t>
            </a:r>
          </a:p>
          <a:p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nc_var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nc_trg.createVariable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trgVar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'f4', ('time',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',),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=-9999.,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chunksizes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=(1, 180, 360))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nc_var.units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trgUnits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nc_var.standard_name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trgName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23 februari 2016</a:t>
            </a:fld>
            <a:endParaRPr lang="nl-NL"/>
          </a:p>
        </p:txBody>
      </p:sp>
      <p:sp>
        <p:nvSpPr>
          <p:cNvPr id="2" name="Rectangle 1"/>
          <p:cNvSpPr/>
          <p:nvPr/>
        </p:nvSpPr>
        <p:spPr>
          <a:xfrm>
            <a:off x="3131840" y="2564904"/>
            <a:ext cx="230425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724128" y="2564904"/>
            <a:ext cx="122413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99592" y="2852936"/>
            <a:ext cx="331236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39552" y="4293096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fill_value</a:t>
            </a:r>
            <a:r>
              <a:rPr lang="en-US" dirty="0" smtClean="0"/>
              <a:t>=-9999 adds a metadata attribute _</a:t>
            </a:r>
            <a:r>
              <a:rPr lang="en-US" dirty="0" err="1" smtClean="0"/>
              <a:t>FillValue</a:t>
            </a:r>
            <a:r>
              <a:rPr lang="en-US" dirty="0" smtClean="0"/>
              <a:t> to the variable. Used to mask areas in your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zlib</a:t>
            </a:r>
            <a:r>
              <a:rPr lang="en-US" dirty="0" smtClean="0"/>
              <a:t>=True ensures that the variable is internally compressed for efficient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chunksizes</a:t>
            </a:r>
            <a:r>
              <a:rPr lang="en-US" dirty="0" smtClean="0"/>
              <a:t>=(1, 180, 360) controls in what chunks data is saved (and compressed). In case of large files, very important to control this, dependent on how you want to slice data from the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0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A45C-8E2C-4CC1-BAFB-88DD43DE8E64}" type="datetime4">
              <a:rPr lang="nl-NL" smtClean="0"/>
              <a:pPr/>
              <a:t>23 februari 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31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err="1" smtClean="0"/>
              <a:t>kickstart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NetCDF</a:t>
            </a:r>
            <a:r>
              <a:rPr lang="en-US" dirty="0" smtClean="0"/>
              <a:t> </a:t>
            </a:r>
            <a:r>
              <a:rPr lang="en-US" dirty="0" err="1" smtClean="0"/>
              <a:t>Kickstarter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GB" dirty="0">
                <a:hlinkClick r:id="rId2"/>
              </a:rPr>
              <a:t>http://zandmotor.citg.tudelft.nl/netcdfkickstarter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endParaRPr lang="en-US" dirty="0"/>
          </a:p>
          <a:p>
            <a:r>
              <a:rPr lang="en-US" dirty="0" smtClean="0"/>
              <a:t>Makes a template script in MATLAB/Python (other languages not yet) for setting up CF compliant files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Global attributes (</a:t>
            </a:r>
            <a:r>
              <a:rPr lang="en-US" dirty="0" err="1" smtClean="0"/>
              <a:t>inc.</a:t>
            </a:r>
            <a:r>
              <a:rPr lang="en-US" dirty="0" smtClean="0"/>
              <a:t> projection)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Dimensions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Variables</a:t>
            </a:r>
          </a:p>
          <a:p>
            <a:pPr marL="0" indent="0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A45C-8E2C-4CC1-BAFB-88DD43DE8E64}" type="datetime4">
              <a:rPr lang="nl-NL" smtClean="0"/>
              <a:pPr/>
              <a:t>23 februari 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655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D47B-D3B8-4E22-B0E7-789ED2DCD0DC}" type="datetime4">
              <a:rPr lang="nl-NL"/>
              <a:pPr/>
              <a:t>23 februari 2016</a:t>
            </a:fld>
            <a:endParaRPr lang="nl-NL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233363"/>
            <a:ext cx="7835900" cy="611187"/>
          </a:xfrm>
        </p:spPr>
        <p:txBody>
          <a:bodyPr/>
          <a:lstStyle/>
          <a:p>
            <a:r>
              <a:rPr lang="en-US" dirty="0" smtClean="0"/>
              <a:t>Setup a </a:t>
            </a:r>
            <a:r>
              <a:rPr lang="en-US" dirty="0" err="1" smtClean="0"/>
              <a:t>NetCDF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Global attributes (metadata)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title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institution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source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references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Conventions (more about this later)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Dimensions (time, </a:t>
            </a:r>
            <a:r>
              <a:rPr lang="en-US" dirty="0" err="1" smtClean="0"/>
              <a:t>lat</a:t>
            </a:r>
            <a:r>
              <a:rPr lang="en-US" dirty="0" smtClean="0"/>
              <a:t>, </a:t>
            </a:r>
            <a:r>
              <a:rPr lang="en-US" dirty="0" err="1" smtClean="0"/>
              <a:t>lon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Variables (e.g. discharge [time, </a:t>
            </a:r>
            <a:r>
              <a:rPr lang="en-US" dirty="0" err="1" smtClean="0"/>
              <a:t>lat</a:t>
            </a:r>
            <a:r>
              <a:rPr lang="en-US" smtClean="0"/>
              <a:t>, </a:t>
            </a:r>
            <a:r>
              <a:rPr lang="en-US" dirty="0" err="1" smtClean="0"/>
              <a:t>lon</a:t>
            </a:r>
            <a:r>
              <a:rPr lang="en-US" dirty="0" smtClean="0"/>
              <a:t>]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Attributes within variables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_</a:t>
            </a:r>
            <a:r>
              <a:rPr lang="en-US" dirty="0" err="1" smtClean="0"/>
              <a:t>FillValue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units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/>
              <a:t>standard_name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/>
              <a:t>long_name</a:t>
            </a:r>
            <a:endParaRPr lang="en-US" dirty="0" smtClean="0"/>
          </a:p>
        </p:txBody>
      </p:sp>
      <p:pic>
        <p:nvPicPr>
          <p:cNvPr id="3074" name="Picture 2" descr="http://desktop.arcgis.com/en/arcmap/10.3/tools/space-time-pattern-mining-toolbox/GUID-0FEECE1A-6B54-44B4-AE49-05E7EA849A8B-w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139044"/>
            <a:ext cx="340594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ikorski.ca/wp-content/uploads/2013/06/701-Garlic-Sausage-Swojska_Beauty-498x28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93096"/>
            <a:ext cx="2842745" cy="161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CF-conventions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Climate and Forecast conventions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NetCDF</a:t>
            </a:r>
            <a:r>
              <a:rPr lang="en-US" dirty="0" smtClean="0"/>
              <a:t> is extremely </a:t>
            </a:r>
            <a:r>
              <a:rPr lang="en-US" dirty="0" smtClean="0"/>
              <a:t>flexible (nice, but requires agreements)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CF: Set of standards for setting up a </a:t>
            </a:r>
            <a:r>
              <a:rPr lang="en-US" dirty="0" err="1" smtClean="0"/>
              <a:t>NetCDF</a:t>
            </a:r>
            <a:r>
              <a:rPr lang="en-US" dirty="0" smtClean="0"/>
              <a:t>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Website: </a:t>
            </a:r>
            <a:r>
              <a:rPr lang="en-US" dirty="0">
                <a:solidFill>
                  <a:srgbClr val="FF0000"/>
                </a:solidFill>
              </a:rPr>
              <a:t>http://cfconventions.org/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Minimum required global attributes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List of “</a:t>
            </a:r>
            <a:r>
              <a:rPr lang="en-US" dirty="0" err="1" smtClean="0"/>
              <a:t>standard_name</a:t>
            </a:r>
            <a:r>
              <a:rPr lang="en-US" dirty="0" smtClean="0"/>
              <a:t>”  attributes for variables, along with agreed units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E.g.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standard_name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‘discharge’; units = ‘m3/s</a:t>
            </a:r>
            <a:r>
              <a:rPr lang="en-US" dirty="0" smtClean="0"/>
              <a:t>’’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Agreed order in which to write dimensions (e.g. first time, then y, then x)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Axes always in </a:t>
            </a:r>
            <a:r>
              <a:rPr lang="en-US" b="1" dirty="0" smtClean="0"/>
              <a:t>ascending order </a:t>
            </a:r>
            <a:r>
              <a:rPr lang="en-US" dirty="0" smtClean="0"/>
              <a:t>(so not a descending y-axis like in the GIS community! Flip axis and grids first!)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23 februari 2016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0"/>
            <a:ext cx="3203848" cy="180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45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name table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96912" y="908721"/>
            <a:ext cx="8339584" cy="1512168"/>
          </a:xfrm>
        </p:spPr>
        <p:txBody>
          <a:bodyPr/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nc_var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nc_trg.createVariable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(‘discharge',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'f4', ('time',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chunksizes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=(1, 90, 180))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c_var.standard_name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water_volume_transport_into_sea_water_from_rivers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nc_var.long_name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‘River discharge’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c_var.units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‘m3 s-1’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23 februari 2016</a:t>
            </a:fld>
            <a:endParaRPr lang="nl-N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18790"/>
            <a:ext cx="7884368" cy="396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1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in python for GFDS data (JRC)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Open a new file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the standard format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zlib</a:t>
            </a:r>
            <a:r>
              <a:rPr lang="en-US" dirty="0" smtClean="0"/>
              <a:t> for internal compression (!)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netCDF4 as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c_trg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nc.Dataset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trg_file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‘w’,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23 februari 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768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in python for GFDS data (JRC)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96912" y="1052736"/>
            <a:ext cx="8051551" cy="43005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Add dimensions and define their lengths</a:t>
            </a:r>
            <a:endParaRPr lang="en-GB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1560" y="1792758"/>
            <a:ext cx="7959353" cy="4300538"/>
          </a:xfrm>
        </p:spPr>
        <p:txBody>
          <a:bodyPr/>
          <a:lstStyle/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nc_trg.createDimension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('time', 0)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length not known yet, can be extended on the fly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nc_trg.createDimension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# length of y axis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nc_trg.createDimension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# length of x axis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23 februari 2016</a:t>
            </a:fld>
            <a:endParaRPr lang="nl-NL"/>
          </a:p>
        </p:txBody>
      </p:sp>
      <p:sp>
        <p:nvSpPr>
          <p:cNvPr id="2" name="Oval 1"/>
          <p:cNvSpPr/>
          <p:nvPr/>
        </p:nvSpPr>
        <p:spPr>
          <a:xfrm>
            <a:off x="5148064" y="1628800"/>
            <a:ext cx="576064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30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in python for GFDS data (JRC)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96912" y="1052736"/>
            <a:ext cx="8447088" cy="43005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Add variables for the dimensions (</a:t>
            </a:r>
            <a:r>
              <a:rPr lang="en-US" dirty="0" err="1" smtClean="0"/>
              <a:t>inc.</a:t>
            </a:r>
            <a:r>
              <a:rPr lang="en-US" dirty="0" smtClean="0"/>
              <a:t> attributes!!)</a:t>
            </a:r>
            <a:endParaRPr lang="en-GB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1560" y="2368822"/>
            <a:ext cx="7959353" cy="4300538"/>
          </a:xfrm>
        </p:spPr>
        <p:txBody>
          <a:bodyPr/>
          <a:lstStyle/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nc_trg.createVariable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('lat','f4',('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',))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y_var.standard_name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'latitude'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y_var.long_name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'latitude'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y_var.units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degrees_north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y_var.axis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'Y'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nc_trg.createVariable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('lon','f4',('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',))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x_var.standard_name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'longitude'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x_var.long_name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'longitude'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x_var.units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degrees_east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x_var.axis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'X'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[:] = y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[:] = x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23 februari 2016</a:t>
            </a:fld>
            <a:endParaRPr lang="nl-NL"/>
          </a:p>
        </p:txBody>
      </p:sp>
      <p:sp>
        <p:nvSpPr>
          <p:cNvPr id="2" name="TextBox 1"/>
          <p:cNvSpPr txBox="1"/>
          <p:nvPr/>
        </p:nvSpPr>
        <p:spPr>
          <a:xfrm>
            <a:off x="5076056" y="19795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name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28" y="1484784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Data type (float 4-bytes)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4248" y="2649686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Tuple of dimension names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3648" y="2649686"/>
            <a:ext cx="2160240" cy="113935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91680" y="1979548"/>
            <a:ext cx="144016" cy="67013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4976" y="1566366"/>
            <a:ext cx="179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CF-compliant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5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in python for GFDS data (JRC)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96912" y="1052736"/>
            <a:ext cx="8447088" cy="43005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Add time variable (more complicated)</a:t>
            </a:r>
            <a:endParaRPr lang="en-GB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95536" y="1792758"/>
            <a:ext cx="8568952" cy="4300538"/>
          </a:xfrm>
        </p:spPr>
        <p:txBody>
          <a:bodyPr/>
          <a:lstStyle/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DateHour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nc_trg.createVariable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('time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'f8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',('time',))</a:t>
            </a: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DateHour.units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'Days since 2012-01-01 00:00:00'</a:t>
            </a: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DateHour.calendar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gregorian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DateHour.standard_name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'time'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DateHour.long_name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'time'</a:t>
            </a: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DateHour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[:] =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time_list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time_list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contains the list of time numbers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23 februari 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76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in python for GFDS data (JRC)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96912" y="1052736"/>
            <a:ext cx="8447088" cy="43005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You can write a projection variable as well</a:t>
            </a:r>
            <a:endParaRPr lang="en-GB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1560" y="1792758"/>
            <a:ext cx="7959353" cy="4300538"/>
          </a:xfrm>
        </p:spPr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projection=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nc_trg.createVariable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projection','c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projection.long_name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'wgs84'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projection.EPSG_code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'EPSG:4326'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projection.proj4_params = '+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longlat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ellps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=WGS84 +datum=WGS84 +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no_defs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projection.grid_mapping_name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latitude_longitude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23 februari 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28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ltares template 2010">
  <a:themeElements>
    <a:clrScheme name="Deltares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ltares_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ltares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Deltares Template</Template>
  <TotalTime>1659</TotalTime>
  <Words>807</Words>
  <Application>Microsoft Office PowerPoint</Application>
  <PresentationFormat>On-screen Show (4:3)</PresentationFormat>
  <Paragraphs>134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Deltares template 2010</vt:lpstr>
      <vt:lpstr>NetCDF-CF and standardisation</vt:lpstr>
      <vt:lpstr>Setup a NetCDF file</vt:lpstr>
      <vt:lpstr>CF-conventions</vt:lpstr>
      <vt:lpstr>Standard name table</vt:lpstr>
      <vt:lpstr>Setup in python for GFDS data (JRC)</vt:lpstr>
      <vt:lpstr>Setup in python for GFDS data (JRC)</vt:lpstr>
      <vt:lpstr>Setup in python for GFDS data (JRC)</vt:lpstr>
      <vt:lpstr>Setup in python for GFDS data (JRC)</vt:lpstr>
      <vt:lpstr>Setup in python for GFDS data (JRC)</vt:lpstr>
      <vt:lpstr>Setup in python for GFDS data (JRC)</vt:lpstr>
      <vt:lpstr>Setup in python for GFDS data (JRC)</vt:lpstr>
      <vt:lpstr>Setup in python for GFDS data (JRC)</vt:lpstr>
      <vt:lpstr>PowerPoint Presentation</vt:lpstr>
      <vt:lpstr>How to kickstart?</vt:lpstr>
    </vt:vector>
  </TitlesOfParts>
  <Company>Stichting Deltares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NetCDF-CF and standardisation</dc:title>
  <dc:creator>Hessel Winsemius</dc:creator>
  <cp:lastModifiedBy>Hessel Winsemius</cp:lastModifiedBy>
  <cp:revision>42</cp:revision>
  <cp:lastPrinted>2007-11-21T13:24:47Z</cp:lastPrinted>
  <dcterms:created xsi:type="dcterms:W3CDTF">2015-04-22T06:01:52Z</dcterms:created>
  <dcterms:modified xsi:type="dcterms:W3CDTF">2016-02-23T12:21:10Z</dcterms:modified>
</cp:coreProperties>
</file>