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58" r:id="rId4"/>
    <p:sldId id="266" r:id="rId5"/>
    <p:sldId id="267" r:id="rId6"/>
    <p:sldId id="260" r:id="rId7"/>
    <p:sldId id="262" r:id="rId8"/>
    <p:sldId id="263" r:id="rId9"/>
    <p:sldId id="264" r:id="rId10"/>
    <p:sldId id="265" r:id="rId11"/>
    <p:sldId id="269" r:id="rId12"/>
    <p:sldId id="268" r:id="rId13"/>
  </p:sldIdLst>
  <p:sldSz cx="9144000" cy="6858000" type="screen4x3"/>
  <p:notesSz cx="6797675" cy="9926638"/>
  <p:defaultTextStyle>
    <a:defPPr>
      <a:defRPr lang="nl-NL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A698"/>
    <a:srgbClr val="D2D2D2"/>
    <a:srgbClr val="DCDCDC"/>
    <a:srgbClr val="C8C8C8"/>
    <a:srgbClr val="FEFEFE"/>
    <a:srgbClr val="FFFFFE"/>
    <a:srgbClr val="B2B2B2"/>
    <a:srgbClr val="008B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2664" y="-8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2" d="100"/>
          <a:sy n="72" d="100"/>
        </p:scale>
        <p:origin x="-2400" y="-114"/>
      </p:cViewPr>
      <p:guideLst>
        <p:guide orient="horz" pos="3126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nl-NL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F34BC86-26B2-4E97-84BC-86D2BECDFB93}" type="datetime4">
              <a:rPr lang="nl-NL"/>
              <a:pPr/>
              <a:t>24 februari 2016</a:t>
            </a:fld>
            <a:endParaRPr lang="nl-NL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4813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nl-NL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5ECE614-CF06-4360-A034-A4F9B9C4995D}" type="slidenum">
              <a:rPr lang="nl-NL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592900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nl-NL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87936C7-6A70-449E-955C-4D17B497A807}" type="datetime4">
              <a:rPr lang="nl-NL"/>
              <a:pPr/>
              <a:t>24 februari 2016</a:t>
            </a:fld>
            <a:endParaRPr lang="nl-NL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4113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smtClean="0"/>
              <a:t>Klik om de opmaakprofielen van de modeltekst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4813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nl-NL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A2684D4-5C03-4A46-9CBF-D8F1FEEB2460}" type="slidenum">
              <a:rPr lang="nl-NL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3732423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057400" y="3076575"/>
            <a:ext cx="6618288" cy="885825"/>
          </a:xfrm>
        </p:spPr>
        <p:txBody>
          <a:bodyPr tIns="0" bIns="0"/>
          <a:lstStyle>
            <a:lvl1pPr>
              <a:defRPr>
                <a:solidFill>
                  <a:srgbClr val="008BBF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nl-NL" noProof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4113213"/>
            <a:ext cx="6618288" cy="1144587"/>
          </a:xfrm>
        </p:spPr>
        <p:txBody>
          <a:bodyPr/>
          <a:lstStyle>
            <a:lvl1pPr marL="0" indent="0">
              <a:defRPr>
                <a:solidFill>
                  <a:srgbClr val="008BBF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  <a:endParaRPr lang="nl-NL" noProof="0" smtClean="0"/>
          </a:p>
        </p:txBody>
      </p:sp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4146550" cy="2547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081" name="Picture 9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3663" y="333375"/>
            <a:ext cx="2170112" cy="995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82" name="Rectangle 10"/>
          <p:cNvSpPr>
            <a:spLocks noChangeArrowheads="1"/>
          </p:cNvSpPr>
          <p:nvPr/>
        </p:nvSpPr>
        <p:spPr bwMode="auto">
          <a:xfrm>
            <a:off x="0" y="1595438"/>
            <a:ext cx="9144000" cy="319087"/>
          </a:xfrm>
          <a:prstGeom prst="rect">
            <a:avLst/>
          </a:prstGeom>
          <a:solidFill>
            <a:srgbClr val="7FA1B6">
              <a:alpha val="25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3" name="Rectangle 11"/>
          <p:cNvSpPr>
            <a:spLocks noChangeArrowheads="1"/>
          </p:cNvSpPr>
          <p:nvPr/>
        </p:nvSpPr>
        <p:spPr bwMode="auto">
          <a:xfrm>
            <a:off x="0" y="1914525"/>
            <a:ext cx="9144000" cy="319088"/>
          </a:xfrm>
          <a:prstGeom prst="rect">
            <a:avLst/>
          </a:prstGeom>
          <a:solidFill>
            <a:srgbClr val="7FA1B6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4" name="Rectangle 12"/>
          <p:cNvSpPr>
            <a:spLocks noChangeArrowheads="1"/>
          </p:cNvSpPr>
          <p:nvPr/>
        </p:nvSpPr>
        <p:spPr bwMode="auto">
          <a:xfrm>
            <a:off x="0" y="2233613"/>
            <a:ext cx="9144000" cy="319087"/>
          </a:xfrm>
          <a:prstGeom prst="rect">
            <a:avLst/>
          </a:prstGeom>
          <a:solidFill>
            <a:srgbClr val="7FA1B6">
              <a:alpha val="75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pPr algn="ctr" defTabSz="414338" hangingPunct="0">
              <a:lnSpc>
                <a:spcPct val="80000"/>
              </a:lnSpc>
              <a:buClr>
                <a:srgbClr val="000000"/>
              </a:buClr>
              <a:buSzPct val="45000"/>
              <a:buFont typeface="Wingdings" pitchFamily="2" charset="2"/>
              <a:buNone/>
            </a:pPr>
            <a:endParaRPr lang="en-US" sz="1600">
              <a:solidFill>
                <a:schemeClr val="bg1"/>
              </a:solidFill>
              <a:ea typeface="MS Gothic" charset="-128"/>
            </a:endParaRPr>
          </a:p>
        </p:txBody>
      </p:sp>
      <p:sp>
        <p:nvSpPr>
          <p:cNvPr id="3085" name="Line 13"/>
          <p:cNvSpPr>
            <a:spLocks noChangeShapeType="1"/>
          </p:cNvSpPr>
          <p:nvPr/>
        </p:nvSpPr>
        <p:spPr bwMode="auto">
          <a:xfrm>
            <a:off x="0" y="1914525"/>
            <a:ext cx="9144000" cy="1588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6" name="Line 14"/>
          <p:cNvSpPr>
            <a:spLocks noChangeShapeType="1"/>
          </p:cNvSpPr>
          <p:nvPr/>
        </p:nvSpPr>
        <p:spPr bwMode="auto">
          <a:xfrm>
            <a:off x="0" y="2233613"/>
            <a:ext cx="9144000" cy="1587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7" name="Line 15"/>
          <p:cNvSpPr>
            <a:spLocks noChangeShapeType="1"/>
          </p:cNvSpPr>
          <p:nvPr/>
        </p:nvSpPr>
        <p:spPr bwMode="auto">
          <a:xfrm>
            <a:off x="0" y="1595438"/>
            <a:ext cx="9144000" cy="1587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9" name="Rectangle 17"/>
          <p:cNvSpPr>
            <a:spLocks noGrp="1" noChangeArrowheads="1"/>
          </p:cNvSpPr>
          <p:nvPr>
            <p:ph type="dt" sz="quarter" idx="2"/>
          </p:nvPr>
        </p:nvSpPr>
        <p:spPr>
          <a:xfrm>
            <a:off x="2057400" y="5803900"/>
            <a:ext cx="6618288" cy="338138"/>
          </a:xfrm>
        </p:spPr>
        <p:txBody>
          <a:bodyPr/>
          <a:lstStyle>
            <a:lvl1pPr>
              <a:defRPr sz="1600"/>
            </a:lvl1pPr>
          </a:lstStyle>
          <a:p>
            <a:fld id="{160C8537-CD5B-4F6A-8990-14BC11FCC3F8}" type="datetime4">
              <a:rPr lang="nl-NL"/>
              <a:pPr/>
              <a:t>24 februari 2016</a:t>
            </a:fld>
            <a:endParaRPr lang="nl-N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B291F89-4BA7-4C49-BB83-D4DCEE9C4456}" type="datetime4">
              <a:rPr lang="nl-NL"/>
              <a:pPr/>
              <a:t>24 februari 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818E87-0CAE-4287-929D-B4842452C8B9}" type="slidenum">
              <a:rPr lang="nl-NL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2268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5300" y="233363"/>
            <a:ext cx="2047875" cy="55499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6913" y="233363"/>
            <a:ext cx="5995987" cy="55499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C72B385-FD84-40AD-B908-87ABF84FD2B9}" type="datetime4">
              <a:rPr lang="nl-NL"/>
              <a:pPr/>
              <a:t>24 februari 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A78DCF-9440-4728-B0F5-FDF8D942C7C7}" type="slidenum">
              <a:rPr lang="nl-NL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72585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861030A-D9DC-426C-A4D0-5E7AEAC0AFF5}" type="datetime4">
              <a:rPr lang="nl-NL"/>
              <a:pPr/>
              <a:t>24 februari 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88C096-3EE4-4BEC-940C-289F65359199}" type="slidenum">
              <a:rPr lang="nl-NL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57104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8BC86C5-C2DA-4EDA-978F-153C5DCCD893}" type="datetime4">
              <a:rPr lang="nl-NL"/>
              <a:pPr/>
              <a:t>24 februari 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9D835F-19BB-40F0-A624-FCF442D93431}" type="slidenum">
              <a:rPr lang="nl-NL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63393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6913" y="1482725"/>
            <a:ext cx="3860800" cy="43005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0113" y="1482725"/>
            <a:ext cx="3860800" cy="43005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FA4A45C-8E2C-4CC1-BAFB-88DD43DE8E64}" type="datetime4">
              <a:rPr lang="nl-NL"/>
              <a:pPr/>
              <a:t>24 februari 2016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9EC3BE-B9AC-4CC1-B14D-FDB303D2EBD7}" type="slidenum">
              <a:rPr lang="nl-NL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07489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5801291-FFFF-4F4C-A168-DA7A6385C733}" type="datetime4">
              <a:rPr lang="nl-NL"/>
              <a:pPr/>
              <a:t>24 februari 2016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918990-E9C6-47B7-89CA-82525F27E0F2}" type="slidenum">
              <a:rPr lang="nl-NL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70343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D2829E7-E8E5-4B14-BE56-71B664FDC8B4}" type="datetime4">
              <a:rPr lang="nl-NL"/>
              <a:pPr/>
              <a:t>24 februari 2016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CDB34A-53C9-4D7D-8EBA-7309284EFFDA}" type="slidenum">
              <a:rPr lang="nl-NL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58070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722F8CD-E568-4F97-8364-BEB69C552994}" type="datetime4">
              <a:rPr lang="nl-NL"/>
              <a:pPr/>
              <a:t>24 februari 2016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3D0F2F-A621-435F-B4D2-0418B1EB607A}" type="slidenum">
              <a:rPr lang="nl-NL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09685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89A1269-1AEE-4084-8D63-4001D443C445}" type="datetime4">
              <a:rPr lang="nl-NL"/>
              <a:pPr/>
              <a:t>24 februari 2016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1E9F8B-D355-436C-A5FF-D203EE356B4D}" type="slidenum">
              <a:rPr lang="nl-NL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46791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AAFB461-D481-48BC-950A-0FE646C02DF3}" type="datetime4">
              <a:rPr lang="nl-NL"/>
              <a:pPr/>
              <a:t>24 februari 2016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010FE2-BC66-4C11-B2D2-0546B1B667B1}" type="slidenum">
              <a:rPr lang="nl-NL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25891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96913" y="1482725"/>
            <a:ext cx="7874000" cy="4300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Klik om de opmaakprofielen van de modeltekst te bewerken</a:t>
            </a:r>
          </a:p>
          <a:p>
            <a:pPr lvl="1"/>
            <a:r>
              <a:rPr lang="en-GB" smtClean="0"/>
              <a:t>Tweede niveau</a:t>
            </a:r>
          </a:p>
          <a:p>
            <a:pPr lvl="2"/>
            <a:r>
              <a:rPr lang="en-GB" smtClean="0"/>
              <a:t>Derde niveau</a:t>
            </a:r>
          </a:p>
          <a:p>
            <a:pPr lvl="3"/>
            <a:r>
              <a:rPr lang="en-GB" smtClean="0"/>
              <a:t>Vierde niveau</a:t>
            </a:r>
          </a:p>
          <a:p>
            <a:pPr lvl="4"/>
            <a:r>
              <a:rPr lang="en-GB" smtClean="0"/>
              <a:t>Vijfde niveau</a:t>
            </a:r>
          </a:p>
          <a:p>
            <a:pPr lvl="0"/>
            <a:endParaRPr lang="nl-NL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2613" y="6613525"/>
            <a:ext cx="1436687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900">
                <a:solidFill>
                  <a:srgbClr val="008BBF"/>
                </a:solidFill>
              </a:defRPr>
            </a:lvl1pPr>
          </a:lstStyle>
          <a:p>
            <a:fld id="{66F9FA89-AA74-4661-B676-D671F0EF0075}" type="datetime4">
              <a:rPr lang="nl-NL"/>
              <a:pPr/>
              <a:t>24 februari 2016</a:t>
            </a:fld>
            <a:endParaRPr lang="nl-NL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85800" y="6613525"/>
            <a:ext cx="2439988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defRPr sz="900">
                <a:solidFill>
                  <a:srgbClr val="008BBF"/>
                </a:solidFill>
              </a:defRPr>
            </a:lvl1pPr>
          </a:lstStyle>
          <a:p>
            <a:endParaRPr lang="nl-NL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483100" y="6613525"/>
            <a:ext cx="468313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rgbClr val="008BBF"/>
                </a:solidFill>
              </a:defRPr>
            </a:lvl1pPr>
          </a:lstStyle>
          <a:p>
            <a:fld id="{DC5A28C5-F21B-4021-BE2C-2B9D4123791C}" type="slidenum">
              <a:rPr lang="nl-NL"/>
              <a:pPr/>
              <a:t>‹#›</a:t>
            </a:fld>
            <a:endParaRPr lang="nl-NL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0" y="-1588"/>
            <a:ext cx="9123363" cy="954088"/>
          </a:xfrm>
          <a:prstGeom prst="rect">
            <a:avLst/>
          </a:prstGeom>
          <a:solidFill>
            <a:srgbClr val="A6A69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4925" y="-1588"/>
            <a:ext cx="1489075" cy="955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033" name="Picture 9" descr="D111-007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2788" y="-22225"/>
            <a:ext cx="1585912" cy="974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-14288" y="-26988"/>
            <a:ext cx="9123363" cy="319088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0" y="317500"/>
            <a:ext cx="9123363" cy="317500"/>
          </a:xfrm>
          <a:prstGeom prst="rect">
            <a:avLst/>
          </a:prstGeom>
          <a:solidFill>
            <a:schemeClr val="tx1">
              <a:alpha val="35001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0" y="635000"/>
            <a:ext cx="9123363" cy="3175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pPr algn="ctr" defTabSz="414338" hangingPunct="0">
              <a:lnSpc>
                <a:spcPct val="80000"/>
              </a:lnSpc>
              <a:buClr>
                <a:srgbClr val="000000"/>
              </a:buClr>
              <a:buSzPct val="45000"/>
              <a:buFont typeface="Wingdings" pitchFamily="2" charset="2"/>
              <a:buNone/>
            </a:pPr>
            <a:endParaRPr lang="en-US" sz="1600">
              <a:solidFill>
                <a:schemeClr val="bg1"/>
              </a:solidFill>
              <a:ea typeface="MS Gothic" charset="-128"/>
            </a:endParaRPr>
          </a:p>
        </p:txBody>
      </p:sp>
      <p:sp>
        <p:nvSpPr>
          <p:cNvPr id="1037" name="Line 13"/>
          <p:cNvSpPr>
            <a:spLocks noChangeShapeType="1"/>
          </p:cNvSpPr>
          <p:nvPr/>
        </p:nvSpPr>
        <p:spPr bwMode="auto">
          <a:xfrm>
            <a:off x="0" y="317500"/>
            <a:ext cx="9123363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8" name="Line 14"/>
          <p:cNvSpPr>
            <a:spLocks noChangeShapeType="1"/>
          </p:cNvSpPr>
          <p:nvPr/>
        </p:nvSpPr>
        <p:spPr bwMode="auto">
          <a:xfrm>
            <a:off x="0" y="635000"/>
            <a:ext cx="9123363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9" name="Line 15"/>
          <p:cNvSpPr>
            <a:spLocks noChangeShapeType="1"/>
          </p:cNvSpPr>
          <p:nvPr/>
        </p:nvSpPr>
        <p:spPr bwMode="auto">
          <a:xfrm>
            <a:off x="0" y="952500"/>
            <a:ext cx="9123363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96913" y="233363"/>
            <a:ext cx="8196262" cy="611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smtClean="0"/>
              <a:t>Klik om het opmaakprofiel te bewerken</a:t>
            </a:r>
          </a:p>
        </p:txBody>
      </p:sp>
      <p:pic>
        <p:nvPicPr>
          <p:cNvPr id="1042" name="Picture 18" descr="woordmerk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6323013"/>
            <a:ext cx="1573213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B2B2B2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3" name="Line 19"/>
          <p:cNvSpPr>
            <a:spLocks noChangeShapeType="1"/>
          </p:cNvSpPr>
          <p:nvPr/>
        </p:nvSpPr>
        <p:spPr bwMode="auto">
          <a:xfrm flipH="1">
            <a:off x="0" y="6467475"/>
            <a:ext cx="7032625" cy="0"/>
          </a:xfrm>
          <a:prstGeom prst="line">
            <a:avLst/>
          </a:prstGeom>
          <a:noFill/>
          <a:ln w="9525">
            <a:solidFill>
              <a:srgbClr val="B2B2B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sldNum="0"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E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E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E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E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E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E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E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E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E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8BBF"/>
        </a:buClr>
        <a:buFont typeface="Arial" charset="0"/>
        <a:buChar char="•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8BBF"/>
        </a:buClr>
        <a:buFont typeface="Arial" charset="0"/>
        <a:buChar char="&gt;"/>
        <a:defRPr sz="20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8BBF"/>
        </a:buClr>
        <a:buFont typeface="Arial" charset="0"/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8BBF"/>
        </a:buClr>
        <a:buFont typeface="Arial" charset="0"/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008BBF"/>
        </a:buClr>
        <a:buFont typeface="Arial" charset="0"/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008BBF"/>
        </a:buClr>
        <a:buFont typeface="Arial" charset="0"/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008BBF"/>
        </a:buClr>
        <a:buFont typeface="Arial" charset="0"/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008BBF"/>
        </a:buClr>
        <a:buFont typeface="Arial" charset="0"/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wiki.deltares.nl/display/OET/SVN" TargetMode="External"/><Relationship Id="rId2" Type="http://schemas.openxmlformats.org/officeDocument/2006/relationships/hyperlink" Target="http://tortoisesvn.net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repos.deltares.nl/repos/aqueduct/trunk/" TargetMode="External"/><Relationship Id="rId2" Type="http://schemas.openxmlformats.org/officeDocument/2006/relationships/hyperlink" Target="https://tortoisesvn.net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7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/>
          <a:p>
            <a:fld id="{0F1C1D6C-4B74-4CA6-AD23-50FFC11087F7}" type="datetime4">
              <a:rPr lang="nl-NL"/>
              <a:pPr/>
              <a:t>24 februari 2016</a:t>
            </a:fld>
            <a:endParaRPr lang="nl-NL"/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SVN </a:t>
            </a:r>
            <a:r>
              <a:rPr lang="en-US" dirty="0" err="1" smtClean="0"/>
              <a:t>turorial</a:t>
            </a:r>
            <a:r>
              <a:rPr lang="en-US" dirty="0" smtClean="0"/>
              <a:t> Aqueduct working day</a:t>
            </a:r>
            <a:endParaRPr lang="en-US" dirty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Dirk Eilander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Subversion </a:t>
            </a:r>
            <a:r>
              <a:rPr lang="en-US" dirty="0"/>
              <a:t>tips: Automatic keywords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6913" y="1482725"/>
            <a:ext cx="3875087" cy="4300538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Open settings from </a:t>
            </a:r>
            <a:r>
              <a:rPr lang="en-US" dirty="0" err="1" smtClean="0"/>
              <a:t>TortoiseSVN</a:t>
            </a:r>
            <a:r>
              <a:rPr lang="en-US" dirty="0" smtClean="0"/>
              <a:t> context menu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Open Subversion </a:t>
            </a:r>
            <a:r>
              <a:rPr lang="en-US" dirty="0" err="1" smtClean="0"/>
              <a:t>Config</a:t>
            </a:r>
            <a:r>
              <a:rPr lang="en-US" dirty="0" smtClean="0"/>
              <a:t> File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Uncomment </a:t>
            </a:r>
          </a:p>
          <a:p>
            <a:pPr marL="0" indent="0"/>
            <a:r>
              <a:rPr lang="en-US" sz="1200" dirty="0"/>
              <a:t>enable-auto-props = </a:t>
            </a:r>
            <a:r>
              <a:rPr lang="en-US" sz="1200" dirty="0" smtClean="0"/>
              <a:t>yes</a:t>
            </a:r>
          </a:p>
          <a:p>
            <a:pPr marL="0" indent="0"/>
            <a:endParaRPr lang="en-US" sz="1200" dirty="0"/>
          </a:p>
          <a:p>
            <a:pPr marL="457200" indent="-457200">
              <a:buFont typeface="+mj-lt"/>
              <a:buAutoNum type="arabicPeriod" startAt="4"/>
            </a:pPr>
            <a:r>
              <a:rPr lang="en-US" dirty="0" smtClean="0"/>
              <a:t>Add following lines to </a:t>
            </a:r>
            <a:r>
              <a:rPr lang="en-US" dirty="0" err="1" smtClean="0"/>
              <a:t>config</a:t>
            </a:r>
            <a:endParaRPr lang="en-US" dirty="0" smtClean="0"/>
          </a:p>
          <a:p>
            <a:pPr marL="0" indent="0"/>
            <a:r>
              <a:rPr lang="en-US" sz="1200" dirty="0"/>
              <a:t>*.m = </a:t>
            </a:r>
            <a:r>
              <a:rPr lang="en-US" sz="1200" dirty="0" err="1"/>
              <a:t>svn:keywords</a:t>
            </a:r>
            <a:r>
              <a:rPr lang="en-US" sz="1200" dirty="0"/>
              <a:t>=Id Date Author Revision </a:t>
            </a:r>
            <a:r>
              <a:rPr lang="en-US" sz="1200" dirty="0" err="1"/>
              <a:t>HeadURL</a:t>
            </a:r>
            <a:endParaRPr lang="en-US" sz="1200" dirty="0"/>
          </a:p>
          <a:p>
            <a:pPr marL="0" indent="0"/>
            <a:r>
              <a:rPr lang="en-US" sz="1200" dirty="0"/>
              <a:t>*.</a:t>
            </a:r>
            <a:r>
              <a:rPr lang="en-US" sz="1200" dirty="0" err="1"/>
              <a:t>py</a:t>
            </a:r>
            <a:r>
              <a:rPr lang="en-US" sz="1200" dirty="0"/>
              <a:t> = </a:t>
            </a:r>
            <a:r>
              <a:rPr lang="en-US" sz="1200" dirty="0" err="1"/>
              <a:t>svn:keywords</a:t>
            </a:r>
            <a:r>
              <a:rPr lang="en-US" sz="1200" dirty="0"/>
              <a:t>=Id Date Author Revision </a:t>
            </a:r>
            <a:r>
              <a:rPr lang="en-US" sz="1200" dirty="0" err="1"/>
              <a:t>HeadURL</a:t>
            </a:r>
            <a:endParaRPr lang="en-US" sz="1200" dirty="0"/>
          </a:p>
          <a:p>
            <a:pPr marL="0" indent="0"/>
            <a:endParaRPr lang="en-US" dirty="0" smtClean="0"/>
          </a:p>
          <a:p>
            <a:pPr marL="457200" indent="-457200">
              <a:buFont typeface="+mj-lt"/>
              <a:buAutoNum type="arabicPeriod" startAt="5"/>
            </a:pPr>
            <a:r>
              <a:rPr lang="en-US" dirty="0"/>
              <a:t>When including the following lines </a:t>
            </a:r>
            <a:r>
              <a:rPr lang="en-US" dirty="0" smtClean="0"/>
              <a:t>your .m or .</a:t>
            </a:r>
            <a:r>
              <a:rPr lang="en-US" dirty="0" err="1" smtClean="0"/>
              <a:t>py</a:t>
            </a:r>
            <a:r>
              <a:rPr lang="en-US" dirty="0" smtClean="0"/>
              <a:t> files, </a:t>
            </a:r>
            <a:r>
              <a:rPr lang="en-US" dirty="0"/>
              <a:t>the values will be automatically added while updating with subversion:</a:t>
            </a:r>
            <a:endParaRPr lang="en-US" dirty="0" smtClean="0"/>
          </a:p>
          <a:p>
            <a:pPr marL="457200" indent="-457200">
              <a:buFont typeface="+mj-lt"/>
              <a:buAutoNum type="arabicPeriod" startAt="5"/>
            </a:pP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1030A-D9DC-426C-A4D0-5E7AEAC0AFF5}" type="datetime4">
              <a:rPr lang="nl-NL" smtClean="0"/>
              <a:pPr/>
              <a:t>24 februari 2016</a:t>
            </a:fld>
            <a:endParaRPr lang="nl-NL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4142" y="2420888"/>
            <a:ext cx="3298236" cy="2088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89861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Making </a:t>
            </a:r>
            <a:r>
              <a:rPr lang="en-US" dirty="0" smtClean="0"/>
              <a:t>sure your keywords end up </a:t>
            </a:r>
            <a:r>
              <a:rPr lang="en-US" smtClean="0"/>
              <a:t>in metadata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1030A-D9DC-426C-A4D0-5E7AEAC0AFF5}" type="datetime4">
              <a:rPr lang="nl-NL" smtClean="0"/>
              <a:pPr/>
              <a:t>24 februari 2016</a:t>
            </a:fld>
            <a:endParaRPr lang="nl-NL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438" r="-2331" b="16633"/>
          <a:stretch/>
        </p:blipFill>
        <p:spPr bwMode="auto">
          <a:xfrm>
            <a:off x="-108520" y="1628800"/>
            <a:ext cx="11569700" cy="448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1547664" y="4365104"/>
            <a:ext cx="4536504" cy="3600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5936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2996952"/>
            <a:ext cx="6120679" cy="32303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Subversion </a:t>
            </a:r>
            <a:r>
              <a:rPr lang="en-US" dirty="0"/>
              <a:t>tips: </a:t>
            </a:r>
            <a:r>
              <a:rPr lang="en-US" dirty="0" smtClean="0"/>
              <a:t>compare reversions of files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1030A-D9DC-426C-A4D0-5E7AEAC0AFF5}" type="datetime4">
              <a:rPr lang="nl-NL" smtClean="0"/>
              <a:pPr/>
              <a:t>24 februari 2016</a:t>
            </a:fld>
            <a:endParaRPr lang="nl-NL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64" y="1196752"/>
            <a:ext cx="5912994" cy="3134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86474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4D47B-D3B8-4E22-B0E7-789ED2DCD0DC}" type="datetime4">
              <a:rPr lang="nl-NL"/>
              <a:pPr/>
              <a:t>24 februari 2016</a:t>
            </a:fld>
            <a:endParaRPr lang="nl-NL"/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696913" y="233363"/>
            <a:ext cx="7835900" cy="611187"/>
          </a:xfrm>
        </p:spPr>
        <p:txBody>
          <a:bodyPr/>
          <a:lstStyle/>
          <a:p>
            <a:r>
              <a:rPr lang="en-US" dirty="0" smtClean="0"/>
              <a:t>SVN tutorial</a:t>
            </a:r>
            <a:endParaRPr lang="en-US" dirty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>
                <a:hlinkClick r:id="rId2"/>
              </a:rPr>
              <a:t>SubVersion</a:t>
            </a:r>
            <a:r>
              <a:rPr lang="en-US" dirty="0" smtClean="0"/>
              <a:t>?</a:t>
            </a:r>
          </a:p>
          <a:p>
            <a:r>
              <a:rPr lang="en-US" dirty="0"/>
              <a:t>	</a:t>
            </a:r>
            <a:r>
              <a:rPr lang="en-US" dirty="0" smtClean="0"/>
              <a:t>A </a:t>
            </a:r>
            <a:r>
              <a:rPr lang="en-US" dirty="0"/>
              <a:t>free and open source system for version control of source code and other </a:t>
            </a:r>
            <a:r>
              <a:rPr lang="en-US" dirty="0" smtClean="0"/>
              <a:t>documents</a:t>
            </a:r>
          </a:p>
          <a:p>
            <a:endParaRPr lang="en-US" dirty="0"/>
          </a:p>
          <a:p>
            <a:r>
              <a:rPr lang="en-US" dirty="0" smtClean="0"/>
              <a:t>Benefits:</a:t>
            </a:r>
          </a:p>
          <a:p>
            <a:r>
              <a:rPr lang="en-US" dirty="0"/>
              <a:t>	</a:t>
            </a:r>
            <a:r>
              <a:rPr lang="en-US" dirty="0" smtClean="0"/>
              <a:t>Easily work together in teams on code</a:t>
            </a:r>
          </a:p>
          <a:p>
            <a:r>
              <a:rPr lang="en-US" dirty="0"/>
              <a:t>	</a:t>
            </a:r>
            <a:r>
              <a:rPr lang="en-US" dirty="0" smtClean="0"/>
              <a:t>Helps to make results reproducible</a:t>
            </a:r>
          </a:p>
          <a:p>
            <a:r>
              <a:rPr lang="en-US" dirty="0"/>
              <a:t>	</a:t>
            </a:r>
            <a:r>
              <a:rPr lang="en-US" dirty="0" smtClean="0"/>
              <a:t>Tools for comparing and merging versions</a:t>
            </a:r>
          </a:p>
          <a:p>
            <a:endParaRPr lang="en-US" dirty="0"/>
          </a:p>
          <a:p>
            <a:r>
              <a:rPr lang="en-US" dirty="0" smtClean="0"/>
              <a:t>More information on:</a:t>
            </a:r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publicwiki.deltares.nl/display/OET/SVN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pic>
        <p:nvPicPr>
          <p:cNvPr id="1026" name="Picture 2" descr="C:\Users\Public\Pictures\2016-02-22 14_21_43-Home · TortoiseSVN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446"/>
          <a:stretch/>
        </p:blipFill>
        <p:spPr bwMode="auto">
          <a:xfrm>
            <a:off x="5936070" y="2204864"/>
            <a:ext cx="3970399" cy="1786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1: checkout  repository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6912" y="1482725"/>
            <a:ext cx="8051551" cy="4300538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Install </a:t>
            </a:r>
            <a:r>
              <a:rPr lang="en-US" dirty="0" err="1" smtClean="0"/>
              <a:t>TortoiseSVN</a:t>
            </a:r>
            <a:r>
              <a:rPr lang="en-US" dirty="0" smtClean="0"/>
              <a:t> </a:t>
            </a:r>
            <a:r>
              <a:rPr lang="en-US" dirty="0"/>
              <a:t>from </a:t>
            </a:r>
            <a:r>
              <a:rPr lang="en-US" dirty="0">
                <a:hlinkClick r:id="rId2"/>
              </a:rPr>
              <a:t>https://tortoisesvn.net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Checkout repository </a:t>
            </a: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://repos.deltares.nl/repos/aqueduct/trunk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pPr marL="0" indent="0"/>
            <a:r>
              <a:rPr lang="en-US" sz="1600" dirty="0" smtClean="0">
                <a:solidFill>
                  <a:srgbClr val="A6A698"/>
                </a:solidFill>
              </a:rPr>
              <a:t>(</a:t>
            </a:r>
            <a:r>
              <a:rPr lang="en-US" sz="1600" dirty="0">
                <a:solidFill>
                  <a:srgbClr val="A6A698"/>
                </a:solidFill>
              </a:rPr>
              <a:t>DO NOT USE THE "CREATE REPOSITORY HERE" OPTION" !, this is meant for creating a server-mother copy</a:t>
            </a:r>
            <a:r>
              <a:rPr lang="en-US" sz="1600" dirty="0" smtClean="0">
                <a:solidFill>
                  <a:srgbClr val="A6A698"/>
                </a:solidFill>
              </a:rPr>
              <a:t>.)</a:t>
            </a:r>
          </a:p>
          <a:p>
            <a:pPr marL="0" indent="0"/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1030A-D9DC-426C-A4D0-5E7AEAC0AFF5}" type="datetime4">
              <a:rPr lang="nl-NL" smtClean="0"/>
              <a:pPr/>
              <a:t>24 februari 2016</a:t>
            </a:fld>
            <a:endParaRPr lang="nl-NL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924943"/>
            <a:ext cx="5256584" cy="30820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 descr="https://publicwiki.deltares.nl/download/attachments/92572181/svn01_annotated.png?version=1&amp;modificationDate=1377270875000&amp;api=v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50" t="19447" r="18367"/>
          <a:stretch/>
        </p:blipFill>
        <p:spPr bwMode="auto">
          <a:xfrm>
            <a:off x="5580112" y="2903203"/>
            <a:ext cx="3563887" cy="3067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6685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2: Update &amp; commit changes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When start editing files, first </a:t>
            </a:r>
            <a:r>
              <a:rPr lang="en-US" u="sng" dirty="0" smtClean="0"/>
              <a:t>update</a:t>
            </a:r>
            <a:r>
              <a:rPr lang="en-US" dirty="0" smtClean="0"/>
              <a:t> your local files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0" indent="0"/>
            <a:endParaRPr lang="en-US" dirty="0" smtClean="0"/>
          </a:p>
          <a:p>
            <a:pPr marL="0" indent="0"/>
            <a:endParaRPr lang="en-US" dirty="0" smtClean="0"/>
          </a:p>
          <a:p>
            <a:pPr marL="457200" indent="-457200">
              <a:buFont typeface="+mj-lt"/>
              <a:buAutoNum type="arabicPeriod" startAt="2"/>
            </a:pPr>
            <a:r>
              <a:rPr lang="en-US" dirty="0" smtClean="0"/>
              <a:t>After you’ve made changes or added a new file, </a:t>
            </a:r>
            <a:r>
              <a:rPr lang="en-US" u="sng" dirty="0" smtClean="0"/>
              <a:t>commit</a:t>
            </a:r>
            <a:r>
              <a:rPr lang="en-US" dirty="0" smtClean="0"/>
              <a:t> your files to the repository</a:t>
            </a:r>
          </a:p>
          <a:p>
            <a:pPr marL="0" indent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1030A-D9DC-426C-A4D0-5E7AEAC0AFF5}" type="datetime4">
              <a:rPr lang="nl-NL" smtClean="0"/>
              <a:pPr/>
              <a:t>24 februari 2016</a:t>
            </a:fld>
            <a:endParaRPr lang="nl-NL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772816"/>
            <a:ext cx="4032448" cy="18985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840012"/>
            <a:ext cx="4118339" cy="18893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2" name="Picture 6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21"/>
          <a:stretch/>
        </p:blipFill>
        <p:spPr bwMode="auto">
          <a:xfrm>
            <a:off x="462484" y="4686299"/>
            <a:ext cx="3591081" cy="1839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3" name="Picture 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6652" y="4610991"/>
            <a:ext cx="2886199" cy="19143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27111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file structure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1030A-D9DC-426C-A4D0-5E7AEAC0AFF5}" type="datetime4">
              <a:rPr lang="nl-NL" smtClean="0"/>
              <a:pPr/>
              <a:t>24 februari 2016</a:t>
            </a:fld>
            <a:endParaRPr lang="nl-NL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1268760"/>
            <a:ext cx="4551200" cy="4104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51751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Subversion </a:t>
            </a:r>
            <a:r>
              <a:rPr lang="en-US" dirty="0"/>
              <a:t>tips: Automatic keywords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6913" y="1482725"/>
            <a:ext cx="3875087" cy="4300538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Open settings from </a:t>
            </a:r>
            <a:r>
              <a:rPr lang="en-US" dirty="0" err="1" smtClean="0"/>
              <a:t>TortoiseSVN</a:t>
            </a:r>
            <a:r>
              <a:rPr lang="en-US" dirty="0" smtClean="0"/>
              <a:t> context menu</a:t>
            </a:r>
          </a:p>
          <a:p>
            <a:pPr marL="457200" indent="-457200">
              <a:buFont typeface="+mj-lt"/>
              <a:buAutoNum type="arabicPeriod"/>
            </a:pP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1030A-D9DC-426C-A4D0-5E7AEAC0AFF5}" type="datetime4">
              <a:rPr lang="nl-NL" smtClean="0"/>
              <a:pPr/>
              <a:t>24 februari 2016</a:t>
            </a:fld>
            <a:endParaRPr lang="nl-NL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5930" y="1484784"/>
            <a:ext cx="4458070" cy="46501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68900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Subversion </a:t>
            </a:r>
            <a:r>
              <a:rPr lang="en-US" dirty="0"/>
              <a:t>tips: Automatic keywords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6913" y="1482725"/>
            <a:ext cx="3875087" cy="4300538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Open settings from </a:t>
            </a:r>
            <a:r>
              <a:rPr lang="en-US" dirty="0" err="1" smtClean="0"/>
              <a:t>TortoiseSVN</a:t>
            </a:r>
            <a:r>
              <a:rPr lang="en-US" dirty="0" smtClean="0"/>
              <a:t> context menu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Open Subversion </a:t>
            </a:r>
            <a:r>
              <a:rPr lang="en-US" dirty="0" err="1" smtClean="0"/>
              <a:t>Config</a:t>
            </a:r>
            <a:r>
              <a:rPr lang="en-US" dirty="0" smtClean="0"/>
              <a:t> File</a:t>
            </a:r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1030A-D9DC-426C-A4D0-5E7AEAC0AFF5}" type="datetime4">
              <a:rPr lang="nl-NL" smtClean="0"/>
              <a:pPr/>
              <a:t>24 februari 2016</a:t>
            </a:fld>
            <a:endParaRPr lang="nl-NL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6046" y="1988840"/>
            <a:ext cx="4355414" cy="29295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65719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Subversion </a:t>
            </a:r>
            <a:r>
              <a:rPr lang="en-US" dirty="0"/>
              <a:t>tips: Automatic keywords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6913" y="1482725"/>
            <a:ext cx="3875087" cy="4300538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Open settings from </a:t>
            </a:r>
            <a:r>
              <a:rPr lang="en-US" dirty="0" err="1" smtClean="0"/>
              <a:t>TortoiseSVN</a:t>
            </a:r>
            <a:r>
              <a:rPr lang="en-US" dirty="0" smtClean="0"/>
              <a:t> context menu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Open Subversion </a:t>
            </a:r>
            <a:r>
              <a:rPr lang="en-US" dirty="0" err="1" smtClean="0"/>
              <a:t>Config</a:t>
            </a:r>
            <a:r>
              <a:rPr lang="en-US" dirty="0" smtClean="0"/>
              <a:t> File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Uncomment </a:t>
            </a:r>
          </a:p>
          <a:p>
            <a:pPr marL="0" indent="0"/>
            <a:r>
              <a:rPr lang="en-US" dirty="0" smtClean="0"/>
              <a:t>enable-auto-props </a:t>
            </a:r>
            <a:r>
              <a:rPr lang="en-US" dirty="0"/>
              <a:t>= yes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1030A-D9DC-426C-A4D0-5E7AEAC0AFF5}" type="datetime4">
              <a:rPr lang="nl-NL" smtClean="0"/>
              <a:pPr/>
              <a:t>24 februari 2016</a:t>
            </a:fld>
            <a:endParaRPr lang="nl-NL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15" b="24642"/>
          <a:stretch/>
        </p:blipFill>
        <p:spPr bwMode="auto">
          <a:xfrm>
            <a:off x="4788023" y="1412776"/>
            <a:ext cx="5484103" cy="460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784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Subversion </a:t>
            </a:r>
            <a:r>
              <a:rPr lang="en-US" dirty="0"/>
              <a:t>tips: Automatic keywords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6913" y="1482725"/>
            <a:ext cx="3875087" cy="4300538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Open settings from </a:t>
            </a:r>
            <a:r>
              <a:rPr lang="en-US" dirty="0" err="1" smtClean="0"/>
              <a:t>TortoiseSVN</a:t>
            </a:r>
            <a:r>
              <a:rPr lang="en-US" dirty="0" smtClean="0"/>
              <a:t> context menu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Open Subversion </a:t>
            </a:r>
            <a:r>
              <a:rPr lang="en-US" dirty="0" err="1" smtClean="0"/>
              <a:t>Config</a:t>
            </a:r>
            <a:r>
              <a:rPr lang="en-US" dirty="0" smtClean="0"/>
              <a:t> File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Uncomment </a:t>
            </a:r>
          </a:p>
          <a:p>
            <a:pPr marL="0" indent="0"/>
            <a:r>
              <a:rPr lang="en-US" sz="1200" dirty="0"/>
              <a:t>enable-auto-props = </a:t>
            </a:r>
            <a:r>
              <a:rPr lang="en-US" sz="1200" dirty="0" smtClean="0"/>
              <a:t>yes</a:t>
            </a:r>
          </a:p>
          <a:p>
            <a:pPr marL="0" indent="0"/>
            <a:endParaRPr lang="en-US" sz="1200" dirty="0"/>
          </a:p>
          <a:p>
            <a:pPr marL="457200" indent="-457200">
              <a:buFont typeface="+mj-lt"/>
              <a:buAutoNum type="arabicPeriod" startAt="4"/>
            </a:pPr>
            <a:r>
              <a:rPr lang="en-US" dirty="0" smtClean="0"/>
              <a:t>Add following lines to </a:t>
            </a:r>
            <a:r>
              <a:rPr lang="en-US" dirty="0" err="1" smtClean="0"/>
              <a:t>config</a:t>
            </a:r>
            <a:endParaRPr lang="en-US" dirty="0" smtClean="0"/>
          </a:p>
          <a:p>
            <a:pPr marL="0" indent="0"/>
            <a:r>
              <a:rPr lang="en-US" sz="1200" dirty="0"/>
              <a:t>*.m = </a:t>
            </a:r>
            <a:r>
              <a:rPr lang="en-US" sz="1200" dirty="0" err="1"/>
              <a:t>svn:keywords</a:t>
            </a:r>
            <a:r>
              <a:rPr lang="en-US" sz="1200" dirty="0"/>
              <a:t>=Id Date Author Revision </a:t>
            </a:r>
            <a:r>
              <a:rPr lang="en-US" sz="1200" dirty="0" err="1"/>
              <a:t>HeadURL</a:t>
            </a:r>
            <a:endParaRPr lang="en-US" sz="1200" dirty="0"/>
          </a:p>
          <a:p>
            <a:pPr marL="0" indent="0"/>
            <a:r>
              <a:rPr lang="en-US" sz="1200" dirty="0"/>
              <a:t>*.</a:t>
            </a:r>
            <a:r>
              <a:rPr lang="en-US" sz="1200" dirty="0" err="1"/>
              <a:t>py</a:t>
            </a:r>
            <a:r>
              <a:rPr lang="en-US" sz="1200" dirty="0"/>
              <a:t> = </a:t>
            </a:r>
            <a:r>
              <a:rPr lang="en-US" sz="1200" dirty="0" err="1"/>
              <a:t>svn:keywords</a:t>
            </a:r>
            <a:r>
              <a:rPr lang="en-US" sz="1200" dirty="0"/>
              <a:t>=Id Date Author Revision </a:t>
            </a:r>
            <a:r>
              <a:rPr lang="en-US" sz="1200" dirty="0" err="1"/>
              <a:t>HeadURL</a:t>
            </a:r>
            <a:endParaRPr lang="en-US" sz="1200" dirty="0"/>
          </a:p>
          <a:p>
            <a:pPr marL="0" indent="0"/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1030A-D9DC-426C-A4D0-5E7AEAC0AFF5}" type="datetime4">
              <a:rPr lang="nl-NL" smtClean="0"/>
              <a:pPr/>
              <a:t>24 februari 2016</a:t>
            </a:fld>
            <a:endParaRPr lang="nl-NL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1818878"/>
            <a:ext cx="5543550" cy="2762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81273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ltares template 2010">
  <a:themeElements>
    <a:clrScheme name="Deltares_temp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ltares_temp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ltares_temp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ltares_temp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ltares_temp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ltares_temp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ltares_temp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ltares_temp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ltares_temp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ltares_temp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ltares_temp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ltares_temp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ltares_temp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ltares_temp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Deltares Template</Template>
  <TotalTime>71</TotalTime>
  <Words>265</Words>
  <Application>Microsoft Office PowerPoint</Application>
  <PresentationFormat>On-screen Show (4:3)</PresentationFormat>
  <Paragraphs>76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Deltares template 2010</vt:lpstr>
      <vt:lpstr>SVN turorial Aqueduct working day</vt:lpstr>
      <vt:lpstr>SVN tutorial</vt:lpstr>
      <vt:lpstr>Step 1: checkout  repository</vt:lpstr>
      <vt:lpstr>Step 2: Update &amp; commit changes</vt:lpstr>
      <vt:lpstr>Current file structure</vt:lpstr>
      <vt:lpstr>Subversion tips: Automatic keywords</vt:lpstr>
      <vt:lpstr>Subversion tips: Automatic keywords</vt:lpstr>
      <vt:lpstr>Subversion tips: Automatic keywords</vt:lpstr>
      <vt:lpstr>Subversion tips: Automatic keywords</vt:lpstr>
      <vt:lpstr>Subversion tips: Automatic keywords</vt:lpstr>
      <vt:lpstr>Making sure your keywords end up in metadata</vt:lpstr>
      <vt:lpstr>Subversion tips: compare reversions of files</vt:lpstr>
    </vt:vector>
  </TitlesOfParts>
  <Company>Stichting Deltares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SVN</dc:title>
  <dc:creator>Dirk Eilander</dc:creator>
  <cp:lastModifiedBy>Dirk Eilander</cp:lastModifiedBy>
  <cp:revision>11</cp:revision>
  <cp:lastPrinted>2007-11-21T13:24:47Z</cp:lastPrinted>
  <dcterms:created xsi:type="dcterms:W3CDTF">2016-02-22T13:12:09Z</dcterms:created>
  <dcterms:modified xsi:type="dcterms:W3CDTF">2016-02-24T09:49:43Z</dcterms:modified>
</cp:coreProperties>
</file>