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0CF6-16DF-4BC6-B045-7C717F06B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AA673-59B6-439E-986B-89A46C4A2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834B-97C0-4973-99CD-75A8450B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BBF1-D3C1-4DF0-9549-E81C2D06CA90}" type="datetimeFigureOut">
              <a:rPr lang="nl-NL" smtClean="0"/>
              <a:t>28-4-2022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2E26-A992-4450-B05D-A6158A5D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70261-2436-4582-807F-08BB0B9A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BD59-F315-40AC-9418-CB2120552E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219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B4F5-3187-4493-94D9-286A5FE8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67B87-B002-4686-8CAB-48F521043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1F38F-8278-49DF-8A78-2EEFEB0B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BBF1-D3C1-4DF0-9549-E81C2D06CA90}" type="datetimeFigureOut">
              <a:rPr lang="nl-NL" smtClean="0"/>
              <a:t>28-4-2022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D0456-D64C-4767-B3FC-188AC1C9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4C4C-FD60-4319-8375-A0171810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BD59-F315-40AC-9418-CB2120552E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00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DDA0F-F777-4561-90DA-1EDE5FA0E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99D2E-EE79-4066-ACA7-F1C2E3417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3B29-5271-4F5B-8E38-4736674F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BBF1-D3C1-4DF0-9549-E81C2D06CA90}" type="datetimeFigureOut">
              <a:rPr lang="nl-NL" smtClean="0"/>
              <a:t>28-4-2022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C184-E08F-4AAC-865B-038F4D96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D34AA-0F6F-448D-B576-F8678032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BD59-F315-40AC-9418-CB2120552E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283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123D-827B-4870-9131-D0A832FF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7A224-4AB7-4616-B024-7454BA06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7E810-3F79-4CCB-BEB6-AD230995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BBF1-D3C1-4DF0-9549-E81C2D06CA90}" type="datetimeFigureOut">
              <a:rPr lang="nl-NL" smtClean="0"/>
              <a:t>28-4-2022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B371D-6772-4A29-BB4D-754DD203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07FD2-58FD-435D-9909-8CF46FAB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BD59-F315-40AC-9418-CB2120552E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456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457B-631D-4819-9FFF-D35E0D39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7C0F-D86A-4A3C-9EB9-068530A2F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9F38A-93FD-4F92-8B18-F9AD15BC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BBF1-D3C1-4DF0-9549-E81C2D06CA90}" type="datetimeFigureOut">
              <a:rPr lang="nl-NL" smtClean="0"/>
              <a:t>28-4-2022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04AC6-776B-4EFC-BBCE-29081197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C2374-07A5-41AC-BC16-89399747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BD59-F315-40AC-9418-CB2120552E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129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6E9F-C0F8-484C-8854-A0BF7D05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C947-4640-4F2D-BC18-DFBAE446D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CC129-8B70-4E99-AB18-9A5DBDE6E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5391-2D9A-460A-AD37-02182C33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BBF1-D3C1-4DF0-9549-E81C2D06CA90}" type="datetimeFigureOut">
              <a:rPr lang="nl-NL" smtClean="0"/>
              <a:t>28-4-2022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8AF1E-582D-43E9-85A1-35117C33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AFD5C-A672-4760-BAC3-89DA08F4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BD59-F315-40AC-9418-CB2120552E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701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23B7-0A16-4B16-8704-873C2514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180F4-252A-44A1-9F77-404FBA827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61E3B-5413-4D09-99B3-6534A47CF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FAF35-E7B2-430A-9366-109F55ACF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A5E31-D83C-4272-8580-669B960A7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104B8-7B40-4D9F-8703-7DBCA08D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BBF1-D3C1-4DF0-9549-E81C2D06CA90}" type="datetimeFigureOut">
              <a:rPr lang="nl-NL" smtClean="0"/>
              <a:t>28-4-2022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F6F28-6369-4B07-987D-B2FFDE17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A2D72-A5CD-42AC-8EA4-71432112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BD59-F315-40AC-9418-CB2120552E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099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E7E4-EE3A-4B85-9134-BDC15E93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9CDBD-4DAD-45A5-B3A1-125CCF11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BBF1-D3C1-4DF0-9549-E81C2D06CA90}" type="datetimeFigureOut">
              <a:rPr lang="nl-NL" smtClean="0"/>
              <a:t>28-4-2022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77853-E5E3-434D-8C41-1F55CC0E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F0D25-4349-4D04-AD71-E782E91B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BD59-F315-40AC-9418-CB2120552E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503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6F40A-9222-44A1-B01A-E02B867E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BBF1-D3C1-4DF0-9549-E81C2D06CA90}" type="datetimeFigureOut">
              <a:rPr lang="nl-NL" smtClean="0"/>
              <a:t>28-4-2022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4B64E-D50C-4FDD-9D6B-DC1752BB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9559D-E527-42FC-B1E8-1F0481D62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BD59-F315-40AC-9418-CB2120552E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633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4BE7-F8FB-4C67-AE1B-99CA286A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7F43B-1FD9-42ED-82AD-D6C748F12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B9138-2C18-4D7F-BFAE-7E994D75D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FBA07-AD8A-4865-88A2-56389009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BBF1-D3C1-4DF0-9549-E81C2D06CA90}" type="datetimeFigureOut">
              <a:rPr lang="nl-NL" smtClean="0"/>
              <a:t>28-4-2022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29AD7-3D60-4DB1-BCD7-8AA8C99F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8F8BE-4944-4C77-9B3B-DE922B53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BD59-F315-40AC-9418-CB2120552E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849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8AA2-259C-4066-9320-925AF328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5A59B-8F25-4452-AB41-9891A530C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A2661-B182-4E04-9691-338442557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E36D5-EBCF-4DFF-AAA8-C903A746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BBF1-D3C1-4DF0-9549-E81C2D06CA90}" type="datetimeFigureOut">
              <a:rPr lang="nl-NL" smtClean="0"/>
              <a:t>28-4-2022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1662D-CE93-41DA-B3C1-0AED4AB4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5F1C2-11F6-46E5-86A1-E2411CE5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BD59-F315-40AC-9418-CB2120552E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928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3649C-AC8C-4D04-9D1F-E138BD3A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889B2-C2E0-4C0E-AE19-2C4A643A8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E182-85E6-4D16-AF56-C95C57C57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8BBF1-D3C1-4DF0-9549-E81C2D06CA90}" type="datetimeFigureOut">
              <a:rPr lang="nl-NL" smtClean="0"/>
              <a:t>28-4-2022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D2658-DDBE-475D-80D0-A7BEA68B7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B5D8D-3EF9-4723-A84F-5643609FD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BD59-F315-40AC-9418-CB2120552EF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592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1A3771-35AC-4061-87C0-496BBD423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3" y="137653"/>
            <a:ext cx="6277851" cy="65826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B21117-06D1-456C-A5E3-32C1228F7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456" y="137653"/>
            <a:ext cx="6287377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8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040561-4537-4B05-BD0D-E133DDA25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14" y="492121"/>
            <a:ext cx="2838846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8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Sutanudjaja, E.H. (Edwin)</dc:creator>
  <cp:lastModifiedBy>Sutanudjaja, E.H. (Edwin)</cp:lastModifiedBy>
  <cp:revision>3</cp:revision>
  <dcterms:created xsi:type="dcterms:W3CDTF">2022-04-28T08:24:49Z</dcterms:created>
  <dcterms:modified xsi:type="dcterms:W3CDTF">2022-04-28T08:55:31Z</dcterms:modified>
</cp:coreProperties>
</file>