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3DB3-5DBA-4746-B22F-ED4ACF3AE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79B64-740E-5F4F-9A3B-E12B036D6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845D5-6A2E-764B-9824-17041A1A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D4C9-075B-4745-8DB1-201BBE99E180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F8C4-8614-724C-8D5E-28E3D5C7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51E1-9F3D-E74E-B738-D58FB35D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D160-2E5E-5B49-9939-8F5D4980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0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F123-9475-664D-96A4-5E492D2A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680FC-9DB2-4448-85FD-0B40903FC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04584-2AC9-794E-806F-BF908E7A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D4C9-075B-4745-8DB1-201BBE99E180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388AC-69C7-4842-A6BA-19D1D1B3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A954C-4A1F-1E46-9315-EE652A4D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D160-2E5E-5B49-9939-8F5D4980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5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A6147-DC91-7547-9702-71F155830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E28CD-3F27-4942-819B-4BC363FE8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4B697-0E9E-FB48-9037-46B0C050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D4C9-075B-4745-8DB1-201BBE99E180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34771-BFFF-5F4D-8C23-1F3FB49F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35D6-60F5-DB41-AA63-92C209FC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D160-2E5E-5B49-9939-8F5D4980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6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C3BE-F135-294E-9687-DC690AF0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0440-2E0D-B04F-8BC3-469C7D3A8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B358-E970-6241-8D5D-06E580FF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D4C9-075B-4745-8DB1-201BBE99E180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26FF-DB1B-C646-A50E-DBE7997D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521CE-406E-D345-959B-56947CAB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D160-2E5E-5B49-9939-8F5D4980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3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3A4E-C8D8-154F-BF28-185FF2DE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C5E3F-5D06-334A-8575-332F40F3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01ED0-98BD-AA49-AA05-CE09B333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D4C9-075B-4745-8DB1-201BBE99E180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0B178-22B7-5447-BE99-C96D07B6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6DA08-3455-7949-8880-D84DDE1D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D160-2E5E-5B49-9939-8F5D4980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0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B1FA-A678-4649-8DA0-5D2D1F58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63CD3-D235-C448-8AAD-758BE544A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3B74A-33FA-254E-915A-15E42B398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1FD25-E0FD-0945-8D94-DB1492EF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D4C9-075B-4745-8DB1-201BBE99E180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0780C-159F-E24A-8142-E909925E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9CB09-AD47-7244-957D-80E8139B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D160-2E5E-5B49-9939-8F5D4980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0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7840-AA08-604E-A1E3-8A53F6F0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4931E-1A79-094D-A991-2D10003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1B8C-046B-064A-814C-53DABC1B1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33FEC-9E60-094B-B90B-8603B9D4E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36958-92D2-C44C-A1FB-8A34805FC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4BE29-9D4A-A543-9D30-C6B65EA1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D4C9-075B-4745-8DB1-201BBE99E180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ABE7F-2FC2-A647-B999-D5439582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EBB71-DAE4-AC41-8D67-18DD7ECC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D160-2E5E-5B49-9939-8F5D4980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1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2BE0-53DA-C544-94E6-96E64DE4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8B965-80E0-FC4C-9647-CA2A9F73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D4C9-075B-4745-8DB1-201BBE99E180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DEE3E-71E8-3143-B1AC-7093D88D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96366-A8D9-AB40-A14B-9687DEEA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D160-2E5E-5B49-9939-8F5D4980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C3B6F-D9CE-4A4A-8B43-53A1FD7F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D4C9-075B-4745-8DB1-201BBE99E180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D0E57-9D73-0B4B-964F-686AFF72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9B104-67DE-0A4C-99D8-1680CC8E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D160-2E5E-5B49-9939-8F5D4980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0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5FCF-FF8D-2D4E-9A08-5D0F6824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AAF7-EAA6-3C4F-B65B-26F03279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13773-AA82-F349-88A8-3AF14FEB6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6666A-5D29-424C-9906-742936AA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D4C9-075B-4745-8DB1-201BBE99E180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946F4-0CCC-A347-888B-7A63B2F2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255E5-87EB-C543-848B-FC4FE5DD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D160-2E5E-5B49-9939-8F5D4980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6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3557-E173-B748-8FFD-9A7052A2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F7CB4-867A-D246-B36F-9B32F5A5D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3513F-50B8-F149-ABFB-44C5AECE4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ECA66-3EDD-3A4F-9E12-EB32507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D4C9-075B-4745-8DB1-201BBE99E180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A4E64-987E-4A45-B75C-6541F127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D2424-B6F8-1143-8716-651A85E2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D160-2E5E-5B49-9939-8F5D4980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8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E9E67-88C5-224D-9833-879F85D9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E1C92-9125-8541-A57E-313576216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4851-53AD-DD44-BBE0-74E03BAE1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D4C9-075B-4745-8DB1-201BBE99E180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5C94E-C24E-0548-A3CA-C492FC55E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5C85-0732-3148-9231-332A52927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4D160-2E5E-5B49-9939-8F5D4980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91D615-7899-AE41-B4D1-2DD7567F1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234950"/>
            <a:ext cx="102997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0F21B2-8DB8-E846-95B5-B12EE522A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7" y="0"/>
            <a:ext cx="12192000" cy="682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9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6461-A5FE-C44B-9E09-549B66A4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972C-9F68-6941-9BC7-05DCA2072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59842" cy="4351338"/>
          </a:xfrm>
        </p:spPr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async issue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7DCC1-B7B3-794C-A798-CAB70EAD2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825" y="1417638"/>
            <a:ext cx="5754076" cy="51673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BDF2D5-B777-9B46-AF91-B23A7F8DA26A}"/>
              </a:ext>
            </a:extLst>
          </p:cNvPr>
          <p:cNvSpPr/>
          <p:nvPr/>
        </p:nvSpPr>
        <p:spPr>
          <a:xfrm>
            <a:off x="5389123" y="5549292"/>
            <a:ext cx="6575898" cy="953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5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348D-EE38-5641-AEC6-F40B2E00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7B867-86A7-F24E-8B12-66FA91EC8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9398"/>
            <a:ext cx="11353800" cy="3493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25F452-F162-6248-B97C-1A10AC450512}"/>
              </a:ext>
            </a:extLst>
          </p:cNvPr>
          <p:cNvSpPr txBox="1"/>
          <p:nvPr/>
        </p:nvSpPr>
        <p:spPr>
          <a:xfrm>
            <a:off x="499777" y="2160377"/>
            <a:ext cx="517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not re-use variables due to residual memory issue</a:t>
            </a:r>
          </a:p>
        </p:txBody>
      </p:sp>
    </p:spTree>
    <p:extLst>
      <p:ext uri="{BB962C8B-B14F-4D97-AF65-F5344CB8AC3E}">
        <p14:creationId xmlns:p14="http://schemas.microsoft.com/office/powerpoint/2010/main" val="374786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Challenges</vt:lpstr>
      <vt:lpstr>Challenges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Lim</dc:creator>
  <cp:lastModifiedBy>Edwin Lim</cp:lastModifiedBy>
  <cp:revision>3</cp:revision>
  <dcterms:created xsi:type="dcterms:W3CDTF">2020-09-17T16:56:02Z</dcterms:created>
  <dcterms:modified xsi:type="dcterms:W3CDTF">2020-09-17T17:08:03Z</dcterms:modified>
</cp:coreProperties>
</file>