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6" r:id="rId4"/>
    <p:sldId id="259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1FD17-F8EF-41BD-AF19-1DCBB908E35F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43DE-1775-4A16-8CAC-8CA4738875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0446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29F4B-B249-4F55-AF47-3BD22611ED4C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B8D18-8648-481B-87BF-27A890EA4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620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B8D18-8648-481B-87BF-27A890EA4D2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130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B8D18-8648-481B-87BF-27A890EA4D2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277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B8D18-8648-481B-87BF-27A890EA4D2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294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B8D18-8648-481B-87BF-27A890EA4D2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3735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B8D18-8648-481B-87BF-27A890EA4D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794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B8D18-8648-481B-87BF-27A890EA4D2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763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EBF-0E1E-4D35-A8CC-FA8C48CC17F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E407-C9FE-4B7D-82ED-597631D11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EBF-0E1E-4D35-A8CC-FA8C48CC17F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E407-C9FE-4B7D-82ED-597631D11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EBF-0E1E-4D35-A8CC-FA8C48CC17F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E407-C9FE-4B7D-82ED-597631D11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EBF-0E1E-4D35-A8CC-FA8C48CC17F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E407-C9FE-4B7D-82ED-597631D11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EBF-0E1E-4D35-A8CC-FA8C48CC17F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E407-C9FE-4B7D-82ED-597631D11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EBF-0E1E-4D35-A8CC-FA8C48CC17F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E407-C9FE-4B7D-82ED-597631D11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EBF-0E1E-4D35-A8CC-FA8C48CC17F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E407-C9FE-4B7D-82ED-597631D11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EBF-0E1E-4D35-A8CC-FA8C48CC17F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E407-C9FE-4B7D-82ED-597631D11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EBF-0E1E-4D35-A8CC-FA8C48CC17F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E407-C9FE-4B7D-82ED-597631D11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EBF-0E1E-4D35-A8CC-FA8C48CC17F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E407-C9FE-4B7D-82ED-597631D11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EBF-0E1E-4D35-A8CC-FA8C48CC17F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E407-C9FE-4B7D-82ED-597631D11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1FEBF-0E1E-4D35-A8CC-FA8C48CC17F4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EE407-C9FE-4B7D-82ED-597631D11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152400"/>
            <a:ext cx="79438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7162800" y="43434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 flipH="1">
            <a:off x="1524000" y="4495800"/>
            <a:ext cx="5638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4648200"/>
            <a:ext cx="8001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1. Name the plan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2. Rotate the North symbol to it proper orientation.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3. Note the property metes and bounds.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4. Calculate the Lot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Area___________________________Write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in the proper box the dimensions used.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5. Indicate the Lot highest_________ and the lowest ________ elevation.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6. Note the First Floor Elevation___________.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7. From the North West property corner locate point  A (X,Y)______________ ,and  point B_______________ (X,Y)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Write in the proper box the dimensions used.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8. The main entrance of the residence is facing what orientation________________.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9.Indicate the maximum slope of the car garage entrance pavement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10. Within the property quantify the existing trees____, and quantify the trees______ to be removed______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72000" y="11430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4724400" y="1371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458200" y="76200"/>
            <a:ext cx="584775" cy="6705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sz="1400" dirty="0" smtClean="0"/>
              <a:t>MDC BCN 1272 BUILDING CONSTRUCTION PLAN INTERPRETATION</a:t>
            </a:r>
          </a:p>
          <a:p>
            <a:r>
              <a:rPr lang="en-US" sz="1200" dirty="0" smtClean="0"/>
              <a:t>Competency </a:t>
            </a:r>
            <a:r>
              <a:rPr lang="en-US" sz="1200" dirty="0" smtClean="0"/>
              <a:t>4 EXERCISE 4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458200" y="87868"/>
            <a:ext cx="492443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57800" y="19050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05400" y="2057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7858007">
            <a:off x="7096709" y="4368667"/>
            <a:ext cx="609600" cy="304800"/>
          </a:xfrm>
          <a:prstGeom prst="triangl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24000" y="4267200"/>
            <a:ext cx="20574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4191000"/>
            <a:ext cx="6096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77200" y="2209800"/>
            <a:ext cx="1524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00600" y="533400"/>
            <a:ext cx="4572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00800" y="533400"/>
            <a:ext cx="4572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34000" y="533400"/>
            <a:ext cx="4572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48600" y="914400"/>
            <a:ext cx="152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848600" y="1600200"/>
            <a:ext cx="152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8200" y="2057400"/>
            <a:ext cx="1524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95800" y="152400"/>
            <a:ext cx="6096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914400" y="6858000"/>
            <a:ext cx="7223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543800" y="63246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>
          <a:xfrm flipH="1">
            <a:off x="5181600" y="6477000"/>
            <a:ext cx="2362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" y="6400800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Complete the list of question on p 2.1 and illustrate the answer in the view.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58200" y="87868"/>
            <a:ext cx="492443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" y="0"/>
            <a:ext cx="8353425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8458200" y="76200"/>
            <a:ext cx="584775" cy="6705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sz="1400" dirty="0" smtClean="0"/>
              <a:t>MDC BCN 1272 BUILDING CONSTRUCTION PLAN INTERPRETATION</a:t>
            </a:r>
          </a:p>
          <a:p>
            <a:r>
              <a:rPr lang="en-US" sz="1200" dirty="0" smtClean="0"/>
              <a:t>Competency </a:t>
            </a:r>
            <a:r>
              <a:rPr lang="en-US" sz="1200" dirty="0" smtClean="0"/>
              <a:t>4 EXERCISE </a:t>
            </a:r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181600" y="6248400"/>
            <a:ext cx="20574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0" y="6553200"/>
            <a:ext cx="10668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00400" y="5943600"/>
            <a:ext cx="5334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77200" y="2209800"/>
            <a:ext cx="2286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43000" y="5638800"/>
            <a:ext cx="5334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8000" y="5638800"/>
            <a:ext cx="5334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19600" y="5638800"/>
            <a:ext cx="5334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24600" y="5638800"/>
            <a:ext cx="5334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5800" y="5257800"/>
            <a:ext cx="5334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76400" y="5257800"/>
            <a:ext cx="5334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6000" y="5257800"/>
            <a:ext cx="5334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71800" y="5257800"/>
            <a:ext cx="5334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10000" y="4800600"/>
            <a:ext cx="5334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57600" y="480060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86200" y="5257800"/>
            <a:ext cx="5334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72000" y="5257800"/>
            <a:ext cx="3810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29200" y="5257800"/>
            <a:ext cx="5334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38800" y="5257800"/>
            <a:ext cx="5334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77000" y="5257800"/>
            <a:ext cx="5334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772400" y="3352800"/>
            <a:ext cx="2286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772400" y="2514600"/>
            <a:ext cx="2286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772400" y="838200"/>
            <a:ext cx="2286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15200" y="838200"/>
            <a:ext cx="2286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38200" y="3581400"/>
            <a:ext cx="11430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66800" y="990600"/>
            <a:ext cx="11430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90600" y="2133600"/>
            <a:ext cx="11430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38600" y="1981200"/>
            <a:ext cx="11430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486400" y="685800"/>
            <a:ext cx="11430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867400" y="3124200"/>
            <a:ext cx="11430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743200" y="3200400"/>
            <a:ext cx="9144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114800" y="3276600"/>
            <a:ext cx="1143000" cy="30480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124200" y="914400"/>
            <a:ext cx="6096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1" idx="2"/>
          </p:cNvCxnSpPr>
          <p:nvPr/>
        </p:nvCxnSpPr>
        <p:spPr>
          <a:xfrm>
            <a:off x="3429000" y="12192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038600" y="22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6" idx="4"/>
          </p:cNvCxnSpPr>
          <p:nvPr/>
        </p:nvCxnSpPr>
        <p:spPr>
          <a:xfrm>
            <a:off x="4267200" y="6858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038600" y="457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/>
          <p:cNvSpPr/>
          <p:nvPr/>
        </p:nvSpPr>
        <p:spPr>
          <a:xfrm rot="5400000">
            <a:off x="4114800" y="304800"/>
            <a:ext cx="609600" cy="304800"/>
          </a:xfrm>
          <a:prstGeom prst="triangl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4267200" y="39624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43400" y="4495800"/>
            <a:ext cx="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 rot="8243678">
            <a:off x="7543800" y="6400800"/>
            <a:ext cx="609600" cy="304800"/>
          </a:xfrm>
          <a:prstGeom prst="triangl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92289"/>
            <a:ext cx="8001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sz="1200" dirty="0" smtClean="0">
                <a:latin typeface="Arial" pitchFamily="34" charset="0"/>
                <a:cs typeface="Arial" pitchFamily="34" charset="0"/>
              </a:rPr>
              <a:t>1. Name the view, indicate the scale.</a:t>
            </a:r>
          </a:p>
          <a:p>
            <a:pPr marL="228600" indent="-228600"/>
            <a:r>
              <a:rPr lang="en-US" sz="1200" dirty="0" smtClean="0">
                <a:latin typeface="Arial" pitchFamily="34" charset="0"/>
                <a:cs typeface="Arial" pitchFamily="34" charset="0"/>
              </a:rPr>
              <a:t>2. Rotate the North symbol to it proper orientation.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3. Print view and provide the dimension on the box provided using SCALE: 1/8”=1’-0”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4. Name the residence rooms in the view.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5. The entire Floor  plan has how many entrances from the exterior?__________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6. The overall-length of the house is___________, and the overall width_______________.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7. Mark and identify the section(s) and located them in the floor plan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8. Quantify all the doors :___________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9. Quantify all the doors :___________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10. The Powder room has______________ (types of fixtures)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11. The Bath has a________________________________ (type of fixtures)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12. Name the appliances in the kitchen _______________________________________________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13. A coat closet is located right next to which room____________.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14. What is the distance (center) of window type 9 from the West wall_________.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15. Locate the interior elevation call out at the kitchen and identify the corresponding views on sheet 5.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16. Name the appliances installed in the in the garage and named them with its abbreviation and full name.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17. The finish floor elevation of the garage is_________ What is the height difference to the Living Room______ ,and the Dining Room______.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18. The hidden lines at the kitchen entrance and thru the family room illustrate what architectural form________.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8200" y="87868"/>
            <a:ext cx="492443" cy="5217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2.1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8200" y="76200"/>
            <a:ext cx="584775" cy="6705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sz="1400" dirty="0" smtClean="0"/>
              <a:t>MDC BCN 1272 BUILDING CONSTRUCTION PLAN INTERPRETATION</a:t>
            </a:r>
          </a:p>
          <a:p>
            <a:r>
              <a:rPr lang="en-US" sz="1200" dirty="0" smtClean="0"/>
              <a:t>Competency </a:t>
            </a:r>
            <a:r>
              <a:rPr lang="en-US" sz="1200" dirty="0" smtClean="0"/>
              <a:t>4 EXERCISE 4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8200" y="87868"/>
            <a:ext cx="492443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57200" y="3048000"/>
            <a:ext cx="5638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0"/>
            <a:ext cx="82105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457200" y="28956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4200942"/>
            <a:ext cx="7848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1. Name the view and identify it accordingly with the plan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2. Indicate the finish floor and it’s elevation.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3. Indicate both T.O.P. and their elevation.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4. Name the rooms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5. Indentify the window with the corresponding tag.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6. How many wall footings are shown?______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7. Identify the eave detail__________.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8. A minimum distance of______ need to be provided between the finish grade and the floor.?______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9. Type_____ gypsum shall be used in the garage walls and ceiling.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58200" y="76200"/>
            <a:ext cx="584775" cy="6705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sz="1400" dirty="0" smtClean="0"/>
              <a:t>MDC BCN 1272 BUILDING CONSTRUCTION PLAN INTERPRETATION</a:t>
            </a:r>
          </a:p>
          <a:p>
            <a:r>
              <a:rPr lang="en-US" sz="1200" dirty="0" smtClean="0"/>
              <a:t>Competency </a:t>
            </a:r>
            <a:r>
              <a:rPr lang="en-US" sz="1200" dirty="0" smtClean="0"/>
              <a:t>4 EXERCISE 4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838200" y="2819400"/>
            <a:ext cx="28194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38400" y="1752600"/>
            <a:ext cx="2286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" y="2209800"/>
            <a:ext cx="3810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3124200"/>
            <a:ext cx="7620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43000" y="1752600"/>
            <a:ext cx="2286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47800" y="1676400"/>
            <a:ext cx="8382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24200" y="1752600"/>
            <a:ext cx="8382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95800" y="1752600"/>
            <a:ext cx="8382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48400" y="1752600"/>
            <a:ext cx="8382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" y="1447800"/>
            <a:ext cx="3048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" y="838200"/>
            <a:ext cx="3048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2400" y="1905000"/>
            <a:ext cx="3048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848600" y="228600"/>
            <a:ext cx="3048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48600" y="838200"/>
            <a:ext cx="3048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848600" y="2057400"/>
            <a:ext cx="3048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8200" y="87868"/>
            <a:ext cx="492443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57200" y="3048000"/>
            <a:ext cx="5638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3200400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Complete the list of question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57200" y="28956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3550146"/>
            <a:ext cx="6553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1. Name the architectural view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2. Indentify the scale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3. Identify each opening with the proper ID bubble.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4. From www.miamidade.gov building department website</a:t>
            </a:r>
          </a:p>
          <a:p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 http://www.miamidade.gov/building/pc-search_app.asp </a:t>
            </a:r>
          </a:p>
          <a:p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provide the N.O.A. for similar openings type.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a. N.O.A. stands for _____________________________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b. Opening #_____, N.O.A.________________________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c. Opening #_____, N.O.A.________________________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d. Opening #_____, N.O.A.________________________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e. Opening #_____, N.O.A.________________________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5. Indicate the interior finish floor elevations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6. Indicate both T.O.P. and their elevation.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7. Indicate the roof slopes.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" y="295275"/>
            <a:ext cx="82200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458200" y="76200"/>
            <a:ext cx="584775" cy="6705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sz="1400" dirty="0" smtClean="0"/>
              <a:t>MDC BCN 1272 BUILDING CONSTRUCTION PLAN INTERPRETATION</a:t>
            </a:r>
          </a:p>
          <a:p>
            <a:r>
              <a:rPr lang="en-US" sz="1200" dirty="0" smtClean="0"/>
              <a:t>Competency </a:t>
            </a:r>
            <a:r>
              <a:rPr lang="en-US" sz="1200" dirty="0" smtClean="0"/>
              <a:t>4 EXERCISE 4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0" y="2057400"/>
            <a:ext cx="3810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01000" y="2209800"/>
            <a:ext cx="3810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1066800"/>
            <a:ext cx="3810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72400" y="457200"/>
            <a:ext cx="3810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01000" y="990600"/>
            <a:ext cx="3810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38800" y="2133600"/>
            <a:ext cx="3810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2819400"/>
            <a:ext cx="28194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38400" y="1752600"/>
            <a:ext cx="2286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05400" y="1752600"/>
            <a:ext cx="3810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57600" y="1905000"/>
            <a:ext cx="3810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00800" y="1828800"/>
            <a:ext cx="3810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67200" y="228600"/>
            <a:ext cx="3810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8200" y="3124200"/>
            <a:ext cx="76200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58200" y="87868"/>
            <a:ext cx="492443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6400800"/>
            <a:ext cx="5715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Identify the Kitchen interior elevations base on the floor plan on sheet #2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" y="2743200"/>
            <a:ext cx="808759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458200" y="76200"/>
            <a:ext cx="584775" cy="6705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sz="1400" dirty="0" smtClean="0"/>
              <a:t>MDC BCN 1272 BUILDING CONSTRUCTION PLAN INTERPRETATION</a:t>
            </a:r>
          </a:p>
          <a:p>
            <a:r>
              <a:rPr lang="en-US" sz="1200" smtClean="0"/>
              <a:t>Competency </a:t>
            </a:r>
            <a:r>
              <a:rPr lang="en-US" sz="1200" smtClean="0"/>
              <a:t>4 EXERCISE 4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14400" y="4267200"/>
            <a:ext cx="3810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1800" y="4267200"/>
            <a:ext cx="3810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9200" y="4267200"/>
            <a:ext cx="3810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4267200"/>
            <a:ext cx="3810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705</Words>
  <Application>Microsoft Office PowerPoint</Application>
  <PresentationFormat>On-screen Show (4:3)</PresentationFormat>
  <Paragraphs>83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2013-1 MDC BCN 1272 BUILDING CONSTRUCTTION PLAN INTERPRETATION I</dc:title>
  <dc:creator>USER</dc:creator>
  <cp:lastModifiedBy>USER</cp:lastModifiedBy>
  <cp:revision>122</cp:revision>
  <dcterms:created xsi:type="dcterms:W3CDTF">2013-09-10T07:52:38Z</dcterms:created>
  <dcterms:modified xsi:type="dcterms:W3CDTF">2015-05-29T10:33:44Z</dcterms:modified>
</cp:coreProperties>
</file>