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1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02FFE-2ABD-4F94-A651-036E1A18E7A7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FBEFE-4EC2-480A-9AA5-34EC77DA7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51E-8914-4D21-BFCE-2DB3FC042EF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F82E-A323-4CD8-B923-733545659046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879A-CFBE-464D-B4F8-5BE9CA6CAC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F82E-A323-4CD8-B923-733545659046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879A-CFBE-464D-B4F8-5BE9CA6CAC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F82E-A323-4CD8-B923-733545659046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879A-CFBE-464D-B4F8-5BE9CA6CAC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F82E-A323-4CD8-B923-733545659046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879A-CFBE-464D-B4F8-5BE9CA6CAC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F82E-A323-4CD8-B923-733545659046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879A-CFBE-464D-B4F8-5BE9CA6CAC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F82E-A323-4CD8-B923-733545659046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879A-CFBE-464D-B4F8-5BE9CA6CAC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F82E-A323-4CD8-B923-733545659046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879A-CFBE-464D-B4F8-5BE9CA6CAC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F82E-A323-4CD8-B923-733545659046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879A-CFBE-464D-B4F8-5BE9CA6CAC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F82E-A323-4CD8-B923-733545659046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879A-CFBE-464D-B4F8-5BE9CA6CAC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F82E-A323-4CD8-B923-733545659046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879A-CFBE-464D-B4F8-5BE9CA6CAC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F82E-A323-4CD8-B923-733545659046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879A-CFBE-464D-B4F8-5BE9CA6CAC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DF82E-A323-4CD8-B923-733545659046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9879A-CFBE-464D-B4F8-5BE9CA6CAC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85800" y="2057400"/>
            <a:ext cx="42336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9600" y="1676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  1/8”=1’-0”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791200" y="2057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86400" y="18404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2133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  1/2”=1’-0”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791200" y="25146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86400" y="22976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2590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  1”=1’-0”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791200" y="29718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86400" y="27548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3048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  1/4”=1’-0”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791200" y="34290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86400" y="32120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600" y="3505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   3”=1’-0”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791200" y="3886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86400" y="3669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600" y="3962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6.   3/4”=1’-0”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791200" y="4343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86400" y="41264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9600" y="4419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7.   12”=1’-0” (full size)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791200" y="48006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86400" y="45836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9600" y="4876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8.   3/8”=1’-0”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5791200" y="52578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86400" y="50408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9600" y="5334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9.   1/16”=1’-0”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791200" y="57150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86400" y="54980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9.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3400" y="5791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10.   1”=1’-0”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91200" y="6172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10200" y="5955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3400" y="8382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PRINT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VIEW. With the architect’s scale, measure the lines on the left column using the corresponding scale and write the measurement following the dimension format, on the right column.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3400" y="465891"/>
            <a:ext cx="693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COMPETENCY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 EXERCISE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3400" y="180201"/>
            <a:ext cx="769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BCN 1272 BUILDING CONSTRUCTION PLAN INTERPRETATION I     MIAMI DADE COLLEGE 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685800" y="2590800"/>
            <a:ext cx="42336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85800" y="3048000"/>
            <a:ext cx="42336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85800" y="3505200"/>
            <a:ext cx="42336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85800" y="3962400"/>
            <a:ext cx="42336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85800" y="4419600"/>
            <a:ext cx="42336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85800" y="4876800"/>
            <a:ext cx="42336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85800" y="5334000"/>
            <a:ext cx="42336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85800" y="5791200"/>
            <a:ext cx="42336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85800" y="6248400"/>
            <a:ext cx="42336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152</Words>
  <Application>Microsoft Office PowerPoint</Application>
  <PresentationFormat>On-screen Show (4:3)</PresentationFormat>
  <Paragraphs>24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17</cp:revision>
  <dcterms:created xsi:type="dcterms:W3CDTF">2011-09-14T20:23:19Z</dcterms:created>
  <dcterms:modified xsi:type="dcterms:W3CDTF">2015-05-29T10:32:54Z</dcterms:modified>
</cp:coreProperties>
</file>