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46" r:id="rId2"/>
    <p:sldId id="548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95571" autoAdjust="0"/>
  </p:normalViewPr>
  <p:slideViewPr>
    <p:cSldViewPr>
      <p:cViewPr varScale="1">
        <p:scale>
          <a:sx n="89" d="100"/>
          <a:sy n="89" d="100"/>
        </p:scale>
        <p:origin x="-10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r">
              <a:defRPr sz="1300"/>
            </a:lvl1pPr>
          </a:lstStyle>
          <a:p>
            <a:fld id="{22EC3673-9BDF-413C-87DB-DA969148F3D7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027" tIns="48513" rIns="97027" bIns="485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7027" tIns="48513" rIns="97027" bIns="485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r">
              <a:defRPr sz="1300"/>
            </a:lvl1pPr>
          </a:lstStyle>
          <a:p>
            <a:fld id="{D706051E-8914-4D21-BFCE-2DB3FC042E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30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51E-8914-4D21-BFCE-2DB3FC042E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51E-8914-4D21-BFCE-2DB3FC042EF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4854-D2F9-41EA-BE9B-CAD526061AAE}" type="datetimeFigureOut">
              <a:rPr lang="en-US" smtClean="0"/>
              <a:pPr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5795-1412-43ED-AE09-4049AE3756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a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761998"/>
          <a:ext cx="7543800" cy="5420387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3048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1.Identify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detail on the reference bubble (on the detail drawing provided)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2.A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. Calculate the length of the Steel member W 6 X 8.5 </a:t>
                      </a:r>
                      <a:endParaRPr lang="en-US" sz="16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. Its height above the finish floor “A” (T.B).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3.Identify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grid lines where this detail applies. (A-1) format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4.Identify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Column foundation Pad type symbol and describe it.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2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5.Calculate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concrete volume for the column pads. (Show calculations)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6. </a:t>
                      </a: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Dimension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pad (on the detail drawing provided)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7. </a:t>
                      </a: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Calculate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height of the steel column above the finish floor “A”.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8. </a:t>
                      </a: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Calculate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total linear feet of steel studs needed in all columns which the detail refers to. (Show calculations)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9. </a:t>
                      </a: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Calculate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linear feet (L.F.) needed for the Gutter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10. </a:t>
                      </a: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Calculate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difference of the gutter starting height and the level of discharge -at the downspout connection- (Show calculations)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11. </a:t>
                      </a: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Calculate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the length of Aluminum Reveal Molding, and identify its color. (Show calculations)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12. Define all the construction material illustrated – 12 </a:t>
                      </a:r>
                      <a:r>
                        <a:rPr lang="en-US" sz="16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pnts</a:t>
                      </a:r>
                      <a:r>
                        <a:rPr lang="en-US" sz="1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1.5 space time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new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romans</a:t>
                      </a:r>
                      <a:r>
                        <a:rPr lang="en-US" sz="1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and look for the technical specification of the material, using www.construction.com (sweet catalog ) or 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hlinkClick r:id="rId3"/>
                        </a:rPr>
                        <a:t>www.arcat.com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 Further instruction on the specifications will be discussed.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-19109"/>
            <a:ext cx="656776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008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Refer to page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428Figure 13.16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EAVE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COLUMN (Column &amp; Eave) DETAIL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008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Chapter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16Theatre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Working  Drawings to complete the information required below: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008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506180" y="-1582380"/>
            <a:ext cx="6324600" cy="1009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2514600" y="-76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77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12808</TotalTime>
  <Words>259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MIAMI DADE COLLEGE NORTH CAMPUS SCHOOL OF ARCHITECTURE, INTERIOR DESIGN AND CONSTRUCTION</dc:title>
  <dc:creator>USER</dc:creator>
  <cp:lastModifiedBy>USER</cp:lastModifiedBy>
  <cp:revision>1006</cp:revision>
  <dcterms:created xsi:type="dcterms:W3CDTF">2010-08-26T15:12:52Z</dcterms:created>
  <dcterms:modified xsi:type="dcterms:W3CDTF">2013-07-09T00:44:10Z</dcterms:modified>
</cp:coreProperties>
</file>