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4" r:id="rId1"/>
    <p:sldMasterId id="2147484460" r:id="rId2"/>
  </p:sldMasterIdLst>
  <p:notesMasterIdLst>
    <p:notesMasterId r:id="rId15"/>
  </p:notesMasterIdLst>
  <p:handoutMasterIdLst>
    <p:handoutMasterId r:id="rId16"/>
  </p:handoutMasterIdLst>
  <p:sldIdLst>
    <p:sldId id="1950" r:id="rId3"/>
    <p:sldId id="1951" r:id="rId4"/>
    <p:sldId id="1952" r:id="rId5"/>
    <p:sldId id="1953" r:id="rId6"/>
    <p:sldId id="1954" r:id="rId7"/>
    <p:sldId id="1955" r:id="rId8"/>
    <p:sldId id="1956" r:id="rId9"/>
    <p:sldId id="1957" r:id="rId10"/>
    <p:sldId id="1958" r:id="rId11"/>
    <p:sldId id="1959" r:id="rId12"/>
    <p:sldId id="1960" r:id="rId13"/>
    <p:sldId id="2066" r:id="rId14"/>
  </p:sldIdLst>
  <p:sldSz cx="9144000" cy="6858000" type="screen4x3"/>
  <p:notesSz cx="7010400" cy="9296400"/>
  <p:custDataLst>
    <p:tags r:id="rId17"/>
  </p:custDataLst>
  <p:defaultTextStyle>
    <a:defPPr>
      <a:defRPr lang="en-US"/>
    </a:defPPr>
    <a:lvl1pPr algn="l" rtl="0" fontAlgn="base">
      <a:spcBef>
        <a:spcPct val="0"/>
      </a:spcBef>
      <a:spcAft>
        <a:spcPct val="0"/>
      </a:spcAft>
      <a:defRPr sz="3200" b="1" kern="1200">
        <a:solidFill>
          <a:srgbClr val="FFFFFF"/>
        </a:solidFill>
        <a:latin typeface="Arial" charset="0"/>
        <a:ea typeface="ＭＳ Ｐゴシック" charset="0"/>
        <a:cs typeface="ＭＳ Ｐゴシック" charset="0"/>
      </a:defRPr>
    </a:lvl1pPr>
    <a:lvl2pPr marL="457200" algn="l" rtl="0" fontAlgn="base">
      <a:spcBef>
        <a:spcPct val="0"/>
      </a:spcBef>
      <a:spcAft>
        <a:spcPct val="0"/>
      </a:spcAft>
      <a:defRPr sz="3200" b="1" kern="1200">
        <a:solidFill>
          <a:srgbClr val="FFFFFF"/>
        </a:solidFill>
        <a:latin typeface="Arial" charset="0"/>
        <a:ea typeface="ＭＳ Ｐゴシック" charset="0"/>
        <a:cs typeface="ＭＳ Ｐゴシック" charset="0"/>
      </a:defRPr>
    </a:lvl2pPr>
    <a:lvl3pPr marL="914400" algn="l" rtl="0" fontAlgn="base">
      <a:spcBef>
        <a:spcPct val="0"/>
      </a:spcBef>
      <a:spcAft>
        <a:spcPct val="0"/>
      </a:spcAft>
      <a:defRPr sz="3200" b="1" kern="1200">
        <a:solidFill>
          <a:srgbClr val="FFFFFF"/>
        </a:solidFill>
        <a:latin typeface="Arial" charset="0"/>
        <a:ea typeface="ＭＳ Ｐゴシック" charset="0"/>
        <a:cs typeface="ＭＳ Ｐゴシック" charset="0"/>
      </a:defRPr>
    </a:lvl3pPr>
    <a:lvl4pPr marL="1371600" algn="l" rtl="0" fontAlgn="base">
      <a:spcBef>
        <a:spcPct val="0"/>
      </a:spcBef>
      <a:spcAft>
        <a:spcPct val="0"/>
      </a:spcAft>
      <a:defRPr sz="3200" b="1" kern="1200">
        <a:solidFill>
          <a:srgbClr val="FFFFFF"/>
        </a:solidFill>
        <a:latin typeface="Arial" charset="0"/>
        <a:ea typeface="ＭＳ Ｐゴシック" charset="0"/>
        <a:cs typeface="ＭＳ Ｐゴシック" charset="0"/>
      </a:defRPr>
    </a:lvl4pPr>
    <a:lvl5pPr marL="1828800" algn="l" rtl="0" fontAlgn="base">
      <a:spcBef>
        <a:spcPct val="0"/>
      </a:spcBef>
      <a:spcAft>
        <a:spcPct val="0"/>
      </a:spcAft>
      <a:defRPr sz="3200" b="1" kern="1200">
        <a:solidFill>
          <a:srgbClr val="FFFFFF"/>
        </a:solidFill>
        <a:latin typeface="Arial" charset="0"/>
        <a:ea typeface="ＭＳ Ｐゴシック" charset="0"/>
        <a:cs typeface="ＭＳ Ｐゴシック" charset="0"/>
      </a:defRPr>
    </a:lvl5pPr>
    <a:lvl6pPr marL="2286000" algn="l" defTabSz="457200" rtl="0" eaLnBrk="1" latinLnBrk="0" hangingPunct="1">
      <a:defRPr sz="3200" b="1" kern="1200">
        <a:solidFill>
          <a:srgbClr val="FFFFFF"/>
        </a:solidFill>
        <a:latin typeface="Arial" charset="0"/>
        <a:ea typeface="ＭＳ Ｐゴシック" charset="0"/>
        <a:cs typeface="ＭＳ Ｐゴシック" charset="0"/>
      </a:defRPr>
    </a:lvl6pPr>
    <a:lvl7pPr marL="2743200" algn="l" defTabSz="457200" rtl="0" eaLnBrk="1" latinLnBrk="0" hangingPunct="1">
      <a:defRPr sz="3200" b="1" kern="1200">
        <a:solidFill>
          <a:srgbClr val="FFFFFF"/>
        </a:solidFill>
        <a:latin typeface="Arial" charset="0"/>
        <a:ea typeface="ＭＳ Ｐゴシック" charset="0"/>
        <a:cs typeface="ＭＳ Ｐゴシック" charset="0"/>
      </a:defRPr>
    </a:lvl7pPr>
    <a:lvl8pPr marL="3200400" algn="l" defTabSz="457200" rtl="0" eaLnBrk="1" latinLnBrk="0" hangingPunct="1">
      <a:defRPr sz="3200" b="1" kern="1200">
        <a:solidFill>
          <a:srgbClr val="FFFFFF"/>
        </a:solidFill>
        <a:latin typeface="Arial" charset="0"/>
        <a:ea typeface="ＭＳ Ｐゴシック" charset="0"/>
        <a:cs typeface="ＭＳ Ｐゴシック" charset="0"/>
      </a:defRPr>
    </a:lvl8pPr>
    <a:lvl9pPr marL="3657600" algn="l" defTabSz="457200" rtl="0" eaLnBrk="1" latinLnBrk="0" hangingPunct="1">
      <a:defRPr sz="3200" b="1" kern="1200">
        <a:solidFill>
          <a:srgbClr val="FFFFFF"/>
        </a:solidFill>
        <a:latin typeface="Arial" charset="0"/>
        <a:ea typeface="ＭＳ Ｐゴシック" charset="0"/>
        <a:cs typeface="ＭＳ Ｐゴシック" charset="0"/>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1E5298"/>
    <a:srgbClr val="231F20"/>
    <a:srgbClr val="CC0000"/>
    <a:srgbClr val="D6ECEE"/>
    <a:srgbClr val="EAEAEA"/>
    <a:srgbClr val="FFFFFF"/>
    <a:srgbClr val="5F5F5F"/>
    <a:srgbClr val="333333"/>
    <a:srgbClr val="009D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923" autoAdjust="0"/>
    <p:restoredTop sz="74338" autoAdjust="0"/>
  </p:normalViewPr>
  <p:slideViewPr>
    <p:cSldViewPr snapToGrid="0">
      <p:cViewPr>
        <p:scale>
          <a:sx n="81" d="100"/>
          <a:sy n="81" d="100"/>
        </p:scale>
        <p:origin x="-1440" y="-384"/>
      </p:cViewPr>
      <p:guideLst>
        <p:guide orient="horz" pos="192"/>
        <p:guide orient="horz" pos="716"/>
        <p:guide orient="horz" pos="100"/>
        <p:guide orient="horz" pos="1728"/>
        <p:guide orient="horz" pos="2678"/>
        <p:guide orient="horz" pos="777"/>
        <p:guide orient="horz" pos="1293"/>
        <p:guide orient="horz" pos="2274"/>
        <p:guide pos="5364"/>
        <p:guide pos="4855"/>
        <p:guide pos="2807"/>
        <p:guide pos="2264"/>
        <p:guide pos="3502"/>
        <p:guide pos="3649"/>
        <p:guide pos="2122"/>
        <p:guide pos="406"/>
        <p:guide pos="853"/>
        <p:guide pos="244"/>
        <p:guide pos="892"/>
        <p:guide pos="5664"/>
      </p:guideLst>
    </p:cSldViewPr>
  </p:slideViewPr>
  <p:outlineViewPr>
    <p:cViewPr>
      <p:scale>
        <a:sx n="33" d="100"/>
        <a:sy n="33" d="100"/>
      </p:scale>
      <p:origin x="0" y="4136"/>
    </p:cViewPr>
    <p:sldLst>
      <p:sld r:id="rId1" collapse="1"/>
    </p:sldLst>
  </p:outlineViewPr>
  <p:notesTextViewPr>
    <p:cViewPr>
      <p:scale>
        <a:sx n="100" d="100"/>
        <a:sy n="100" d="100"/>
      </p:scale>
      <p:origin x="0" y="0"/>
    </p:cViewPr>
  </p:notesTextViewPr>
  <p:sorterViewPr>
    <p:cViewPr>
      <p:scale>
        <a:sx n="60" d="100"/>
        <a:sy n="60" d="100"/>
      </p:scale>
      <p:origin x="0" y="0"/>
    </p:cViewPr>
  </p:sorterViewPr>
  <p:notesViewPr>
    <p:cSldViewPr>
      <p:cViewPr>
        <p:scale>
          <a:sx n="75" d="100"/>
          <a:sy n="75" d="100"/>
        </p:scale>
        <p:origin x="-3336" y="-372"/>
      </p:cViewPr>
      <p:guideLst>
        <p:guide orient="horz" pos="2856"/>
        <p:guide pos="624"/>
      </p:guideLst>
    </p:cSldViewPr>
  </p:notesViewPr>
  <p:gridSpacing cx="114300" cy="1143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_rels/viewProps.xml.rels><?xml version="1.0" encoding="UTF-8" standalone="yes"?>
<Relationships xmlns="http://schemas.openxmlformats.org/package/2006/relationships"><Relationship Id="rId1"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066"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37" tIns="46219" rIns="92437" bIns="46219" numCol="1" anchor="t" anchorCtr="0" compatLnSpc="1">
            <a:prstTxWarp prst="textNoShape">
              <a:avLst/>
            </a:prstTxWarp>
          </a:bodyPr>
          <a:lstStyle>
            <a:lvl1pPr defTabSz="925513">
              <a:defRPr sz="1200" b="0">
                <a:solidFill>
                  <a:schemeClr val="tx1"/>
                </a:solidFill>
                <a:ea typeface="+mn-ea"/>
                <a:cs typeface="+mn-cs"/>
              </a:defRPr>
            </a:lvl1pPr>
          </a:lstStyle>
          <a:p>
            <a:pPr>
              <a:defRPr/>
            </a:pPr>
            <a:endParaRPr lang="en-US" dirty="0"/>
          </a:p>
        </p:txBody>
      </p:sp>
      <p:sp>
        <p:nvSpPr>
          <p:cNvPr id="88067" name="Rectangle 3"/>
          <p:cNvSpPr>
            <a:spLocks noGrp="1" noChangeArrowheads="1"/>
          </p:cNvSpPr>
          <p:nvPr>
            <p:ph type="dt" sz="quarter" idx="1"/>
          </p:nvPr>
        </p:nvSpPr>
        <p:spPr bwMode="auto">
          <a:xfrm>
            <a:off x="3973513" y="0"/>
            <a:ext cx="3036887"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37" tIns="46219" rIns="92437" bIns="46219" numCol="1" anchor="t" anchorCtr="0" compatLnSpc="1">
            <a:prstTxWarp prst="textNoShape">
              <a:avLst/>
            </a:prstTxWarp>
          </a:bodyPr>
          <a:lstStyle>
            <a:lvl1pPr algn="r" defTabSz="925513">
              <a:defRPr sz="1200" b="0">
                <a:solidFill>
                  <a:schemeClr val="tx1"/>
                </a:solidFill>
                <a:ea typeface="+mn-ea"/>
                <a:cs typeface="+mn-cs"/>
              </a:defRPr>
            </a:lvl1pPr>
          </a:lstStyle>
          <a:p>
            <a:pPr>
              <a:defRPr/>
            </a:pPr>
            <a:endParaRPr lang="en-US" dirty="0"/>
          </a:p>
        </p:txBody>
      </p:sp>
      <p:sp>
        <p:nvSpPr>
          <p:cNvPr id="88068" name="Rectangle 4"/>
          <p:cNvSpPr>
            <a:spLocks noGrp="1" noChangeArrowheads="1"/>
          </p:cNvSpPr>
          <p:nvPr>
            <p:ph type="ftr" sz="quarter" idx="2"/>
          </p:nvPr>
        </p:nvSpPr>
        <p:spPr bwMode="auto">
          <a:xfrm>
            <a:off x="0" y="8831263"/>
            <a:ext cx="3038475"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37" tIns="46219" rIns="92437" bIns="46219" numCol="1" anchor="b" anchorCtr="0" compatLnSpc="1">
            <a:prstTxWarp prst="textNoShape">
              <a:avLst/>
            </a:prstTxWarp>
          </a:bodyPr>
          <a:lstStyle>
            <a:lvl1pPr defTabSz="925513">
              <a:defRPr sz="1200" b="0">
                <a:solidFill>
                  <a:schemeClr val="tx1"/>
                </a:solidFill>
                <a:ea typeface="+mn-ea"/>
                <a:cs typeface="+mn-cs"/>
              </a:defRPr>
            </a:lvl1pPr>
          </a:lstStyle>
          <a:p>
            <a:pPr>
              <a:defRPr/>
            </a:pPr>
            <a:endParaRPr lang="en-US" dirty="0"/>
          </a:p>
        </p:txBody>
      </p:sp>
      <p:sp>
        <p:nvSpPr>
          <p:cNvPr id="88069" name="Rectangle 5"/>
          <p:cNvSpPr>
            <a:spLocks noGrp="1" noChangeArrowheads="1"/>
          </p:cNvSpPr>
          <p:nvPr>
            <p:ph type="sldNum" sz="quarter" idx="3"/>
          </p:nvPr>
        </p:nvSpPr>
        <p:spPr bwMode="auto">
          <a:xfrm>
            <a:off x="3973513" y="8831263"/>
            <a:ext cx="3036887"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37" tIns="46219" rIns="92437" bIns="46219" numCol="1" anchor="b" anchorCtr="0" compatLnSpc="1">
            <a:prstTxWarp prst="textNoShape">
              <a:avLst/>
            </a:prstTxWarp>
          </a:bodyPr>
          <a:lstStyle>
            <a:lvl1pPr algn="r" defTabSz="925513">
              <a:defRPr sz="1200" b="0">
                <a:solidFill>
                  <a:schemeClr val="tx1"/>
                </a:solidFill>
                <a:cs typeface="+mn-cs"/>
              </a:defRPr>
            </a:lvl1pPr>
          </a:lstStyle>
          <a:p>
            <a:pPr>
              <a:defRPr/>
            </a:pPr>
            <a:fld id="{00481EF4-5CB2-5446-B12D-99F9E709CA26}" type="slidenum">
              <a:rPr lang="en-US"/>
              <a:pPr>
                <a:defRPr/>
              </a:pPr>
              <a:t>‹#›</a:t>
            </a:fld>
            <a:endParaRPr lang="en-US" dirty="0"/>
          </a:p>
        </p:txBody>
      </p:sp>
    </p:spTree>
    <p:extLst>
      <p:ext uri="{BB962C8B-B14F-4D97-AF65-F5344CB8AC3E}">
        <p14:creationId xmlns:p14="http://schemas.microsoft.com/office/powerpoint/2010/main" val="17257740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37" tIns="46219" rIns="92437" bIns="46219" numCol="1" anchor="t" anchorCtr="0" compatLnSpc="1">
            <a:prstTxWarp prst="textNoShape">
              <a:avLst/>
            </a:prstTxWarp>
          </a:bodyPr>
          <a:lstStyle>
            <a:lvl1pPr defTabSz="925513">
              <a:defRPr sz="1200" b="0">
                <a:solidFill>
                  <a:schemeClr val="tx1"/>
                </a:solidFill>
                <a:ea typeface="+mn-ea"/>
                <a:cs typeface="+mn-cs"/>
              </a:defRPr>
            </a:lvl1pPr>
          </a:lstStyle>
          <a:p>
            <a:pPr>
              <a:defRPr/>
            </a:pPr>
            <a:endParaRPr lang="en-US" dirty="0"/>
          </a:p>
        </p:txBody>
      </p:sp>
      <p:sp>
        <p:nvSpPr>
          <p:cNvPr id="11267"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37" tIns="46219" rIns="92437" bIns="46219" numCol="1" anchor="t" anchorCtr="0" compatLnSpc="1">
            <a:prstTxWarp prst="textNoShape">
              <a:avLst/>
            </a:prstTxWarp>
          </a:bodyPr>
          <a:lstStyle>
            <a:lvl1pPr algn="r" defTabSz="925513">
              <a:defRPr sz="1200" b="0">
                <a:solidFill>
                  <a:schemeClr val="tx1"/>
                </a:solidFill>
                <a:ea typeface="+mn-ea"/>
                <a:cs typeface="+mn-cs"/>
              </a:defRPr>
            </a:lvl1pPr>
          </a:lstStyle>
          <a:p>
            <a:pPr>
              <a:defRPr/>
            </a:pPr>
            <a:endParaRPr lang="en-US" dirty="0"/>
          </a:p>
        </p:txBody>
      </p:sp>
      <p:sp>
        <p:nvSpPr>
          <p:cNvPr id="29082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 xmlns:ma14="http://schemas.microsoft.com/office/mac/drawingml/2011/main" val="1"/>
            </a:ext>
          </a:extLst>
        </p:spPr>
      </p:sp>
      <p:sp>
        <p:nvSpPr>
          <p:cNvPr id="11269" name="Rectangle 5"/>
          <p:cNvSpPr>
            <a:spLocks noGrp="1" noChangeArrowheads="1"/>
          </p:cNvSpPr>
          <p:nvPr>
            <p:ph type="body" sz="quarter" idx="3"/>
          </p:nvPr>
        </p:nvSpPr>
        <p:spPr bwMode="auto">
          <a:xfrm>
            <a:off x="701675" y="4416425"/>
            <a:ext cx="5608638"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37" tIns="46219" rIns="92437"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270"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37" tIns="46219" rIns="92437" bIns="46219" numCol="1" anchor="b" anchorCtr="0" compatLnSpc="1">
            <a:prstTxWarp prst="textNoShape">
              <a:avLst/>
            </a:prstTxWarp>
          </a:bodyPr>
          <a:lstStyle>
            <a:lvl1pPr defTabSz="925513">
              <a:defRPr sz="1200" b="0">
                <a:solidFill>
                  <a:schemeClr val="tx1"/>
                </a:solidFill>
                <a:ea typeface="+mn-ea"/>
                <a:cs typeface="+mn-cs"/>
              </a:defRPr>
            </a:lvl1pPr>
          </a:lstStyle>
          <a:p>
            <a:pPr>
              <a:defRPr/>
            </a:pPr>
            <a:endParaRPr lang="en-US" dirty="0"/>
          </a:p>
        </p:txBody>
      </p:sp>
      <p:sp>
        <p:nvSpPr>
          <p:cNvPr id="11271"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37" tIns="46219" rIns="92437" bIns="46219" numCol="1" anchor="b" anchorCtr="0" compatLnSpc="1">
            <a:prstTxWarp prst="textNoShape">
              <a:avLst/>
            </a:prstTxWarp>
          </a:bodyPr>
          <a:lstStyle>
            <a:lvl1pPr algn="r" defTabSz="925513">
              <a:defRPr sz="1200" b="0">
                <a:solidFill>
                  <a:schemeClr val="tx1"/>
                </a:solidFill>
                <a:cs typeface="+mn-cs"/>
              </a:defRPr>
            </a:lvl1pPr>
          </a:lstStyle>
          <a:p>
            <a:pPr>
              <a:defRPr/>
            </a:pPr>
            <a:fld id="{E1470029-A89C-3948-A056-70844596351F}" type="slidenum">
              <a:rPr lang="en-US"/>
              <a:pPr>
                <a:defRPr/>
              </a:pPr>
              <a:t>‹#›</a:t>
            </a:fld>
            <a:endParaRPr lang="en-US" dirty="0"/>
          </a:p>
        </p:txBody>
      </p:sp>
    </p:spTree>
    <p:extLst>
      <p:ext uri="{BB962C8B-B14F-4D97-AF65-F5344CB8AC3E}">
        <p14:creationId xmlns:p14="http://schemas.microsoft.com/office/powerpoint/2010/main" val="3805569933"/>
      </p:ext>
    </p:extLst>
  </p:cSld>
  <p:clrMap bg1="lt1" tx1="dk1" bg2="lt2" tx2="dk2" accent1="accent1" accent2="accent2" accent3="accent3" accent4="accent4" accent5="accent5" accent6="accent6" hlink="hlink" folHlink="folHlink"/>
  <p:notesStyle>
    <a:lvl1pPr marL="233363" indent="-233363"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ＭＳ Ｐゴシック" charset="0"/>
      </a:defRPr>
    </a:lvl1pPr>
    <a:lvl2pPr marL="690563" indent="-233363"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2pPr>
    <a:lvl3pPr marL="1147763" indent="-233363"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3pPr>
    <a:lvl4pPr marL="1604963" indent="-233363"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4pPr>
    <a:lvl5pPr marL="2062163" indent="-233363"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Slide Image Placeholder 1"/>
          <p:cNvSpPr>
            <a:spLocks noGrp="1" noRot="1" noChangeAspect="1" noTextEdit="1"/>
          </p:cNvSpPr>
          <p:nvPr>
            <p:ph type="sldImg"/>
          </p:nvPr>
        </p:nvSpPr>
        <p:spPr>
          <a:ln/>
        </p:spPr>
      </p:sp>
      <p:sp>
        <p:nvSpPr>
          <p:cNvPr id="367619" name="Notes Placeholder 2"/>
          <p:cNvSpPr>
            <a:spLocks noGrp="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endParaRPr lang="en-US" dirty="0">
              <a:latin typeface="Times New Roman" charset="0"/>
              <a:cs typeface="+mn-cs"/>
            </a:endParaRPr>
          </a:p>
        </p:txBody>
      </p:sp>
      <p:sp>
        <p:nvSpPr>
          <p:cNvPr id="367620" name="Slide Number Placeholder 3"/>
          <p:cNvSpPr>
            <a:spLocks noGrp="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5513" eaLnBrk="0" hangingPunct="0">
              <a:defRPr sz="3200" b="1">
                <a:solidFill>
                  <a:srgbClr val="FFFFFF"/>
                </a:solidFill>
                <a:latin typeface="Arial" charset="0"/>
                <a:ea typeface="ＭＳ Ｐゴシック" charset="0"/>
              </a:defRPr>
            </a:lvl1pPr>
            <a:lvl2pPr marL="742950" indent="-285750" defTabSz="925513" eaLnBrk="0" hangingPunct="0">
              <a:defRPr sz="3200" b="1">
                <a:solidFill>
                  <a:srgbClr val="FFFFFF"/>
                </a:solidFill>
                <a:latin typeface="Arial" charset="0"/>
                <a:ea typeface="ＭＳ Ｐゴシック" charset="0"/>
              </a:defRPr>
            </a:lvl2pPr>
            <a:lvl3pPr marL="1143000" indent="-228600" defTabSz="925513" eaLnBrk="0" hangingPunct="0">
              <a:defRPr sz="3200" b="1">
                <a:solidFill>
                  <a:srgbClr val="FFFFFF"/>
                </a:solidFill>
                <a:latin typeface="Arial" charset="0"/>
                <a:ea typeface="ＭＳ Ｐゴシック" charset="0"/>
              </a:defRPr>
            </a:lvl3pPr>
            <a:lvl4pPr marL="1600200" indent="-228600" defTabSz="925513" eaLnBrk="0" hangingPunct="0">
              <a:defRPr sz="3200" b="1">
                <a:solidFill>
                  <a:srgbClr val="FFFFFF"/>
                </a:solidFill>
                <a:latin typeface="Arial" charset="0"/>
                <a:ea typeface="ＭＳ Ｐゴシック" charset="0"/>
              </a:defRPr>
            </a:lvl4pPr>
            <a:lvl5pPr marL="2057400" indent="-228600" defTabSz="925513" eaLnBrk="0" hangingPunct="0">
              <a:defRPr sz="3200" b="1">
                <a:solidFill>
                  <a:srgbClr val="FFFFFF"/>
                </a:solidFill>
                <a:latin typeface="Arial" charset="0"/>
                <a:ea typeface="ＭＳ Ｐゴシック" charset="0"/>
              </a:defRPr>
            </a:lvl5pPr>
            <a:lvl6pPr marL="2514600" indent="-228600" defTabSz="925513" eaLnBrk="0" fontAlgn="base" hangingPunct="0">
              <a:spcBef>
                <a:spcPct val="0"/>
              </a:spcBef>
              <a:spcAft>
                <a:spcPct val="0"/>
              </a:spcAft>
              <a:defRPr sz="3200" b="1">
                <a:solidFill>
                  <a:srgbClr val="FFFFFF"/>
                </a:solidFill>
                <a:latin typeface="Arial" charset="0"/>
                <a:ea typeface="ＭＳ Ｐゴシック" charset="0"/>
              </a:defRPr>
            </a:lvl6pPr>
            <a:lvl7pPr marL="2971800" indent="-228600" defTabSz="925513" eaLnBrk="0" fontAlgn="base" hangingPunct="0">
              <a:spcBef>
                <a:spcPct val="0"/>
              </a:spcBef>
              <a:spcAft>
                <a:spcPct val="0"/>
              </a:spcAft>
              <a:defRPr sz="3200" b="1">
                <a:solidFill>
                  <a:srgbClr val="FFFFFF"/>
                </a:solidFill>
                <a:latin typeface="Arial" charset="0"/>
                <a:ea typeface="ＭＳ Ｐゴシック" charset="0"/>
              </a:defRPr>
            </a:lvl7pPr>
            <a:lvl8pPr marL="3429000" indent="-228600" defTabSz="925513" eaLnBrk="0" fontAlgn="base" hangingPunct="0">
              <a:spcBef>
                <a:spcPct val="0"/>
              </a:spcBef>
              <a:spcAft>
                <a:spcPct val="0"/>
              </a:spcAft>
              <a:defRPr sz="3200" b="1">
                <a:solidFill>
                  <a:srgbClr val="FFFFFF"/>
                </a:solidFill>
                <a:latin typeface="Arial" charset="0"/>
                <a:ea typeface="ＭＳ Ｐゴシック" charset="0"/>
              </a:defRPr>
            </a:lvl8pPr>
            <a:lvl9pPr marL="3886200" indent="-228600" defTabSz="925513"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defRPr/>
            </a:pPr>
            <a:fld id="{51B133F6-83B6-CB40-902F-E1479B78FC21}" type="slidenum">
              <a:rPr lang="en-US" sz="1200" b="0" smtClean="0">
                <a:solidFill>
                  <a:schemeClr val="tx1"/>
                </a:solidFill>
              </a:rPr>
              <a:pPr eaLnBrk="1" hangingPunct="1">
                <a:defRPr/>
              </a:pPr>
              <a:t>1</a:t>
            </a:fld>
            <a:endParaRPr lang="en-US" sz="1200" b="0" dirty="0" smtClean="0">
              <a:solidFill>
                <a:schemeClr val="tx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5513" eaLnBrk="0" hangingPunct="0">
              <a:defRPr sz="3200" b="1">
                <a:solidFill>
                  <a:srgbClr val="FFFFFF"/>
                </a:solidFill>
                <a:latin typeface="Arial" charset="0"/>
                <a:ea typeface="ＭＳ Ｐゴシック" charset="0"/>
              </a:defRPr>
            </a:lvl1pPr>
            <a:lvl2pPr marL="742950" indent="-285750" defTabSz="925513" eaLnBrk="0" hangingPunct="0">
              <a:defRPr sz="3200" b="1">
                <a:solidFill>
                  <a:srgbClr val="FFFFFF"/>
                </a:solidFill>
                <a:latin typeface="Arial" charset="0"/>
                <a:ea typeface="ＭＳ Ｐゴシック" charset="0"/>
              </a:defRPr>
            </a:lvl2pPr>
            <a:lvl3pPr marL="1143000" indent="-228600" defTabSz="925513" eaLnBrk="0" hangingPunct="0">
              <a:defRPr sz="3200" b="1">
                <a:solidFill>
                  <a:srgbClr val="FFFFFF"/>
                </a:solidFill>
                <a:latin typeface="Arial" charset="0"/>
                <a:ea typeface="ＭＳ Ｐゴシック" charset="0"/>
              </a:defRPr>
            </a:lvl3pPr>
            <a:lvl4pPr marL="1600200" indent="-228600" defTabSz="925513" eaLnBrk="0" hangingPunct="0">
              <a:defRPr sz="3200" b="1">
                <a:solidFill>
                  <a:srgbClr val="FFFFFF"/>
                </a:solidFill>
                <a:latin typeface="Arial" charset="0"/>
                <a:ea typeface="ＭＳ Ｐゴシック" charset="0"/>
              </a:defRPr>
            </a:lvl4pPr>
            <a:lvl5pPr marL="2057400" indent="-228600" defTabSz="925513" eaLnBrk="0" hangingPunct="0">
              <a:defRPr sz="3200" b="1">
                <a:solidFill>
                  <a:srgbClr val="FFFFFF"/>
                </a:solidFill>
                <a:latin typeface="Arial" charset="0"/>
                <a:ea typeface="ＭＳ Ｐゴシック" charset="0"/>
              </a:defRPr>
            </a:lvl5pPr>
            <a:lvl6pPr marL="2514600" indent="-228600" defTabSz="925513" eaLnBrk="0" fontAlgn="base" hangingPunct="0">
              <a:spcBef>
                <a:spcPct val="0"/>
              </a:spcBef>
              <a:spcAft>
                <a:spcPct val="0"/>
              </a:spcAft>
              <a:defRPr sz="3200" b="1">
                <a:solidFill>
                  <a:srgbClr val="FFFFFF"/>
                </a:solidFill>
                <a:latin typeface="Arial" charset="0"/>
                <a:ea typeface="ＭＳ Ｐゴシック" charset="0"/>
              </a:defRPr>
            </a:lvl6pPr>
            <a:lvl7pPr marL="2971800" indent="-228600" defTabSz="925513" eaLnBrk="0" fontAlgn="base" hangingPunct="0">
              <a:spcBef>
                <a:spcPct val="0"/>
              </a:spcBef>
              <a:spcAft>
                <a:spcPct val="0"/>
              </a:spcAft>
              <a:defRPr sz="3200" b="1">
                <a:solidFill>
                  <a:srgbClr val="FFFFFF"/>
                </a:solidFill>
                <a:latin typeface="Arial" charset="0"/>
                <a:ea typeface="ＭＳ Ｐゴシック" charset="0"/>
              </a:defRPr>
            </a:lvl7pPr>
            <a:lvl8pPr marL="3429000" indent="-228600" defTabSz="925513" eaLnBrk="0" fontAlgn="base" hangingPunct="0">
              <a:spcBef>
                <a:spcPct val="0"/>
              </a:spcBef>
              <a:spcAft>
                <a:spcPct val="0"/>
              </a:spcAft>
              <a:defRPr sz="3200" b="1">
                <a:solidFill>
                  <a:srgbClr val="FFFFFF"/>
                </a:solidFill>
                <a:latin typeface="Arial" charset="0"/>
                <a:ea typeface="ＭＳ Ｐゴシック" charset="0"/>
              </a:defRPr>
            </a:lvl8pPr>
            <a:lvl9pPr marL="3886200" indent="-228600" defTabSz="925513"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defRPr/>
            </a:pPr>
            <a:fld id="{E7FD6052-B3AD-F147-8D28-A1A56330E175}" type="slidenum">
              <a:rPr lang="en-US" sz="1200" b="0" smtClean="0">
                <a:solidFill>
                  <a:schemeClr val="tx1"/>
                </a:solidFill>
              </a:rPr>
              <a:pPr eaLnBrk="1" hangingPunct="1">
                <a:defRPr/>
              </a:pPr>
              <a:t>10</a:t>
            </a:fld>
            <a:endParaRPr lang="en-US" sz="1200" b="0" dirty="0" smtClean="0">
              <a:solidFill>
                <a:schemeClr val="tx1"/>
              </a:solidFill>
            </a:endParaRPr>
          </a:p>
        </p:txBody>
      </p:sp>
      <p:sp>
        <p:nvSpPr>
          <p:cNvPr id="387075" name="Rectangle 2"/>
          <p:cNvSpPr>
            <a:spLocks noGrp="1" noRot="1" noChangeAspect="1" noChangeArrowheads="1" noTextEdit="1"/>
          </p:cNvSpPr>
          <p:nvPr>
            <p:ph type="sldImg"/>
          </p:nvPr>
        </p:nvSpPr>
        <p:spPr>
          <a:ln/>
        </p:spPr>
      </p:sp>
      <p:sp>
        <p:nvSpPr>
          <p:cNvPr id="4" name="Notes Placeholder 1"/>
          <p:cNvSpPr>
            <a:spLocks noGrp="1"/>
          </p:cNvSpPr>
          <p:nvPr>
            <p:ph type="body" idx="3"/>
          </p:nvPr>
        </p:nvSpPr>
        <p:spPr>
          <a:xfrm>
            <a:off x="701675" y="4416425"/>
            <a:ext cx="5608638" cy="4183063"/>
          </a:xfrm>
        </p:spPr>
        <p:txBody>
          <a:bodyPr/>
          <a:lstStyle/>
          <a:p>
            <a:endParaRPr lang="en-US" b="1"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5513" eaLnBrk="0" hangingPunct="0">
              <a:defRPr sz="3200" b="1">
                <a:solidFill>
                  <a:srgbClr val="FFFFFF"/>
                </a:solidFill>
                <a:latin typeface="Arial" charset="0"/>
                <a:ea typeface="ＭＳ Ｐゴシック" charset="0"/>
              </a:defRPr>
            </a:lvl1pPr>
            <a:lvl2pPr marL="742950" indent="-285750" defTabSz="925513" eaLnBrk="0" hangingPunct="0">
              <a:defRPr sz="3200" b="1">
                <a:solidFill>
                  <a:srgbClr val="FFFFFF"/>
                </a:solidFill>
                <a:latin typeface="Arial" charset="0"/>
                <a:ea typeface="ＭＳ Ｐゴシック" charset="0"/>
              </a:defRPr>
            </a:lvl2pPr>
            <a:lvl3pPr marL="1143000" indent="-228600" defTabSz="925513" eaLnBrk="0" hangingPunct="0">
              <a:defRPr sz="3200" b="1">
                <a:solidFill>
                  <a:srgbClr val="FFFFFF"/>
                </a:solidFill>
                <a:latin typeface="Arial" charset="0"/>
                <a:ea typeface="ＭＳ Ｐゴシック" charset="0"/>
              </a:defRPr>
            </a:lvl3pPr>
            <a:lvl4pPr marL="1600200" indent="-228600" defTabSz="925513" eaLnBrk="0" hangingPunct="0">
              <a:defRPr sz="3200" b="1">
                <a:solidFill>
                  <a:srgbClr val="FFFFFF"/>
                </a:solidFill>
                <a:latin typeface="Arial" charset="0"/>
                <a:ea typeface="ＭＳ Ｐゴシック" charset="0"/>
              </a:defRPr>
            </a:lvl4pPr>
            <a:lvl5pPr marL="2057400" indent="-228600" defTabSz="925513" eaLnBrk="0" hangingPunct="0">
              <a:defRPr sz="3200" b="1">
                <a:solidFill>
                  <a:srgbClr val="FFFFFF"/>
                </a:solidFill>
                <a:latin typeface="Arial" charset="0"/>
                <a:ea typeface="ＭＳ Ｐゴシック" charset="0"/>
              </a:defRPr>
            </a:lvl5pPr>
            <a:lvl6pPr marL="2514600" indent="-228600" defTabSz="925513" eaLnBrk="0" fontAlgn="base" hangingPunct="0">
              <a:spcBef>
                <a:spcPct val="0"/>
              </a:spcBef>
              <a:spcAft>
                <a:spcPct val="0"/>
              </a:spcAft>
              <a:defRPr sz="3200" b="1">
                <a:solidFill>
                  <a:srgbClr val="FFFFFF"/>
                </a:solidFill>
                <a:latin typeface="Arial" charset="0"/>
                <a:ea typeface="ＭＳ Ｐゴシック" charset="0"/>
              </a:defRPr>
            </a:lvl6pPr>
            <a:lvl7pPr marL="2971800" indent="-228600" defTabSz="925513" eaLnBrk="0" fontAlgn="base" hangingPunct="0">
              <a:spcBef>
                <a:spcPct val="0"/>
              </a:spcBef>
              <a:spcAft>
                <a:spcPct val="0"/>
              </a:spcAft>
              <a:defRPr sz="3200" b="1">
                <a:solidFill>
                  <a:srgbClr val="FFFFFF"/>
                </a:solidFill>
                <a:latin typeface="Arial" charset="0"/>
                <a:ea typeface="ＭＳ Ｐゴシック" charset="0"/>
              </a:defRPr>
            </a:lvl7pPr>
            <a:lvl8pPr marL="3429000" indent="-228600" defTabSz="925513" eaLnBrk="0" fontAlgn="base" hangingPunct="0">
              <a:spcBef>
                <a:spcPct val="0"/>
              </a:spcBef>
              <a:spcAft>
                <a:spcPct val="0"/>
              </a:spcAft>
              <a:defRPr sz="3200" b="1">
                <a:solidFill>
                  <a:srgbClr val="FFFFFF"/>
                </a:solidFill>
                <a:latin typeface="Arial" charset="0"/>
                <a:ea typeface="ＭＳ Ｐゴシック" charset="0"/>
              </a:defRPr>
            </a:lvl8pPr>
            <a:lvl9pPr marL="3886200" indent="-228600" defTabSz="925513"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defRPr/>
            </a:pPr>
            <a:fld id="{9C9A24DD-46E6-F04D-8398-F7D5861495D1}" type="slidenum">
              <a:rPr lang="en-US" sz="1200" b="0" smtClean="0">
                <a:solidFill>
                  <a:schemeClr val="tx1"/>
                </a:solidFill>
              </a:rPr>
              <a:pPr eaLnBrk="1" hangingPunct="1">
                <a:defRPr/>
              </a:pPr>
              <a:t>11</a:t>
            </a:fld>
            <a:endParaRPr lang="en-US" sz="1200" b="0" dirty="0" smtClean="0">
              <a:solidFill>
                <a:schemeClr val="tx1"/>
              </a:solidFill>
            </a:endParaRPr>
          </a:p>
        </p:txBody>
      </p:sp>
      <p:sp>
        <p:nvSpPr>
          <p:cNvPr id="388099" name="Rectangle 2"/>
          <p:cNvSpPr>
            <a:spLocks noGrp="1" noRot="1" noChangeAspect="1" noChangeArrowheads="1" noTextEdit="1"/>
          </p:cNvSpPr>
          <p:nvPr>
            <p:ph type="sldImg"/>
          </p:nvPr>
        </p:nvSpPr>
        <p:spPr>
          <a:ln/>
        </p:spPr>
      </p:sp>
      <p:sp>
        <p:nvSpPr>
          <p:cNvPr id="388101" name="Notes Placeholder 1"/>
          <p:cNvSpPr>
            <a:spLocks noGrp="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r>
              <a:rPr lang="en-US" b="1" dirty="0">
                <a:latin typeface="Times New Roman" charset="0"/>
                <a:cs typeface="+mn-cs"/>
              </a:rPr>
              <a:t>Instructor </a:t>
            </a:r>
            <a:r>
              <a:rPr lang="en-US" b="1" dirty="0" smtClean="0">
                <a:latin typeface="Times New Roman" charset="0"/>
                <a:cs typeface="+mn-cs"/>
              </a:rPr>
              <a:t>Notes</a:t>
            </a:r>
            <a:endParaRPr lang="en-US" b="1" dirty="0">
              <a:latin typeface="Times New Roman" charset="0"/>
              <a:cs typeface="+mn-cs"/>
            </a:endParaRPr>
          </a:p>
          <a:p>
            <a:pPr>
              <a:buFontTx/>
              <a:buChar char="•"/>
              <a:defRPr/>
            </a:pPr>
            <a:r>
              <a:rPr lang="en-US" dirty="0">
                <a:latin typeface="Times New Roman" charset="0"/>
                <a:cs typeface="+mn-cs"/>
              </a:rPr>
              <a:t>Some </a:t>
            </a:r>
            <a:r>
              <a:rPr lang="en-US" dirty="0" smtClean="0">
                <a:latin typeface="Times New Roman" charset="0"/>
                <a:cs typeface="+mn-cs"/>
              </a:rPr>
              <a:t>food handlers </a:t>
            </a:r>
            <a:r>
              <a:rPr lang="en-US" dirty="0">
                <a:latin typeface="Times New Roman" charset="0"/>
                <a:cs typeface="+mn-cs"/>
              </a:rPr>
              <a:t>diagnosed with these foodborne illnesses may not experience the usual signs or their symptoms may be over. Work with the local regulatory authority to determine whether the </a:t>
            </a:r>
            <a:r>
              <a:rPr lang="en-US" dirty="0" smtClean="0">
                <a:latin typeface="Times New Roman" charset="0"/>
                <a:cs typeface="+mn-cs"/>
              </a:rPr>
              <a:t>food handler </a:t>
            </a:r>
            <a:r>
              <a:rPr lang="en-US" dirty="0">
                <a:latin typeface="Times New Roman" charset="0"/>
                <a:cs typeface="+mn-cs"/>
              </a:rPr>
              <a:t>must be excluded from the </a:t>
            </a:r>
            <a:r>
              <a:rPr lang="en-US" dirty="0" smtClean="0">
                <a:latin typeface="Times New Roman" charset="0"/>
                <a:cs typeface="+mn-cs"/>
              </a:rPr>
              <a:t>operation </a:t>
            </a:r>
            <a:r>
              <a:rPr lang="en-US" dirty="0">
                <a:latin typeface="Times New Roman" charset="0"/>
                <a:cs typeface="+mn-cs"/>
              </a:rPr>
              <a:t>or restricted from working with or around food, and when the exclusion or restriction can be removed.</a:t>
            </a:r>
          </a:p>
          <a:p>
            <a:pPr>
              <a:buFontTx/>
              <a:buChar char="•"/>
              <a:defRPr/>
            </a:pPr>
            <a:r>
              <a:rPr lang="en-US" dirty="0">
                <a:latin typeface="Times New Roman" charset="0"/>
                <a:cs typeface="+mn-cs"/>
              </a:rPr>
              <a:t>Remember these are only guidelines, working with your regulatory authority will help you determine the best course of action.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b="1" dirty="0" smtClean="0">
                <a:latin typeface="Times New Roman" charset="0"/>
                <a:cs typeface="+mn-cs"/>
              </a:rPr>
              <a:t>Instructor Notes</a:t>
            </a:r>
          </a:p>
          <a:p>
            <a:pPr>
              <a:buFontTx/>
              <a:buChar char="•"/>
              <a:defRPr/>
            </a:pPr>
            <a:r>
              <a:rPr lang="en-US" dirty="0" smtClean="0">
                <a:latin typeface="Times New Roman" charset="0"/>
                <a:cs typeface="+mn-cs"/>
              </a:rPr>
              <a:t>Whether or not</a:t>
            </a:r>
            <a:r>
              <a:rPr lang="en-US" baseline="0" dirty="0" smtClean="0">
                <a:latin typeface="Times New Roman" charset="0"/>
                <a:cs typeface="+mn-cs"/>
              </a:rPr>
              <a:t> </a:t>
            </a:r>
            <a:r>
              <a:rPr lang="en-US" strike="noStrike" baseline="0" dirty="0" smtClean="0">
                <a:solidFill>
                  <a:srgbClr val="7030A0"/>
                </a:solidFill>
                <a:latin typeface="Times New Roman" charset="0"/>
                <a:cs typeface="+mn-cs"/>
              </a:rPr>
              <a:t>a food handler has symptoms, </a:t>
            </a:r>
            <a:r>
              <a:rPr lang="en-US" strike="noStrike" baseline="0" dirty="0" smtClean="0">
                <a:latin typeface="Times New Roman" charset="0"/>
                <a:cs typeface="+mn-cs"/>
              </a:rPr>
              <a:t>those </a:t>
            </a:r>
            <a:r>
              <a:rPr lang="en-US" baseline="0" dirty="0" smtClean="0">
                <a:latin typeface="Times New Roman" charset="0"/>
                <a:cs typeface="+mn-cs"/>
              </a:rPr>
              <a:t>diagnosed with a disease caused by these pathogens must be excluded from the operation. </a:t>
            </a:r>
            <a:r>
              <a:rPr lang="en-US" dirty="0" smtClean="0">
                <a:latin typeface="Times New Roman" charset="0"/>
                <a:cs typeface="+mn-cs"/>
              </a:rPr>
              <a:t>Work with the local regulatory authority to determine when the exclusion can be removed.</a:t>
            </a:r>
          </a:p>
          <a:p>
            <a:pPr>
              <a:buFontTx/>
              <a:buChar char="•"/>
              <a:defRPr/>
            </a:pPr>
            <a:r>
              <a:rPr lang="en-US" dirty="0" smtClean="0">
                <a:latin typeface="Times New Roman" charset="0"/>
                <a:cs typeface="+mn-cs"/>
              </a:rPr>
              <a:t>Remember these are only guidelines, working with your regulatory authority will help you determine the best course of action.</a:t>
            </a:r>
          </a:p>
          <a:p>
            <a:endParaRPr lang="en-US" dirty="0"/>
          </a:p>
        </p:txBody>
      </p:sp>
      <p:sp>
        <p:nvSpPr>
          <p:cNvPr id="4" name="Slide Number Placeholder 3"/>
          <p:cNvSpPr>
            <a:spLocks noGrp="1"/>
          </p:cNvSpPr>
          <p:nvPr>
            <p:ph type="sldNum" sz="quarter" idx="10"/>
          </p:nvPr>
        </p:nvSpPr>
        <p:spPr/>
        <p:txBody>
          <a:bodyPr/>
          <a:lstStyle/>
          <a:p>
            <a:fld id="{6E113976-0BB7-43CD-B8AA-A45C1DB02039}" type="slidenum">
              <a:rPr lang="en-US" smtClean="0"/>
              <a:t>12</a:t>
            </a:fld>
            <a:endParaRPr lang="en-US" dirty="0"/>
          </a:p>
        </p:txBody>
      </p:sp>
    </p:spTree>
    <p:extLst>
      <p:ext uri="{BB962C8B-B14F-4D97-AF65-F5344CB8AC3E}">
        <p14:creationId xmlns:p14="http://schemas.microsoft.com/office/powerpoint/2010/main" val="250874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5513" eaLnBrk="0" hangingPunct="0">
              <a:defRPr sz="3200" b="1">
                <a:solidFill>
                  <a:srgbClr val="FFFFFF"/>
                </a:solidFill>
                <a:latin typeface="Arial" charset="0"/>
                <a:ea typeface="ＭＳ Ｐゴシック" charset="0"/>
              </a:defRPr>
            </a:lvl1pPr>
            <a:lvl2pPr marL="742950" indent="-285750" defTabSz="925513" eaLnBrk="0" hangingPunct="0">
              <a:defRPr sz="3200" b="1">
                <a:solidFill>
                  <a:srgbClr val="FFFFFF"/>
                </a:solidFill>
                <a:latin typeface="Arial" charset="0"/>
                <a:ea typeface="ＭＳ Ｐゴシック" charset="0"/>
              </a:defRPr>
            </a:lvl2pPr>
            <a:lvl3pPr marL="1143000" indent="-228600" defTabSz="925513" eaLnBrk="0" hangingPunct="0">
              <a:defRPr sz="3200" b="1">
                <a:solidFill>
                  <a:srgbClr val="FFFFFF"/>
                </a:solidFill>
                <a:latin typeface="Arial" charset="0"/>
                <a:ea typeface="ＭＳ Ｐゴシック" charset="0"/>
              </a:defRPr>
            </a:lvl3pPr>
            <a:lvl4pPr marL="1600200" indent="-228600" defTabSz="925513" eaLnBrk="0" hangingPunct="0">
              <a:defRPr sz="3200" b="1">
                <a:solidFill>
                  <a:srgbClr val="FFFFFF"/>
                </a:solidFill>
                <a:latin typeface="Arial" charset="0"/>
                <a:ea typeface="ＭＳ Ｐゴシック" charset="0"/>
              </a:defRPr>
            </a:lvl4pPr>
            <a:lvl5pPr marL="2057400" indent="-228600" defTabSz="925513" eaLnBrk="0" hangingPunct="0">
              <a:defRPr sz="3200" b="1">
                <a:solidFill>
                  <a:srgbClr val="FFFFFF"/>
                </a:solidFill>
                <a:latin typeface="Arial" charset="0"/>
                <a:ea typeface="ＭＳ Ｐゴシック" charset="0"/>
              </a:defRPr>
            </a:lvl5pPr>
            <a:lvl6pPr marL="2514600" indent="-228600" defTabSz="925513" eaLnBrk="0" fontAlgn="base" hangingPunct="0">
              <a:spcBef>
                <a:spcPct val="0"/>
              </a:spcBef>
              <a:spcAft>
                <a:spcPct val="0"/>
              </a:spcAft>
              <a:defRPr sz="3200" b="1">
                <a:solidFill>
                  <a:srgbClr val="FFFFFF"/>
                </a:solidFill>
                <a:latin typeface="Arial" charset="0"/>
                <a:ea typeface="ＭＳ Ｐゴシック" charset="0"/>
              </a:defRPr>
            </a:lvl6pPr>
            <a:lvl7pPr marL="2971800" indent="-228600" defTabSz="925513" eaLnBrk="0" fontAlgn="base" hangingPunct="0">
              <a:spcBef>
                <a:spcPct val="0"/>
              </a:spcBef>
              <a:spcAft>
                <a:spcPct val="0"/>
              </a:spcAft>
              <a:defRPr sz="3200" b="1">
                <a:solidFill>
                  <a:srgbClr val="FFFFFF"/>
                </a:solidFill>
                <a:latin typeface="Arial" charset="0"/>
                <a:ea typeface="ＭＳ Ｐゴシック" charset="0"/>
              </a:defRPr>
            </a:lvl7pPr>
            <a:lvl8pPr marL="3429000" indent="-228600" defTabSz="925513" eaLnBrk="0" fontAlgn="base" hangingPunct="0">
              <a:spcBef>
                <a:spcPct val="0"/>
              </a:spcBef>
              <a:spcAft>
                <a:spcPct val="0"/>
              </a:spcAft>
              <a:defRPr sz="3200" b="1">
                <a:solidFill>
                  <a:srgbClr val="FFFFFF"/>
                </a:solidFill>
                <a:latin typeface="Arial" charset="0"/>
                <a:ea typeface="ＭＳ Ｐゴシック" charset="0"/>
              </a:defRPr>
            </a:lvl8pPr>
            <a:lvl9pPr marL="3886200" indent="-228600" defTabSz="925513"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defRPr/>
            </a:pPr>
            <a:fld id="{4E322134-47F8-A041-B812-4187AFC2D2B1}" type="slidenum">
              <a:rPr lang="en-US" sz="1200" b="0" smtClean="0">
                <a:solidFill>
                  <a:schemeClr val="tx1"/>
                </a:solidFill>
              </a:rPr>
              <a:pPr eaLnBrk="1" hangingPunct="1">
                <a:defRPr/>
              </a:pPr>
              <a:t>2</a:t>
            </a:fld>
            <a:endParaRPr lang="en-US" sz="1200" b="0" dirty="0" smtClean="0">
              <a:solidFill>
                <a:schemeClr val="tx1"/>
              </a:solidFill>
            </a:endParaRPr>
          </a:p>
        </p:txBody>
      </p:sp>
      <p:sp>
        <p:nvSpPr>
          <p:cNvPr id="369667" name="Rectangle 2"/>
          <p:cNvSpPr>
            <a:spLocks noGrp="1" noRot="1" noChangeAspect="1" noChangeArrowheads="1" noTextEdit="1"/>
          </p:cNvSpPr>
          <p:nvPr>
            <p:ph type="sldImg"/>
          </p:nvPr>
        </p:nvSpPr>
        <p:spPr>
          <a:ln/>
        </p:spPr>
      </p:sp>
      <p:sp>
        <p:nvSpPr>
          <p:cNvPr id="369668" name="Rectangle 3"/>
          <p:cNvSpPr>
            <a:spLocks noGrp="1" noChangeArrowheads="1"/>
          </p:cNvSpPr>
          <p:nvPr>
            <p:ph type="body" idx="1"/>
          </p:nvPr>
        </p:nvSpPr>
        <p:spPr>
          <a:xfrm>
            <a:off x="876300" y="4438650"/>
            <a:ext cx="5254625" cy="4438650"/>
          </a:xfrm>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4593" tIns="47297" rIns="94593" bIns="47297"/>
          <a:lstStyle/>
          <a:p>
            <a:pPr marL="114300" indent="-114300" eaLnBrk="1" hangingPunct="1">
              <a:defRPr/>
            </a:pPr>
            <a:r>
              <a:rPr lang="en-US" b="1" dirty="0">
                <a:latin typeface="Times New Roman" charset="0"/>
                <a:cs typeface="+mn-cs"/>
              </a:rPr>
              <a:t>Instructor </a:t>
            </a:r>
            <a:r>
              <a:rPr lang="en-US" b="1" dirty="0" smtClean="0">
                <a:latin typeface="Times New Roman" charset="0"/>
                <a:cs typeface="+mn-cs"/>
              </a:rPr>
              <a:t>Notes</a:t>
            </a:r>
            <a:endParaRPr lang="en-US" b="1" dirty="0">
              <a:latin typeface="Times New Roman" charset="0"/>
              <a:cs typeface="+mn-cs"/>
            </a:endParaRPr>
          </a:p>
          <a:p>
            <a:pPr marL="114300" indent="-114300" eaLnBrk="1" hangingPunct="1">
              <a:buFontTx/>
              <a:buChar char="•"/>
              <a:defRPr/>
            </a:pPr>
            <a:r>
              <a:rPr lang="en-US" dirty="0">
                <a:latin typeface="Times New Roman" charset="0"/>
                <a:cs typeface="+mn-cs"/>
              </a:rPr>
              <a:t>With some illnesses, a person may infect others before showing any symptoms. For example, a person could spread hepatitis A for weeks before having any symptoms. </a:t>
            </a:r>
          </a:p>
          <a:p>
            <a:pPr marL="114300" indent="-114300" eaLnBrk="1" hangingPunct="1">
              <a:buFontTx/>
              <a:buChar char="•"/>
              <a:defRPr/>
            </a:pPr>
            <a:r>
              <a:rPr lang="en-US" dirty="0">
                <a:latin typeface="Times New Roman" charset="0"/>
                <a:cs typeface="+mn-cs"/>
              </a:rPr>
              <a:t>With other illnesses, a person may infect others for days or even months after symptoms are gone. Norovirus can be spread for days after symptoms have ended. </a:t>
            </a:r>
          </a:p>
          <a:p>
            <a:pPr marL="114300" indent="-114300" eaLnBrk="1" hangingPunct="1">
              <a:buFontTx/>
              <a:buChar char="•"/>
              <a:defRPr/>
            </a:pPr>
            <a:r>
              <a:rPr lang="en-US" dirty="0">
                <a:latin typeface="Times New Roman" charset="0"/>
                <a:cs typeface="+mn-cs"/>
              </a:rPr>
              <a:t>Some people carry pathogens and infect others without ever getting sick themselves. These people are called carriers. The bacteria </a:t>
            </a:r>
            <a:r>
              <a:rPr lang="en-US" i="1" dirty="0">
                <a:latin typeface="Times New Roman" charset="0"/>
                <a:cs typeface="+mn-cs"/>
              </a:rPr>
              <a:t>Staphylococcus aureus </a:t>
            </a:r>
            <a:r>
              <a:rPr lang="en-US" dirty="0">
                <a:latin typeface="Times New Roman" charset="0"/>
                <a:cs typeface="+mn-cs"/>
              </a:rPr>
              <a:t>is carried in the nose of 30 to 50 percent of healthy adults. About 20 to 35 percent of healthy adults carry it on their skin. Food handlers transfer this type of bacteria to food when they touch the infected areas of their bodies and then touch food without washing their hands.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5513" eaLnBrk="0" hangingPunct="0">
              <a:defRPr sz="3200" b="1">
                <a:solidFill>
                  <a:srgbClr val="FFFFFF"/>
                </a:solidFill>
                <a:latin typeface="Arial" charset="0"/>
                <a:ea typeface="ＭＳ Ｐゴシック" charset="0"/>
              </a:defRPr>
            </a:lvl1pPr>
            <a:lvl2pPr marL="742950" indent="-285750" defTabSz="925513" eaLnBrk="0" hangingPunct="0">
              <a:defRPr sz="3200" b="1">
                <a:solidFill>
                  <a:srgbClr val="FFFFFF"/>
                </a:solidFill>
                <a:latin typeface="Arial" charset="0"/>
                <a:ea typeface="ＭＳ Ｐゴシック" charset="0"/>
              </a:defRPr>
            </a:lvl2pPr>
            <a:lvl3pPr marL="1143000" indent="-228600" defTabSz="925513" eaLnBrk="0" hangingPunct="0">
              <a:defRPr sz="3200" b="1">
                <a:solidFill>
                  <a:srgbClr val="FFFFFF"/>
                </a:solidFill>
                <a:latin typeface="Arial" charset="0"/>
                <a:ea typeface="ＭＳ Ｐゴシック" charset="0"/>
              </a:defRPr>
            </a:lvl3pPr>
            <a:lvl4pPr marL="1600200" indent="-228600" defTabSz="925513" eaLnBrk="0" hangingPunct="0">
              <a:defRPr sz="3200" b="1">
                <a:solidFill>
                  <a:srgbClr val="FFFFFF"/>
                </a:solidFill>
                <a:latin typeface="Arial" charset="0"/>
                <a:ea typeface="ＭＳ Ｐゴシック" charset="0"/>
              </a:defRPr>
            </a:lvl4pPr>
            <a:lvl5pPr marL="2057400" indent="-228600" defTabSz="925513" eaLnBrk="0" hangingPunct="0">
              <a:defRPr sz="3200" b="1">
                <a:solidFill>
                  <a:srgbClr val="FFFFFF"/>
                </a:solidFill>
                <a:latin typeface="Arial" charset="0"/>
                <a:ea typeface="ＭＳ Ｐゴシック" charset="0"/>
              </a:defRPr>
            </a:lvl5pPr>
            <a:lvl6pPr marL="2514600" indent="-228600" defTabSz="925513" eaLnBrk="0" fontAlgn="base" hangingPunct="0">
              <a:spcBef>
                <a:spcPct val="0"/>
              </a:spcBef>
              <a:spcAft>
                <a:spcPct val="0"/>
              </a:spcAft>
              <a:defRPr sz="3200" b="1">
                <a:solidFill>
                  <a:srgbClr val="FFFFFF"/>
                </a:solidFill>
                <a:latin typeface="Arial" charset="0"/>
                <a:ea typeface="ＭＳ Ｐゴシック" charset="0"/>
              </a:defRPr>
            </a:lvl6pPr>
            <a:lvl7pPr marL="2971800" indent="-228600" defTabSz="925513" eaLnBrk="0" fontAlgn="base" hangingPunct="0">
              <a:spcBef>
                <a:spcPct val="0"/>
              </a:spcBef>
              <a:spcAft>
                <a:spcPct val="0"/>
              </a:spcAft>
              <a:defRPr sz="3200" b="1">
                <a:solidFill>
                  <a:srgbClr val="FFFFFF"/>
                </a:solidFill>
                <a:latin typeface="Arial" charset="0"/>
                <a:ea typeface="ＭＳ Ｐゴシック" charset="0"/>
              </a:defRPr>
            </a:lvl7pPr>
            <a:lvl8pPr marL="3429000" indent="-228600" defTabSz="925513" eaLnBrk="0" fontAlgn="base" hangingPunct="0">
              <a:spcBef>
                <a:spcPct val="0"/>
              </a:spcBef>
              <a:spcAft>
                <a:spcPct val="0"/>
              </a:spcAft>
              <a:defRPr sz="3200" b="1">
                <a:solidFill>
                  <a:srgbClr val="FFFFFF"/>
                </a:solidFill>
                <a:latin typeface="Arial" charset="0"/>
                <a:ea typeface="ＭＳ Ｐゴシック" charset="0"/>
              </a:defRPr>
            </a:lvl8pPr>
            <a:lvl9pPr marL="3886200" indent="-228600" defTabSz="925513"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defRPr/>
            </a:pPr>
            <a:fld id="{85374778-FC77-2D4B-9500-8B5ADF2FC4B5}" type="slidenum">
              <a:rPr lang="en-US" sz="1200" b="0" smtClean="0">
                <a:solidFill>
                  <a:schemeClr val="tx1"/>
                </a:solidFill>
              </a:rPr>
              <a:pPr eaLnBrk="1" hangingPunct="1">
                <a:defRPr/>
              </a:pPr>
              <a:t>3</a:t>
            </a:fld>
            <a:endParaRPr lang="en-US" sz="1200" b="0" dirty="0" smtClean="0">
              <a:solidFill>
                <a:schemeClr val="tx1"/>
              </a:solidFill>
            </a:endParaRPr>
          </a:p>
        </p:txBody>
      </p:sp>
      <p:sp>
        <p:nvSpPr>
          <p:cNvPr id="371715" name="Rectangle 2"/>
          <p:cNvSpPr>
            <a:spLocks noGrp="1" noRot="1" noChangeAspect="1" noChangeArrowheads="1" noTextEdit="1"/>
          </p:cNvSpPr>
          <p:nvPr>
            <p:ph type="sldImg"/>
          </p:nvPr>
        </p:nvSpPr>
        <p:spPr>
          <a:ln/>
        </p:spPr>
      </p:sp>
      <p:sp>
        <p:nvSpPr>
          <p:cNvPr id="371716" name="Rectangle 3"/>
          <p:cNvSpPr>
            <a:spLocks noGrp="1" noChangeArrowheads="1"/>
          </p:cNvSpPr>
          <p:nvPr>
            <p:ph type="body" idx="1"/>
          </p:nvPr>
        </p:nvSpPr>
        <p:spPr>
          <a:xfrm>
            <a:off x="876300" y="4438650"/>
            <a:ext cx="5254625" cy="4438650"/>
          </a:xfrm>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4593" tIns="47297" rIns="94593" bIns="47297"/>
          <a:lstStyle/>
          <a:p>
            <a:pPr marL="114300" indent="-114300" eaLnBrk="1" hangingPunct="1">
              <a:defRPr/>
            </a:pPr>
            <a:r>
              <a:rPr lang="en-US" b="1" dirty="0">
                <a:latin typeface="Times New Roman" charset="0"/>
                <a:cs typeface="+mn-cs"/>
              </a:rPr>
              <a:t>Instructor </a:t>
            </a:r>
            <a:r>
              <a:rPr lang="en-US" b="1" dirty="0" smtClean="0">
                <a:latin typeface="Times New Roman" charset="0"/>
                <a:cs typeface="+mn-cs"/>
              </a:rPr>
              <a:t>Notes</a:t>
            </a:r>
            <a:endParaRPr lang="en-US" b="1" dirty="0">
              <a:latin typeface="Times New Roman" charset="0"/>
              <a:cs typeface="+mn-cs"/>
            </a:endParaRPr>
          </a:p>
          <a:p>
            <a:pPr marL="114300" indent="-114300" eaLnBrk="1" hangingPunct="1">
              <a:buFontTx/>
              <a:buChar char="•"/>
              <a:defRPr/>
            </a:pPr>
            <a:r>
              <a:rPr lang="en-US" dirty="0">
                <a:latin typeface="Times New Roman" charset="0"/>
                <a:cs typeface="+mn-cs"/>
              </a:rPr>
              <a:t>Don</a:t>
            </a:r>
            <a:r>
              <a:rPr lang="ja-JP" altLang="en-US" dirty="0">
                <a:latin typeface="Times New Roman" charset="0"/>
                <a:cs typeface="+mn-cs"/>
              </a:rPr>
              <a:t>’</a:t>
            </a:r>
            <a:r>
              <a:rPr lang="en-US" dirty="0">
                <a:latin typeface="Times New Roman" charset="0"/>
                <a:cs typeface="+mn-cs"/>
              </a:rPr>
              <a:t>t underestimate your role in a personal hygiene program. You have many responsibilities to help make the program work. Some of these are highlighted in the slide.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5513" eaLnBrk="0" hangingPunct="0">
              <a:defRPr sz="3200" b="1">
                <a:solidFill>
                  <a:srgbClr val="FFFFFF"/>
                </a:solidFill>
                <a:latin typeface="Arial" charset="0"/>
                <a:ea typeface="ＭＳ Ｐゴシック" charset="0"/>
              </a:defRPr>
            </a:lvl1pPr>
            <a:lvl2pPr marL="742950" indent="-285750" defTabSz="925513" eaLnBrk="0" hangingPunct="0">
              <a:defRPr sz="3200" b="1">
                <a:solidFill>
                  <a:srgbClr val="FFFFFF"/>
                </a:solidFill>
                <a:latin typeface="Arial" charset="0"/>
                <a:ea typeface="ＭＳ Ｐゴシック" charset="0"/>
              </a:defRPr>
            </a:lvl2pPr>
            <a:lvl3pPr marL="1143000" indent="-228600" defTabSz="925513" eaLnBrk="0" hangingPunct="0">
              <a:defRPr sz="3200" b="1">
                <a:solidFill>
                  <a:srgbClr val="FFFFFF"/>
                </a:solidFill>
                <a:latin typeface="Arial" charset="0"/>
                <a:ea typeface="ＭＳ Ｐゴシック" charset="0"/>
              </a:defRPr>
            </a:lvl3pPr>
            <a:lvl4pPr marL="1600200" indent="-228600" defTabSz="925513" eaLnBrk="0" hangingPunct="0">
              <a:defRPr sz="3200" b="1">
                <a:solidFill>
                  <a:srgbClr val="FFFFFF"/>
                </a:solidFill>
                <a:latin typeface="Arial" charset="0"/>
                <a:ea typeface="ＭＳ Ｐゴシック" charset="0"/>
              </a:defRPr>
            </a:lvl4pPr>
            <a:lvl5pPr marL="2057400" indent="-228600" defTabSz="925513" eaLnBrk="0" hangingPunct="0">
              <a:defRPr sz="3200" b="1">
                <a:solidFill>
                  <a:srgbClr val="FFFFFF"/>
                </a:solidFill>
                <a:latin typeface="Arial" charset="0"/>
                <a:ea typeface="ＭＳ Ｐゴシック" charset="0"/>
              </a:defRPr>
            </a:lvl5pPr>
            <a:lvl6pPr marL="2514600" indent="-228600" defTabSz="925513" eaLnBrk="0" fontAlgn="base" hangingPunct="0">
              <a:spcBef>
                <a:spcPct val="0"/>
              </a:spcBef>
              <a:spcAft>
                <a:spcPct val="0"/>
              </a:spcAft>
              <a:defRPr sz="3200" b="1">
                <a:solidFill>
                  <a:srgbClr val="FFFFFF"/>
                </a:solidFill>
                <a:latin typeface="Arial" charset="0"/>
                <a:ea typeface="ＭＳ Ｐゴシック" charset="0"/>
              </a:defRPr>
            </a:lvl6pPr>
            <a:lvl7pPr marL="2971800" indent="-228600" defTabSz="925513" eaLnBrk="0" fontAlgn="base" hangingPunct="0">
              <a:spcBef>
                <a:spcPct val="0"/>
              </a:spcBef>
              <a:spcAft>
                <a:spcPct val="0"/>
              </a:spcAft>
              <a:defRPr sz="3200" b="1">
                <a:solidFill>
                  <a:srgbClr val="FFFFFF"/>
                </a:solidFill>
                <a:latin typeface="Arial" charset="0"/>
                <a:ea typeface="ＭＳ Ｐゴシック" charset="0"/>
              </a:defRPr>
            </a:lvl7pPr>
            <a:lvl8pPr marL="3429000" indent="-228600" defTabSz="925513" eaLnBrk="0" fontAlgn="base" hangingPunct="0">
              <a:spcBef>
                <a:spcPct val="0"/>
              </a:spcBef>
              <a:spcAft>
                <a:spcPct val="0"/>
              </a:spcAft>
              <a:defRPr sz="3200" b="1">
                <a:solidFill>
                  <a:srgbClr val="FFFFFF"/>
                </a:solidFill>
                <a:latin typeface="Arial" charset="0"/>
                <a:ea typeface="ＭＳ Ｐゴシック" charset="0"/>
              </a:defRPr>
            </a:lvl8pPr>
            <a:lvl9pPr marL="3886200" indent="-228600" defTabSz="925513"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defRPr/>
            </a:pPr>
            <a:fld id="{DE34785F-D588-474D-B86B-56C438C138A1}" type="slidenum">
              <a:rPr lang="en-US" sz="1200" b="0" smtClean="0">
                <a:solidFill>
                  <a:schemeClr val="tx1"/>
                </a:solidFill>
              </a:rPr>
              <a:pPr eaLnBrk="1" hangingPunct="1">
                <a:defRPr/>
              </a:pPr>
              <a:t>4</a:t>
            </a:fld>
            <a:endParaRPr lang="en-US" sz="1200" b="0" dirty="0" smtClean="0">
              <a:solidFill>
                <a:schemeClr val="tx1"/>
              </a:solidFill>
            </a:endParaRPr>
          </a:p>
        </p:txBody>
      </p:sp>
      <p:sp>
        <p:nvSpPr>
          <p:cNvPr id="377859" name="Rectangle 2"/>
          <p:cNvSpPr>
            <a:spLocks noGrp="1" noRot="1" noChangeAspect="1" noChangeArrowheads="1" noTextEdit="1"/>
          </p:cNvSpPr>
          <p:nvPr>
            <p:ph type="sldImg"/>
          </p:nvPr>
        </p:nvSpPr>
        <p:spPr>
          <a:ln/>
        </p:spPr>
      </p:sp>
      <p:sp>
        <p:nvSpPr>
          <p:cNvPr id="377860" name="Rectangle 3"/>
          <p:cNvSpPr>
            <a:spLocks noGrp="1" noChangeArrowheads="1"/>
          </p:cNvSpPr>
          <p:nvPr>
            <p:ph type="body" idx="1"/>
          </p:nvPr>
        </p:nvSpPr>
        <p:spPr>
          <a:xfrm>
            <a:off x="876300" y="4438650"/>
            <a:ext cx="5254625" cy="4438650"/>
          </a:xfrm>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114300" indent="-114300" eaLnBrk="1" hangingPunct="1">
              <a:defRPr/>
            </a:pPr>
            <a:endParaRPr lang="en-US" dirty="0">
              <a:latin typeface="Times New Roman" charset="0"/>
              <a:cs typeface="+mn-cs"/>
            </a:endParaRPr>
          </a:p>
          <a:p>
            <a:pPr marL="114300" indent="-114300" eaLnBrk="1" hangingPunct="1">
              <a:buFontTx/>
              <a:buChar char="•"/>
              <a:defRPr/>
            </a:pPr>
            <a:endParaRPr lang="en-US" dirty="0">
              <a:latin typeface="Times New Roman" charset="0"/>
              <a:cs typeface="+mn-cs"/>
            </a:endParaRPr>
          </a:p>
          <a:p>
            <a:pPr marL="114300" indent="-114300" eaLnBrk="1" hangingPunct="1">
              <a:defRPr/>
            </a:pPr>
            <a:endParaRPr lang="en-US" dirty="0">
              <a:latin typeface="Times New Roman" charset="0"/>
              <a:cs typeface="+mn-cs"/>
            </a:endParaRPr>
          </a:p>
        </p:txBody>
      </p:sp>
      <p:sp>
        <p:nvSpPr>
          <p:cNvPr id="6" name="Rectangle 3"/>
          <p:cNvSpPr txBox="1">
            <a:spLocks noChangeArrowheads="1"/>
          </p:cNvSpPr>
          <p:nvPr/>
        </p:nvSpPr>
        <p:spPr bwMode="auto">
          <a:xfrm>
            <a:off x="1028700" y="4419600"/>
            <a:ext cx="5254625" cy="443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4593" tIns="47297" rIns="94593" bIns="47297" numCol="1" anchor="t" anchorCtr="0" compatLnSpc="1">
            <a:prstTxWarp prst="textNoShape">
              <a:avLst/>
            </a:prstTxWarp>
          </a:bodyPr>
          <a:lstStyle>
            <a:lvl1pPr marL="233363" indent="-233363"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ＭＳ Ｐゴシック" charset="0"/>
              </a:defRPr>
            </a:lvl1pPr>
            <a:lvl2pPr marL="690563" indent="-233363"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2pPr>
            <a:lvl3pPr marL="1147763" indent="-233363"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3pPr>
            <a:lvl4pPr marL="1604963" indent="-233363"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4pPr>
            <a:lvl5pPr marL="2062163" indent="-233363"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a:lstStyle>
          <a:p>
            <a:pPr marL="114300" indent="-114300" eaLnBrk="1" hangingPunct="1">
              <a:defRPr/>
            </a:pPr>
            <a:endParaRPr lang="en-US" b="1" dirty="0" smtClean="0">
              <a:latin typeface="Times New Roman" charset="0"/>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5513" eaLnBrk="0" hangingPunct="0">
              <a:defRPr sz="3200" b="1">
                <a:solidFill>
                  <a:srgbClr val="FFFFFF"/>
                </a:solidFill>
                <a:latin typeface="Arial" charset="0"/>
                <a:ea typeface="ＭＳ Ｐゴシック" charset="0"/>
              </a:defRPr>
            </a:lvl1pPr>
            <a:lvl2pPr marL="742950" indent="-285750" defTabSz="925513" eaLnBrk="0" hangingPunct="0">
              <a:defRPr sz="3200" b="1">
                <a:solidFill>
                  <a:srgbClr val="FFFFFF"/>
                </a:solidFill>
                <a:latin typeface="Arial" charset="0"/>
                <a:ea typeface="ＭＳ Ｐゴシック" charset="0"/>
              </a:defRPr>
            </a:lvl2pPr>
            <a:lvl3pPr marL="1143000" indent="-228600" defTabSz="925513" eaLnBrk="0" hangingPunct="0">
              <a:defRPr sz="3200" b="1">
                <a:solidFill>
                  <a:srgbClr val="FFFFFF"/>
                </a:solidFill>
                <a:latin typeface="Arial" charset="0"/>
                <a:ea typeface="ＭＳ Ｐゴシック" charset="0"/>
              </a:defRPr>
            </a:lvl3pPr>
            <a:lvl4pPr marL="1600200" indent="-228600" defTabSz="925513" eaLnBrk="0" hangingPunct="0">
              <a:defRPr sz="3200" b="1">
                <a:solidFill>
                  <a:srgbClr val="FFFFFF"/>
                </a:solidFill>
                <a:latin typeface="Arial" charset="0"/>
                <a:ea typeface="ＭＳ Ｐゴシック" charset="0"/>
              </a:defRPr>
            </a:lvl4pPr>
            <a:lvl5pPr marL="2057400" indent="-228600" defTabSz="925513" eaLnBrk="0" hangingPunct="0">
              <a:defRPr sz="3200" b="1">
                <a:solidFill>
                  <a:srgbClr val="FFFFFF"/>
                </a:solidFill>
                <a:latin typeface="Arial" charset="0"/>
                <a:ea typeface="ＭＳ Ｐゴシック" charset="0"/>
              </a:defRPr>
            </a:lvl5pPr>
            <a:lvl6pPr marL="2514600" indent="-228600" defTabSz="925513" eaLnBrk="0" fontAlgn="base" hangingPunct="0">
              <a:spcBef>
                <a:spcPct val="0"/>
              </a:spcBef>
              <a:spcAft>
                <a:spcPct val="0"/>
              </a:spcAft>
              <a:defRPr sz="3200" b="1">
                <a:solidFill>
                  <a:srgbClr val="FFFFFF"/>
                </a:solidFill>
                <a:latin typeface="Arial" charset="0"/>
                <a:ea typeface="ＭＳ Ｐゴシック" charset="0"/>
              </a:defRPr>
            </a:lvl6pPr>
            <a:lvl7pPr marL="2971800" indent="-228600" defTabSz="925513" eaLnBrk="0" fontAlgn="base" hangingPunct="0">
              <a:spcBef>
                <a:spcPct val="0"/>
              </a:spcBef>
              <a:spcAft>
                <a:spcPct val="0"/>
              </a:spcAft>
              <a:defRPr sz="3200" b="1">
                <a:solidFill>
                  <a:srgbClr val="FFFFFF"/>
                </a:solidFill>
                <a:latin typeface="Arial" charset="0"/>
                <a:ea typeface="ＭＳ Ｐゴシック" charset="0"/>
              </a:defRPr>
            </a:lvl7pPr>
            <a:lvl8pPr marL="3429000" indent="-228600" defTabSz="925513" eaLnBrk="0" fontAlgn="base" hangingPunct="0">
              <a:spcBef>
                <a:spcPct val="0"/>
              </a:spcBef>
              <a:spcAft>
                <a:spcPct val="0"/>
              </a:spcAft>
              <a:defRPr sz="3200" b="1">
                <a:solidFill>
                  <a:srgbClr val="FFFFFF"/>
                </a:solidFill>
                <a:latin typeface="Arial" charset="0"/>
                <a:ea typeface="ＭＳ Ｐゴシック" charset="0"/>
              </a:defRPr>
            </a:lvl8pPr>
            <a:lvl9pPr marL="3886200" indent="-228600" defTabSz="925513"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defRPr/>
            </a:pPr>
            <a:fld id="{69853588-ADA4-E544-935E-7D5DBECF8FC0}" type="slidenum">
              <a:rPr lang="en-US" sz="1200" b="0" smtClean="0">
                <a:solidFill>
                  <a:schemeClr val="tx1"/>
                </a:solidFill>
              </a:rPr>
              <a:pPr eaLnBrk="1" hangingPunct="1">
                <a:defRPr/>
              </a:pPr>
              <a:t>5</a:t>
            </a:fld>
            <a:endParaRPr lang="en-US" sz="1200" b="0" dirty="0" smtClean="0">
              <a:solidFill>
                <a:schemeClr val="tx1"/>
              </a:solidFill>
            </a:endParaRPr>
          </a:p>
        </p:txBody>
      </p:sp>
      <p:sp>
        <p:nvSpPr>
          <p:cNvPr id="378883" name="Rectangle 2"/>
          <p:cNvSpPr>
            <a:spLocks noGrp="1" noRot="1" noChangeAspect="1" noChangeArrowheads="1" noTextEdit="1"/>
          </p:cNvSpPr>
          <p:nvPr>
            <p:ph type="sldImg"/>
          </p:nvPr>
        </p:nvSpPr>
        <p:spPr>
          <a:ln/>
        </p:spPr>
      </p:sp>
      <p:sp>
        <p:nvSpPr>
          <p:cNvPr id="378884" name="Rectangle 3"/>
          <p:cNvSpPr>
            <a:spLocks noGrp="1" noChangeArrowheads="1"/>
          </p:cNvSpPr>
          <p:nvPr>
            <p:ph type="body" idx="1"/>
          </p:nvPr>
        </p:nvSpPr>
        <p:spPr>
          <a:xfrm>
            <a:off x="876300" y="4506913"/>
            <a:ext cx="5254625" cy="4370387"/>
          </a:xfrm>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114300" indent="-114300" eaLnBrk="1" hangingPunct="1">
              <a:defRPr/>
            </a:pPr>
            <a:r>
              <a:rPr lang="en-US" b="1" dirty="0">
                <a:latin typeface="Times New Roman" charset="0"/>
                <a:cs typeface="+mn-cs"/>
              </a:rPr>
              <a:t>Instructor </a:t>
            </a:r>
            <a:r>
              <a:rPr lang="en-US" b="1" dirty="0" smtClean="0">
                <a:latin typeface="Times New Roman" charset="0"/>
                <a:cs typeface="+mn-cs"/>
              </a:rPr>
              <a:t>Notes</a:t>
            </a:r>
            <a:endParaRPr lang="en-US" b="1" dirty="0">
              <a:latin typeface="Times New Roman" charset="0"/>
              <a:cs typeface="+mn-cs"/>
            </a:endParaRPr>
          </a:p>
          <a:p>
            <a:pPr marL="114300" indent="-114300" eaLnBrk="1" hangingPunct="1">
              <a:buFontTx/>
              <a:buChar char="•"/>
              <a:defRPr/>
            </a:pPr>
            <a:r>
              <a:rPr lang="en-US" dirty="0">
                <a:latin typeface="Times New Roman" charset="0"/>
                <a:cs typeface="+mn-cs"/>
              </a:rPr>
              <a:t>Single-use gloves can help keep food safe by creating a barrier between hands and food. Gloves should be worn when handling ready-to-eat food. The exceptions include when washing produce, or when handling ready-to-eat ingredients for a dish that will be cooked to the correct internal temperature.</a:t>
            </a:r>
          </a:p>
          <a:p>
            <a:pPr marL="114300" indent="-114300" eaLnBrk="1" hangingPunct="1">
              <a:buFontTx/>
              <a:buChar char="•"/>
              <a:defRPr/>
            </a:pPr>
            <a:r>
              <a:rPr lang="en-US" dirty="0">
                <a:latin typeface="Times New Roman" charset="0"/>
                <a:cs typeface="+mn-cs"/>
              </a:rPr>
              <a:t>Hands must be washed before putting on gloves and when changing to a new pair.</a:t>
            </a:r>
          </a:p>
          <a:p>
            <a:pPr marL="114300" indent="-114300" eaLnBrk="1" hangingPunct="1">
              <a:buFontTx/>
              <a:buChar char="•"/>
              <a:defRPr/>
            </a:pPr>
            <a:r>
              <a:rPr lang="en-US" dirty="0">
                <a:latin typeface="Times New Roman" charset="0"/>
                <a:cs typeface="+mn-cs"/>
              </a:rPr>
              <a:t>Make sure you provide different glove sizes. Gloves that are too big will not stay on. Those that are too small will tear or rip easily.</a:t>
            </a:r>
          </a:p>
          <a:p>
            <a:pPr marL="114300" indent="-114300" eaLnBrk="1" hangingPunct="1">
              <a:buFontTx/>
              <a:buChar char="•"/>
              <a:defRPr/>
            </a:pPr>
            <a:r>
              <a:rPr lang="en-US" dirty="0">
                <a:latin typeface="Times New Roman" charset="0"/>
                <a:cs typeface="+mn-cs"/>
              </a:rPr>
              <a:t>Some </a:t>
            </a:r>
            <a:r>
              <a:rPr lang="en-US" dirty="0" smtClean="0">
                <a:latin typeface="Times New Roman" charset="0"/>
                <a:cs typeface="+mn-cs"/>
              </a:rPr>
              <a:t>food handlers </a:t>
            </a:r>
            <a:r>
              <a:rPr lang="en-US" dirty="0">
                <a:latin typeface="Times New Roman" charset="0"/>
                <a:cs typeface="+mn-cs"/>
              </a:rPr>
              <a:t>and customers may be sensitive to latex. Consider providing gloves made from other materials.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5513" eaLnBrk="0" hangingPunct="0">
              <a:defRPr sz="3200" b="1">
                <a:solidFill>
                  <a:srgbClr val="FFFFFF"/>
                </a:solidFill>
                <a:latin typeface="Arial" charset="0"/>
                <a:ea typeface="ＭＳ Ｐゴシック" charset="0"/>
              </a:defRPr>
            </a:lvl1pPr>
            <a:lvl2pPr marL="742950" indent="-285750" defTabSz="925513" eaLnBrk="0" hangingPunct="0">
              <a:defRPr sz="3200" b="1">
                <a:solidFill>
                  <a:srgbClr val="FFFFFF"/>
                </a:solidFill>
                <a:latin typeface="Arial" charset="0"/>
                <a:ea typeface="ＭＳ Ｐゴシック" charset="0"/>
              </a:defRPr>
            </a:lvl2pPr>
            <a:lvl3pPr marL="1143000" indent="-228600" defTabSz="925513" eaLnBrk="0" hangingPunct="0">
              <a:defRPr sz="3200" b="1">
                <a:solidFill>
                  <a:srgbClr val="FFFFFF"/>
                </a:solidFill>
                <a:latin typeface="Arial" charset="0"/>
                <a:ea typeface="ＭＳ Ｐゴシック" charset="0"/>
              </a:defRPr>
            </a:lvl3pPr>
            <a:lvl4pPr marL="1600200" indent="-228600" defTabSz="925513" eaLnBrk="0" hangingPunct="0">
              <a:defRPr sz="3200" b="1">
                <a:solidFill>
                  <a:srgbClr val="FFFFFF"/>
                </a:solidFill>
                <a:latin typeface="Arial" charset="0"/>
                <a:ea typeface="ＭＳ Ｐゴシック" charset="0"/>
              </a:defRPr>
            </a:lvl4pPr>
            <a:lvl5pPr marL="2057400" indent="-228600" defTabSz="925513" eaLnBrk="0" hangingPunct="0">
              <a:defRPr sz="3200" b="1">
                <a:solidFill>
                  <a:srgbClr val="FFFFFF"/>
                </a:solidFill>
                <a:latin typeface="Arial" charset="0"/>
                <a:ea typeface="ＭＳ Ｐゴシック" charset="0"/>
              </a:defRPr>
            </a:lvl5pPr>
            <a:lvl6pPr marL="2514600" indent="-228600" defTabSz="925513" eaLnBrk="0" fontAlgn="base" hangingPunct="0">
              <a:spcBef>
                <a:spcPct val="0"/>
              </a:spcBef>
              <a:spcAft>
                <a:spcPct val="0"/>
              </a:spcAft>
              <a:defRPr sz="3200" b="1">
                <a:solidFill>
                  <a:srgbClr val="FFFFFF"/>
                </a:solidFill>
                <a:latin typeface="Arial" charset="0"/>
                <a:ea typeface="ＭＳ Ｐゴシック" charset="0"/>
              </a:defRPr>
            </a:lvl6pPr>
            <a:lvl7pPr marL="2971800" indent="-228600" defTabSz="925513" eaLnBrk="0" fontAlgn="base" hangingPunct="0">
              <a:spcBef>
                <a:spcPct val="0"/>
              </a:spcBef>
              <a:spcAft>
                <a:spcPct val="0"/>
              </a:spcAft>
              <a:defRPr sz="3200" b="1">
                <a:solidFill>
                  <a:srgbClr val="FFFFFF"/>
                </a:solidFill>
                <a:latin typeface="Arial" charset="0"/>
                <a:ea typeface="ＭＳ Ｐゴシック" charset="0"/>
              </a:defRPr>
            </a:lvl7pPr>
            <a:lvl8pPr marL="3429000" indent="-228600" defTabSz="925513" eaLnBrk="0" fontAlgn="base" hangingPunct="0">
              <a:spcBef>
                <a:spcPct val="0"/>
              </a:spcBef>
              <a:spcAft>
                <a:spcPct val="0"/>
              </a:spcAft>
              <a:defRPr sz="3200" b="1">
                <a:solidFill>
                  <a:srgbClr val="FFFFFF"/>
                </a:solidFill>
                <a:latin typeface="Arial" charset="0"/>
                <a:ea typeface="ＭＳ Ｐゴシック" charset="0"/>
              </a:defRPr>
            </a:lvl8pPr>
            <a:lvl9pPr marL="3886200" indent="-228600" defTabSz="925513"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defRPr/>
            </a:pPr>
            <a:fld id="{1907CB95-8774-AC43-BBE5-21F42C166A74}" type="slidenum">
              <a:rPr lang="en-US" sz="1200" b="0" smtClean="0">
                <a:solidFill>
                  <a:schemeClr val="tx1"/>
                </a:solidFill>
              </a:rPr>
              <a:pPr eaLnBrk="1" hangingPunct="1">
                <a:defRPr/>
              </a:pPr>
              <a:t>6</a:t>
            </a:fld>
            <a:endParaRPr lang="en-US" sz="1200" b="0" dirty="0" smtClean="0">
              <a:solidFill>
                <a:schemeClr val="tx1"/>
              </a:solidFill>
            </a:endParaRPr>
          </a:p>
        </p:txBody>
      </p:sp>
      <p:sp>
        <p:nvSpPr>
          <p:cNvPr id="379907"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xfrm>
            <a:off x="876300" y="4506913"/>
            <a:ext cx="5254625" cy="4370387"/>
          </a:xfrm>
        </p:spPr>
        <p:txBody>
          <a:bodyPr/>
          <a:lstStyle/>
          <a:p>
            <a:pPr marL="114300" indent="-114300" eaLnBrk="1" hangingPunct="1">
              <a:defRPr/>
            </a:pPr>
            <a:r>
              <a:rPr lang="en-US" b="1" dirty="0" smtClean="0">
                <a:ea typeface="+mn-ea"/>
                <a:cs typeface="+mn-cs"/>
              </a:rPr>
              <a:t>Instructor Notes</a:t>
            </a:r>
          </a:p>
          <a:p>
            <a:pPr marL="171450" marR="0" indent="-171450" algn="l" defTabSz="914400" rtl="0" eaLnBrk="1" fontAlgn="base" latinLnBrk="0" hangingPunct="1">
              <a:lnSpc>
                <a:spcPct val="100000"/>
              </a:lnSpc>
              <a:spcBef>
                <a:spcPct val="30000"/>
              </a:spcBef>
              <a:spcAft>
                <a:spcPct val="0"/>
              </a:spcAft>
              <a:buClrTx/>
              <a:buSzTx/>
              <a:buFont typeface="Arial" pitchFamily="34" charset="0"/>
              <a:buChar char="•"/>
              <a:tabLst/>
              <a:defRPr/>
            </a:pPr>
            <a:r>
              <a:rPr lang="en-US" sz="1200" kern="1200" dirty="0" smtClean="0">
                <a:solidFill>
                  <a:schemeClr val="tx1"/>
                </a:solidFill>
                <a:latin typeface="Times New Roman" pitchFamily="18" charset="0"/>
                <a:ea typeface="ＭＳ Ｐゴシック" charset="0"/>
                <a:cs typeface="ＭＳ Ｐゴシック" charset="0"/>
              </a:rPr>
              <a:t>Wash</a:t>
            </a:r>
            <a:r>
              <a:rPr lang="en-US" sz="1200" kern="1200" baseline="0" dirty="0" smtClean="0">
                <a:solidFill>
                  <a:schemeClr val="tx1"/>
                </a:solidFill>
                <a:latin typeface="Times New Roman" pitchFamily="18" charset="0"/>
                <a:ea typeface="ＭＳ Ｐゴシック" charset="0"/>
                <a:cs typeface="ＭＳ Ｐゴシック" charset="0"/>
              </a:rPr>
              <a:t> your hands before putting gloves on when starting a new task. You do not need to rewash your hands each time you change gloves as long as you are performing the same task, and your hands have not become contaminated.</a:t>
            </a:r>
            <a:endParaRPr lang="en-US" sz="1200" kern="1200" dirty="0" smtClean="0">
              <a:solidFill>
                <a:schemeClr val="tx1"/>
              </a:solidFill>
              <a:latin typeface="Times New Roman" pitchFamily="18" charset="0"/>
              <a:ea typeface="ＭＳ Ｐゴシック" charset="0"/>
              <a:cs typeface="ＭＳ Ｐゴシック" charset="0"/>
            </a:endParaRPr>
          </a:p>
          <a:p>
            <a:pPr marL="171450" indent="-171450" eaLnBrk="1" hangingPunct="1">
              <a:buFont typeface="Arial" pitchFamily="34" charset="0"/>
              <a:buChar char="•"/>
              <a:defRPr/>
            </a:pPr>
            <a:r>
              <a:rPr lang="en-US" sz="1200" kern="1200" dirty="0" smtClean="0">
                <a:solidFill>
                  <a:schemeClr val="tx1"/>
                </a:solidFill>
                <a:latin typeface="Times New Roman" pitchFamily="18" charset="0"/>
                <a:ea typeface="ＭＳ Ｐゴシック" charset="0"/>
                <a:cs typeface="ＭＳ Ｐゴシック" charset="0"/>
              </a:rPr>
              <a:t>Avoid contaminating gloves when putting them on.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5513" eaLnBrk="0" hangingPunct="0">
              <a:defRPr sz="3200" b="1">
                <a:solidFill>
                  <a:srgbClr val="FFFFFF"/>
                </a:solidFill>
                <a:latin typeface="Arial" charset="0"/>
                <a:ea typeface="ＭＳ Ｐゴシック" charset="0"/>
              </a:defRPr>
            </a:lvl1pPr>
            <a:lvl2pPr marL="742950" indent="-285750" defTabSz="925513" eaLnBrk="0" hangingPunct="0">
              <a:defRPr sz="3200" b="1">
                <a:solidFill>
                  <a:srgbClr val="FFFFFF"/>
                </a:solidFill>
                <a:latin typeface="Arial" charset="0"/>
                <a:ea typeface="ＭＳ Ｐゴシック" charset="0"/>
              </a:defRPr>
            </a:lvl2pPr>
            <a:lvl3pPr marL="1143000" indent="-228600" defTabSz="925513" eaLnBrk="0" hangingPunct="0">
              <a:defRPr sz="3200" b="1">
                <a:solidFill>
                  <a:srgbClr val="FFFFFF"/>
                </a:solidFill>
                <a:latin typeface="Arial" charset="0"/>
                <a:ea typeface="ＭＳ Ｐゴシック" charset="0"/>
              </a:defRPr>
            </a:lvl3pPr>
            <a:lvl4pPr marL="1600200" indent="-228600" defTabSz="925513" eaLnBrk="0" hangingPunct="0">
              <a:defRPr sz="3200" b="1">
                <a:solidFill>
                  <a:srgbClr val="FFFFFF"/>
                </a:solidFill>
                <a:latin typeface="Arial" charset="0"/>
                <a:ea typeface="ＭＳ Ｐゴシック" charset="0"/>
              </a:defRPr>
            </a:lvl4pPr>
            <a:lvl5pPr marL="2057400" indent="-228600" defTabSz="925513" eaLnBrk="0" hangingPunct="0">
              <a:defRPr sz="3200" b="1">
                <a:solidFill>
                  <a:srgbClr val="FFFFFF"/>
                </a:solidFill>
                <a:latin typeface="Arial" charset="0"/>
                <a:ea typeface="ＭＳ Ｐゴシック" charset="0"/>
              </a:defRPr>
            </a:lvl5pPr>
            <a:lvl6pPr marL="2514600" indent="-228600" defTabSz="925513" eaLnBrk="0" fontAlgn="base" hangingPunct="0">
              <a:spcBef>
                <a:spcPct val="0"/>
              </a:spcBef>
              <a:spcAft>
                <a:spcPct val="0"/>
              </a:spcAft>
              <a:defRPr sz="3200" b="1">
                <a:solidFill>
                  <a:srgbClr val="FFFFFF"/>
                </a:solidFill>
                <a:latin typeface="Arial" charset="0"/>
                <a:ea typeface="ＭＳ Ｐゴシック" charset="0"/>
              </a:defRPr>
            </a:lvl6pPr>
            <a:lvl7pPr marL="2971800" indent="-228600" defTabSz="925513" eaLnBrk="0" fontAlgn="base" hangingPunct="0">
              <a:spcBef>
                <a:spcPct val="0"/>
              </a:spcBef>
              <a:spcAft>
                <a:spcPct val="0"/>
              </a:spcAft>
              <a:defRPr sz="3200" b="1">
                <a:solidFill>
                  <a:srgbClr val="FFFFFF"/>
                </a:solidFill>
                <a:latin typeface="Arial" charset="0"/>
                <a:ea typeface="ＭＳ Ｐゴシック" charset="0"/>
              </a:defRPr>
            </a:lvl7pPr>
            <a:lvl8pPr marL="3429000" indent="-228600" defTabSz="925513" eaLnBrk="0" fontAlgn="base" hangingPunct="0">
              <a:spcBef>
                <a:spcPct val="0"/>
              </a:spcBef>
              <a:spcAft>
                <a:spcPct val="0"/>
              </a:spcAft>
              <a:defRPr sz="3200" b="1">
                <a:solidFill>
                  <a:srgbClr val="FFFFFF"/>
                </a:solidFill>
                <a:latin typeface="Arial" charset="0"/>
                <a:ea typeface="ＭＳ Ｐゴシック" charset="0"/>
              </a:defRPr>
            </a:lvl8pPr>
            <a:lvl9pPr marL="3886200" indent="-228600" defTabSz="925513"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defRPr/>
            </a:pPr>
            <a:fld id="{08BE9168-65D5-BE46-B512-C622F03D53BE}" type="slidenum">
              <a:rPr lang="en-US" sz="1200" b="0" smtClean="0">
                <a:solidFill>
                  <a:schemeClr val="tx1"/>
                </a:solidFill>
              </a:rPr>
              <a:pPr eaLnBrk="1" hangingPunct="1">
                <a:defRPr/>
              </a:pPr>
              <a:t>7</a:t>
            </a:fld>
            <a:endParaRPr lang="en-US" sz="1200" b="0" dirty="0" smtClean="0">
              <a:solidFill>
                <a:schemeClr val="tx1"/>
              </a:solidFill>
            </a:endParaRPr>
          </a:p>
        </p:txBody>
      </p:sp>
      <p:sp>
        <p:nvSpPr>
          <p:cNvPr id="381955" name="Rectangle 2"/>
          <p:cNvSpPr>
            <a:spLocks noGrp="1" noRot="1" noChangeAspect="1" noChangeArrowheads="1" noTextEdit="1"/>
          </p:cNvSpPr>
          <p:nvPr>
            <p:ph type="sldImg"/>
          </p:nvPr>
        </p:nvSpPr>
        <p:spPr>
          <a:ln/>
        </p:spPr>
      </p:sp>
      <p:sp>
        <p:nvSpPr>
          <p:cNvPr id="384004" name="Notes Placeholder 1"/>
          <p:cNvSpPr>
            <a:spLocks noGrp="1"/>
          </p:cNvSpPr>
          <p:nvPr>
            <p:ph type="body" idx="1"/>
          </p:nvPr>
        </p:nvSpPr>
        <p:spPr/>
        <p:txBody>
          <a:bodyPr/>
          <a:lstStyle/>
          <a:p>
            <a:pPr marL="114300" indent="-114300" eaLnBrk="1" hangingPunct="1">
              <a:defRPr/>
            </a:pPr>
            <a:r>
              <a:rPr lang="en-US" b="1" dirty="0" smtClean="0">
                <a:ea typeface="+mn-ea"/>
                <a:cs typeface="+mn-cs"/>
              </a:rPr>
              <a:t>Instructor Notes</a:t>
            </a:r>
          </a:p>
          <a:p>
            <a:pPr marL="168244" indent="-168244">
              <a:buFont typeface="Arial" pitchFamily="34" charset="0"/>
              <a:buChar char="•"/>
              <a:defRPr/>
            </a:pPr>
            <a:r>
              <a:rPr lang="en-US" sz="1200" kern="1200" dirty="0" smtClean="0">
                <a:solidFill>
                  <a:schemeClr val="tx1"/>
                </a:solidFill>
                <a:latin typeface="Times New Roman" pitchFamily="18" charset="0"/>
                <a:ea typeface="ＭＳ Ｐゴシック" charset="0"/>
                <a:cs typeface="ＭＳ Ｐゴシック" charset="0"/>
              </a:rPr>
              <a:t>Food can become contaminated when it has been handled with bare hands. This is especially true when hands have not been washed correctly or have infected cuts or wounds. For this reason, do not handle ready-to-eat food with bare hands. </a:t>
            </a:r>
          </a:p>
          <a:p>
            <a:pPr marL="171450" indent="-171450">
              <a:buFont typeface="Arial" panose="020B0604020202020204" pitchFamily="34" charset="0"/>
              <a:buChar char="•"/>
            </a:pPr>
            <a:r>
              <a:rPr lang="en-US" sz="1200" kern="1200" dirty="0" smtClean="0">
                <a:solidFill>
                  <a:schemeClr val="tx1"/>
                </a:solidFill>
                <a:effectLst/>
                <a:latin typeface="Times New Roman" pitchFamily="18" charset="0"/>
                <a:ea typeface="ＭＳ Ｐゴシック" charset="0"/>
                <a:cs typeface="ＭＳ Ｐゴシック" charset="0"/>
              </a:rPr>
              <a:t>There are times when it may be acceptable to handle ready-to-eat food with bare hands. This is true in the situations identified in the slide.</a:t>
            </a:r>
          </a:p>
          <a:p>
            <a:pPr marL="168244" indent="-168244">
              <a:buFont typeface="Arial" pitchFamily="34" charset="0"/>
              <a:buChar char="•"/>
              <a:defRPr/>
            </a:pPr>
            <a:r>
              <a:rPr lang="en-US" sz="1200" kern="1200" dirty="0" smtClean="0">
                <a:solidFill>
                  <a:schemeClr val="tx1"/>
                </a:solidFill>
                <a:latin typeface="Times New Roman" pitchFamily="18" charset="0"/>
                <a:ea typeface="ＭＳ Ｐゴシック" charset="0"/>
                <a:cs typeface="ＭＳ Ｐゴシック" charset="0"/>
              </a:rPr>
              <a:t>Never handle ready-to-eat food with bare hands if you primarily serve a high-risk population.</a:t>
            </a:r>
          </a:p>
          <a:p>
            <a:pPr marL="168244" indent="-168244">
              <a:buFont typeface="Arial" pitchFamily="34" charset="0"/>
              <a:buChar char="•"/>
              <a:defRPr/>
            </a:pPr>
            <a:r>
              <a:rPr lang="en-US" sz="1200" kern="1200" dirty="0" smtClean="0">
                <a:solidFill>
                  <a:schemeClr val="tx1"/>
                </a:solidFill>
                <a:latin typeface="Times New Roman" pitchFamily="18" charset="0"/>
                <a:ea typeface="ＭＳ Ｐゴシック" charset="0"/>
                <a:cs typeface="ＭＳ Ｐゴシック" charset="0"/>
              </a:rPr>
              <a:t>Some regulatory authorities allow bare-hand contact with ready-to- eat food. If your jurisdiction allows this, you must have specific policies in place about staff health. You must also train staff in handwashing and personal hygiene practices.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5513" eaLnBrk="0" hangingPunct="0">
              <a:defRPr sz="3200" b="1">
                <a:solidFill>
                  <a:srgbClr val="FFFFFF"/>
                </a:solidFill>
                <a:latin typeface="Arial" charset="0"/>
                <a:ea typeface="ＭＳ Ｐゴシック" charset="0"/>
              </a:defRPr>
            </a:lvl1pPr>
            <a:lvl2pPr marL="742950" indent="-285750" defTabSz="925513" eaLnBrk="0" hangingPunct="0">
              <a:defRPr sz="3200" b="1">
                <a:solidFill>
                  <a:srgbClr val="FFFFFF"/>
                </a:solidFill>
                <a:latin typeface="Arial" charset="0"/>
                <a:ea typeface="ＭＳ Ｐゴシック" charset="0"/>
              </a:defRPr>
            </a:lvl2pPr>
            <a:lvl3pPr marL="1143000" indent="-228600" defTabSz="925513" eaLnBrk="0" hangingPunct="0">
              <a:defRPr sz="3200" b="1">
                <a:solidFill>
                  <a:srgbClr val="FFFFFF"/>
                </a:solidFill>
                <a:latin typeface="Arial" charset="0"/>
                <a:ea typeface="ＭＳ Ｐゴシック" charset="0"/>
              </a:defRPr>
            </a:lvl3pPr>
            <a:lvl4pPr marL="1600200" indent="-228600" defTabSz="925513" eaLnBrk="0" hangingPunct="0">
              <a:defRPr sz="3200" b="1">
                <a:solidFill>
                  <a:srgbClr val="FFFFFF"/>
                </a:solidFill>
                <a:latin typeface="Arial" charset="0"/>
                <a:ea typeface="ＭＳ Ｐゴシック" charset="0"/>
              </a:defRPr>
            </a:lvl4pPr>
            <a:lvl5pPr marL="2057400" indent="-228600" defTabSz="925513" eaLnBrk="0" hangingPunct="0">
              <a:defRPr sz="3200" b="1">
                <a:solidFill>
                  <a:srgbClr val="FFFFFF"/>
                </a:solidFill>
                <a:latin typeface="Arial" charset="0"/>
                <a:ea typeface="ＭＳ Ｐゴシック" charset="0"/>
              </a:defRPr>
            </a:lvl5pPr>
            <a:lvl6pPr marL="2514600" indent="-228600" defTabSz="925513" eaLnBrk="0" fontAlgn="base" hangingPunct="0">
              <a:spcBef>
                <a:spcPct val="0"/>
              </a:spcBef>
              <a:spcAft>
                <a:spcPct val="0"/>
              </a:spcAft>
              <a:defRPr sz="3200" b="1">
                <a:solidFill>
                  <a:srgbClr val="FFFFFF"/>
                </a:solidFill>
                <a:latin typeface="Arial" charset="0"/>
                <a:ea typeface="ＭＳ Ｐゴシック" charset="0"/>
              </a:defRPr>
            </a:lvl6pPr>
            <a:lvl7pPr marL="2971800" indent="-228600" defTabSz="925513" eaLnBrk="0" fontAlgn="base" hangingPunct="0">
              <a:spcBef>
                <a:spcPct val="0"/>
              </a:spcBef>
              <a:spcAft>
                <a:spcPct val="0"/>
              </a:spcAft>
              <a:defRPr sz="3200" b="1">
                <a:solidFill>
                  <a:srgbClr val="FFFFFF"/>
                </a:solidFill>
                <a:latin typeface="Arial" charset="0"/>
                <a:ea typeface="ＭＳ Ｐゴシック" charset="0"/>
              </a:defRPr>
            </a:lvl7pPr>
            <a:lvl8pPr marL="3429000" indent="-228600" defTabSz="925513" eaLnBrk="0" fontAlgn="base" hangingPunct="0">
              <a:spcBef>
                <a:spcPct val="0"/>
              </a:spcBef>
              <a:spcAft>
                <a:spcPct val="0"/>
              </a:spcAft>
              <a:defRPr sz="3200" b="1">
                <a:solidFill>
                  <a:srgbClr val="FFFFFF"/>
                </a:solidFill>
                <a:latin typeface="Arial" charset="0"/>
                <a:ea typeface="ＭＳ Ｐゴシック" charset="0"/>
              </a:defRPr>
            </a:lvl8pPr>
            <a:lvl9pPr marL="3886200" indent="-228600" defTabSz="925513"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defRPr/>
            </a:pPr>
            <a:fld id="{AE71725C-540C-154E-AFC1-9E75C415ECCD}" type="slidenum">
              <a:rPr lang="en-US" sz="1200" b="0" smtClean="0">
                <a:solidFill>
                  <a:schemeClr val="tx1"/>
                </a:solidFill>
              </a:rPr>
              <a:pPr eaLnBrk="1" hangingPunct="1">
                <a:defRPr/>
              </a:pPr>
              <a:t>8</a:t>
            </a:fld>
            <a:endParaRPr lang="en-US" sz="1200" b="0" dirty="0" smtClean="0">
              <a:solidFill>
                <a:schemeClr val="tx1"/>
              </a:solidFill>
            </a:endParaRPr>
          </a:p>
        </p:txBody>
      </p:sp>
      <p:sp>
        <p:nvSpPr>
          <p:cNvPr id="385027" name="Rectangle 2"/>
          <p:cNvSpPr>
            <a:spLocks noGrp="1" noRot="1" noChangeAspect="1" noChangeArrowheads="1" noTextEdit="1"/>
          </p:cNvSpPr>
          <p:nvPr>
            <p:ph type="sldImg"/>
          </p:nvPr>
        </p:nvSpPr>
        <p:spPr>
          <a:ln/>
        </p:spPr>
      </p:sp>
      <p:sp>
        <p:nvSpPr>
          <p:cNvPr id="217091" name="Rectangle 3"/>
          <p:cNvSpPr>
            <a:spLocks noGrp="1" noChangeArrowheads="1"/>
          </p:cNvSpPr>
          <p:nvPr>
            <p:ph type="body" idx="1"/>
          </p:nvPr>
        </p:nvSpPr>
        <p:spPr>
          <a:xfrm>
            <a:off x="876300" y="4468813"/>
            <a:ext cx="5140325" cy="4294187"/>
          </a:xfrm>
          <a:noFill/>
        </p:spPr>
        <p:txBody>
          <a:bodyPr lIns="92825" tIns="46413" rIns="92825" bIns="46413"/>
          <a:lstStyle/>
          <a:p>
            <a:pPr marL="114300" indent="-114300" eaLnBrk="1" hangingPunct="1"/>
            <a:r>
              <a:rPr lang="en-US" b="1" dirty="0">
                <a:latin typeface="Times New Roman" charset="0"/>
                <a:cs typeface="Times New Roman" charset="0"/>
              </a:rPr>
              <a:t>Instructor </a:t>
            </a:r>
            <a:r>
              <a:rPr lang="en-US" b="1" dirty="0" smtClean="0">
                <a:latin typeface="Times New Roman" charset="0"/>
                <a:cs typeface="Times New Roman" charset="0"/>
              </a:rPr>
              <a:t>Notes</a:t>
            </a:r>
            <a:endParaRPr lang="en-US" b="1" dirty="0">
              <a:latin typeface="Times New Roman" charset="0"/>
              <a:cs typeface="Times New Roman" charset="0"/>
            </a:endParaRPr>
          </a:p>
          <a:p>
            <a:pPr marL="114300" indent="-114300" eaLnBrk="1" hangingPunct="1">
              <a:lnSpc>
                <a:spcPct val="80000"/>
              </a:lnSpc>
              <a:spcBef>
                <a:spcPct val="50000"/>
              </a:spcBef>
              <a:buSzPct val="80000"/>
              <a:buFontTx/>
              <a:buChar char="•"/>
            </a:pPr>
            <a:r>
              <a:rPr lang="en-US" dirty="0">
                <a:latin typeface="Times New Roman" charset="0"/>
              </a:rPr>
              <a:t>You must encourage your </a:t>
            </a:r>
            <a:r>
              <a:rPr lang="en-US" dirty="0" smtClean="0">
                <a:latin typeface="Times New Roman" charset="0"/>
              </a:rPr>
              <a:t>staff to </a:t>
            </a:r>
            <a:r>
              <a:rPr lang="en-US" dirty="0">
                <a:latin typeface="Times New Roman" charset="0"/>
              </a:rPr>
              <a:t>report any health problems before they come to work. This includes newly hired staff who haven</a:t>
            </a:r>
            <a:r>
              <a:rPr lang="ja-JP" altLang="en-US" dirty="0">
                <a:latin typeface="Times New Roman" charset="0"/>
              </a:rPr>
              <a:t>’</a:t>
            </a:r>
            <a:r>
              <a:rPr lang="en-US" altLang="ja-JP" dirty="0">
                <a:latin typeface="Times New Roman" charset="0"/>
              </a:rPr>
              <a:t>t started working yet. </a:t>
            </a:r>
          </a:p>
          <a:p>
            <a:pPr marL="114300" indent="-114300" eaLnBrk="1" hangingPunct="1">
              <a:lnSpc>
                <a:spcPct val="80000"/>
              </a:lnSpc>
              <a:spcBef>
                <a:spcPct val="50000"/>
              </a:spcBef>
              <a:buSzPct val="80000"/>
              <a:buFontTx/>
              <a:buChar char="•"/>
            </a:pPr>
            <a:r>
              <a:rPr lang="en-US" dirty="0">
                <a:latin typeface="Times New Roman" charset="0"/>
              </a:rPr>
              <a:t>Staff should also let you know </a:t>
            </a:r>
            <a:r>
              <a:rPr lang="en-US" dirty="0" smtClean="0">
                <a:latin typeface="Times New Roman" charset="0"/>
              </a:rPr>
              <a:t>immediately</a:t>
            </a:r>
            <a:r>
              <a:rPr lang="en-US" baseline="0" dirty="0" smtClean="0">
                <a:latin typeface="Times New Roman" charset="0"/>
              </a:rPr>
              <a:t> </a:t>
            </a:r>
            <a:r>
              <a:rPr lang="en-US" dirty="0" smtClean="0">
                <a:latin typeface="Times New Roman" charset="0"/>
              </a:rPr>
              <a:t>if </a:t>
            </a:r>
            <a:r>
              <a:rPr lang="en-US" dirty="0">
                <a:latin typeface="Times New Roman" charset="0"/>
              </a:rPr>
              <a:t>they get sick while working. Your regulatory authority may ask you to prove you have made staff aware of this policy.</a:t>
            </a:r>
          </a:p>
          <a:p>
            <a:pPr marL="114300" indent="-114300" eaLnBrk="1" hangingPunct="1">
              <a:lnSpc>
                <a:spcPct val="80000"/>
              </a:lnSpc>
              <a:spcBef>
                <a:spcPct val="50000"/>
              </a:spcBef>
              <a:buSzPct val="80000"/>
              <a:buFontTx/>
              <a:buChar char="•"/>
            </a:pPr>
            <a:r>
              <a:rPr lang="en-US" dirty="0">
                <a:latin typeface="Times New Roman" charset="0"/>
              </a:rPr>
              <a:t>When food handlers are </a:t>
            </a:r>
            <a:r>
              <a:rPr lang="en-US" dirty="0" smtClean="0">
                <a:latin typeface="Times New Roman" charset="0"/>
              </a:rPr>
              <a:t>sick, </a:t>
            </a:r>
            <a:r>
              <a:rPr lang="en-US" dirty="0">
                <a:latin typeface="Times New Roman" charset="0"/>
              </a:rPr>
              <a:t>you may need to restrict them from working with or around food. Sometimes, you may need to exclude them from working in the operation.</a:t>
            </a:r>
          </a:p>
          <a:p>
            <a:pPr marL="114300" indent="-114300" eaLnBrk="1" hangingPunct="1">
              <a:lnSpc>
                <a:spcPct val="80000"/>
              </a:lnSpc>
              <a:spcBef>
                <a:spcPct val="50000"/>
              </a:spcBef>
              <a:buSzPct val="80000"/>
            </a:pPr>
            <a:endParaRPr lang="en-US" dirty="0">
              <a:latin typeface="Times New Roman"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5513" eaLnBrk="0" hangingPunct="0">
              <a:defRPr sz="3200" b="1">
                <a:solidFill>
                  <a:srgbClr val="FFFFFF"/>
                </a:solidFill>
                <a:latin typeface="Arial" charset="0"/>
                <a:ea typeface="ＭＳ Ｐゴシック" charset="0"/>
              </a:defRPr>
            </a:lvl1pPr>
            <a:lvl2pPr marL="742950" indent="-285750" defTabSz="925513" eaLnBrk="0" hangingPunct="0">
              <a:defRPr sz="3200" b="1">
                <a:solidFill>
                  <a:srgbClr val="FFFFFF"/>
                </a:solidFill>
                <a:latin typeface="Arial" charset="0"/>
                <a:ea typeface="ＭＳ Ｐゴシック" charset="0"/>
              </a:defRPr>
            </a:lvl2pPr>
            <a:lvl3pPr marL="1143000" indent="-228600" defTabSz="925513" eaLnBrk="0" hangingPunct="0">
              <a:defRPr sz="3200" b="1">
                <a:solidFill>
                  <a:srgbClr val="FFFFFF"/>
                </a:solidFill>
                <a:latin typeface="Arial" charset="0"/>
                <a:ea typeface="ＭＳ Ｐゴシック" charset="0"/>
              </a:defRPr>
            </a:lvl3pPr>
            <a:lvl4pPr marL="1600200" indent="-228600" defTabSz="925513" eaLnBrk="0" hangingPunct="0">
              <a:defRPr sz="3200" b="1">
                <a:solidFill>
                  <a:srgbClr val="FFFFFF"/>
                </a:solidFill>
                <a:latin typeface="Arial" charset="0"/>
                <a:ea typeface="ＭＳ Ｐゴシック" charset="0"/>
              </a:defRPr>
            </a:lvl4pPr>
            <a:lvl5pPr marL="2057400" indent="-228600" defTabSz="925513" eaLnBrk="0" hangingPunct="0">
              <a:defRPr sz="3200" b="1">
                <a:solidFill>
                  <a:srgbClr val="FFFFFF"/>
                </a:solidFill>
                <a:latin typeface="Arial" charset="0"/>
                <a:ea typeface="ＭＳ Ｐゴシック" charset="0"/>
              </a:defRPr>
            </a:lvl5pPr>
            <a:lvl6pPr marL="2514600" indent="-228600" defTabSz="925513" eaLnBrk="0" fontAlgn="base" hangingPunct="0">
              <a:spcBef>
                <a:spcPct val="0"/>
              </a:spcBef>
              <a:spcAft>
                <a:spcPct val="0"/>
              </a:spcAft>
              <a:defRPr sz="3200" b="1">
                <a:solidFill>
                  <a:srgbClr val="FFFFFF"/>
                </a:solidFill>
                <a:latin typeface="Arial" charset="0"/>
                <a:ea typeface="ＭＳ Ｐゴシック" charset="0"/>
              </a:defRPr>
            </a:lvl6pPr>
            <a:lvl7pPr marL="2971800" indent="-228600" defTabSz="925513" eaLnBrk="0" fontAlgn="base" hangingPunct="0">
              <a:spcBef>
                <a:spcPct val="0"/>
              </a:spcBef>
              <a:spcAft>
                <a:spcPct val="0"/>
              </a:spcAft>
              <a:defRPr sz="3200" b="1">
                <a:solidFill>
                  <a:srgbClr val="FFFFFF"/>
                </a:solidFill>
                <a:latin typeface="Arial" charset="0"/>
                <a:ea typeface="ＭＳ Ｐゴシック" charset="0"/>
              </a:defRPr>
            </a:lvl7pPr>
            <a:lvl8pPr marL="3429000" indent="-228600" defTabSz="925513" eaLnBrk="0" fontAlgn="base" hangingPunct="0">
              <a:spcBef>
                <a:spcPct val="0"/>
              </a:spcBef>
              <a:spcAft>
                <a:spcPct val="0"/>
              </a:spcAft>
              <a:defRPr sz="3200" b="1">
                <a:solidFill>
                  <a:srgbClr val="FFFFFF"/>
                </a:solidFill>
                <a:latin typeface="Arial" charset="0"/>
                <a:ea typeface="ＭＳ Ｐゴシック" charset="0"/>
              </a:defRPr>
            </a:lvl8pPr>
            <a:lvl9pPr marL="3886200" indent="-228600" defTabSz="925513"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defRPr/>
            </a:pPr>
            <a:fld id="{95306CE4-5592-CD4A-8965-53B4CB9A0B75}" type="slidenum">
              <a:rPr lang="en-US" sz="1200" b="0" smtClean="0">
                <a:solidFill>
                  <a:schemeClr val="tx1"/>
                </a:solidFill>
              </a:rPr>
              <a:pPr eaLnBrk="1" hangingPunct="1">
                <a:defRPr/>
              </a:pPr>
              <a:t>9</a:t>
            </a:fld>
            <a:endParaRPr lang="en-US" sz="1200" b="0" dirty="0" smtClean="0">
              <a:solidFill>
                <a:schemeClr val="tx1"/>
              </a:solidFill>
            </a:endParaRPr>
          </a:p>
        </p:txBody>
      </p:sp>
      <p:sp>
        <p:nvSpPr>
          <p:cNvPr id="386051" name="Rectangle 2"/>
          <p:cNvSpPr>
            <a:spLocks noGrp="1" noRot="1" noChangeAspect="1" noChangeArrowheads="1" noTextEdit="1"/>
          </p:cNvSpPr>
          <p:nvPr>
            <p:ph type="sldImg"/>
          </p:nvPr>
        </p:nvSpPr>
        <p:spPr>
          <a:ln/>
        </p:spPr>
      </p:sp>
      <p:sp>
        <p:nvSpPr>
          <p:cNvPr id="2" name="Notes Placeholder 1"/>
          <p:cNvSpPr>
            <a:spLocks noGrp="1"/>
          </p:cNvSpPr>
          <p:nvPr>
            <p:ph type="body" idx="1"/>
          </p:nvPr>
        </p:nvSpPr>
        <p:spPr/>
        <p:txBody>
          <a:bodyPr/>
          <a:lstStyle/>
          <a:p>
            <a:endParaRPr lang="en-US" b="1"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2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8.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6.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12.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14.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16.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18.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20.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2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8.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6.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8.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20.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_ch1">
    <p:spTree>
      <p:nvGrpSpPr>
        <p:cNvPr id="1" name=""/>
        <p:cNvGrpSpPr/>
        <p:nvPr/>
      </p:nvGrpSpPr>
      <p:grpSpPr>
        <a:xfrm>
          <a:off x="0" y="0"/>
          <a:ext cx="0" cy="0"/>
          <a:chOff x="0" y="0"/>
          <a:chExt cx="0" cy="0"/>
        </a:xfrm>
      </p:grpSpPr>
      <p:pic>
        <p:nvPicPr>
          <p:cNvPr id="2" name="Picture 11"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388"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9"/>
          <p:cNvSpPr>
            <a:spLocks noChangeArrowheads="1"/>
          </p:cNvSpPr>
          <p:nvPr/>
        </p:nvSpPr>
        <p:spPr bwMode="auto">
          <a:xfrm>
            <a:off x="3859213" y="1357313"/>
            <a:ext cx="52768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4" name="Rectangle 11"/>
          <p:cNvSpPr>
            <a:spLocks noChangeArrowheads="1"/>
          </p:cNvSpPr>
          <p:nvPr/>
        </p:nvSpPr>
        <p:spPr bwMode="auto">
          <a:xfrm>
            <a:off x="3862388" y="3814763"/>
            <a:ext cx="5276850"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8" name="Rectangle 9"/>
          <p:cNvSpPr>
            <a:spLocks noChangeArrowheads="1"/>
          </p:cNvSpPr>
          <p:nvPr/>
        </p:nvSpPr>
        <p:spPr bwMode="auto">
          <a:xfrm>
            <a:off x="0" y="1588"/>
            <a:ext cx="3859213"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pic>
        <p:nvPicPr>
          <p:cNvPr id="9"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333" y="1357313"/>
            <a:ext cx="3861722" cy="257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900363" y="1800225"/>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2023839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Slide_ch 10">
    <p:spTree>
      <p:nvGrpSpPr>
        <p:cNvPr id="1" name=""/>
        <p:cNvGrpSpPr/>
        <p:nvPr/>
      </p:nvGrpSpPr>
      <p:grpSpPr>
        <a:xfrm>
          <a:off x="0" y="0"/>
          <a:ext cx="0" cy="0"/>
          <a:chOff x="0" y="0"/>
          <a:chExt cx="0" cy="0"/>
        </a:xfrm>
      </p:grpSpPr>
      <p:pic>
        <p:nvPicPr>
          <p:cNvPr id="2" name="Picture 10"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388"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9"/>
          <p:cNvSpPr>
            <a:spLocks noChangeArrowheads="1"/>
          </p:cNvSpPr>
          <p:nvPr/>
        </p:nvSpPr>
        <p:spPr bwMode="auto">
          <a:xfrm>
            <a:off x="3865563" y="1357313"/>
            <a:ext cx="52768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4" name="Rectangle 11"/>
          <p:cNvSpPr>
            <a:spLocks noChangeArrowheads="1"/>
          </p:cNvSpPr>
          <p:nvPr/>
        </p:nvSpPr>
        <p:spPr bwMode="auto">
          <a:xfrm>
            <a:off x="3862388" y="3814763"/>
            <a:ext cx="5276850"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8" name="Rectangle 9"/>
          <p:cNvSpPr>
            <a:spLocks noChangeArrowheads="1"/>
          </p:cNvSpPr>
          <p:nvPr/>
        </p:nvSpPr>
        <p:spPr bwMode="auto">
          <a:xfrm>
            <a:off x="0" y="1588"/>
            <a:ext cx="3862388"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pic>
        <p:nvPicPr>
          <p:cNvPr id="9"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1113" y="1359205"/>
            <a:ext cx="3870326" cy="2582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90863" y="1668463"/>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01659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2pPr>
              <a:buClr>
                <a:srgbClr val="005CAB"/>
              </a:buClr>
              <a:defRPr/>
            </a:lvl2pPr>
            <a:lvl3pPr>
              <a:buClr>
                <a:srgbClr val="005CAB"/>
              </a:buClr>
              <a:defRPr/>
            </a:lvl3pPr>
            <a:lvl4pPr>
              <a:buClr>
                <a:srgbClr val="005CAB"/>
              </a:buClr>
              <a:defRPr/>
            </a:lvl4pPr>
            <a:lvl5pPr>
              <a:buClr>
                <a:srgbClr val="005CAB"/>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1"/>
          <p:cNvSpPr>
            <a:spLocks noGrp="1"/>
          </p:cNvSpPr>
          <p:nvPr>
            <p:ph type="ftr" sz="quarter" idx="10"/>
          </p:nvPr>
        </p:nvSpPr>
        <p:spPr/>
        <p:txBody>
          <a:bodyPr/>
          <a:lstStyle>
            <a:lvl1pPr>
              <a:defRPr/>
            </a:lvl1pPr>
          </a:lstStyle>
          <a:p>
            <a:pPr>
              <a:defRPr/>
            </a:pPr>
            <a:endParaRPr lang="en-US" dirty="0"/>
          </a:p>
        </p:txBody>
      </p:sp>
      <p:sp>
        <p:nvSpPr>
          <p:cNvPr id="5" name="Slide Number Placeholder 2"/>
          <p:cNvSpPr>
            <a:spLocks noGrp="1"/>
          </p:cNvSpPr>
          <p:nvPr>
            <p:ph type="sldNum" sz="quarter" idx="11"/>
          </p:nvPr>
        </p:nvSpPr>
        <p:spPr/>
        <p:txBody>
          <a:bodyPr/>
          <a:lstStyle>
            <a:lvl1pPr>
              <a:defRPr/>
            </a:lvl1pPr>
          </a:lstStyle>
          <a:p>
            <a:pPr>
              <a:defRPr/>
            </a:pPr>
            <a:fld id="{10CD7B42-5B0C-514A-8660-E04DC503E6DB}" type="slidenum">
              <a:rPr lang="en-US"/>
              <a:pPr>
                <a:defRPr/>
              </a:pPr>
              <a:t>‹#›</a:t>
            </a:fld>
            <a:endParaRPr lang="en-US" dirty="0"/>
          </a:p>
        </p:txBody>
      </p:sp>
    </p:spTree>
    <p:extLst>
      <p:ext uri="{BB962C8B-B14F-4D97-AF65-F5344CB8AC3E}">
        <p14:creationId xmlns:p14="http://schemas.microsoft.com/office/powerpoint/2010/main" val="25554276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1"/>
          <p:cNvSpPr>
            <a:spLocks noGrp="1"/>
          </p:cNvSpPr>
          <p:nvPr>
            <p:ph type="ftr" sz="quarter" idx="10"/>
          </p:nvPr>
        </p:nvSpPr>
        <p:spPr/>
        <p:txBody>
          <a:bodyPr/>
          <a:lstStyle>
            <a:lvl1pPr>
              <a:defRPr/>
            </a:lvl1pPr>
          </a:lstStyle>
          <a:p>
            <a:pPr>
              <a:defRPr/>
            </a:pPr>
            <a:endParaRPr lang="en-US" dirty="0"/>
          </a:p>
        </p:txBody>
      </p:sp>
      <p:sp>
        <p:nvSpPr>
          <p:cNvPr id="4" name="Slide Number Placeholder 2"/>
          <p:cNvSpPr>
            <a:spLocks noGrp="1"/>
          </p:cNvSpPr>
          <p:nvPr>
            <p:ph type="sldNum" sz="quarter" idx="11"/>
          </p:nvPr>
        </p:nvSpPr>
        <p:spPr/>
        <p:txBody>
          <a:bodyPr/>
          <a:lstStyle>
            <a:lvl1pPr>
              <a:defRPr/>
            </a:lvl1pPr>
          </a:lstStyle>
          <a:p>
            <a:pPr>
              <a:defRPr/>
            </a:pPr>
            <a:fld id="{B46A596D-DB75-A842-B24C-89809DD5C4B0}" type="slidenum">
              <a:rPr lang="en-US"/>
              <a:pPr>
                <a:defRPr/>
              </a:pPr>
              <a:t>‹#›</a:t>
            </a:fld>
            <a:endParaRPr lang="en-US" dirty="0"/>
          </a:p>
        </p:txBody>
      </p:sp>
    </p:spTree>
    <p:extLst>
      <p:ext uri="{BB962C8B-B14F-4D97-AF65-F5344CB8AC3E}">
        <p14:creationId xmlns:p14="http://schemas.microsoft.com/office/powerpoint/2010/main" val="22419950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endParaRPr lang="en-US" dirty="0"/>
          </a:p>
        </p:txBody>
      </p:sp>
      <p:sp>
        <p:nvSpPr>
          <p:cNvPr id="3" name="Slide Number Placeholder 2"/>
          <p:cNvSpPr>
            <a:spLocks noGrp="1"/>
          </p:cNvSpPr>
          <p:nvPr>
            <p:ph type="sldNum" sz="quarter" idx="11"/>
          </p:nvPr>
        </p:nvSpPr>
        <p:spPr/>
        <p:txBody>
          <a:bodyPr/>
          <a:lstStyle>
            <a:lvl1pPr>
              <a:defRPr/>
            </a:lvl1pPr>
          </a:lstStyle>
          <a:p>
            <a:pPr>
              <a:defRPr/>
            </a:pPr>
            <a:fld id="{1FE9545C-610D-5C48-B794-2BF6E0EB767E}" type="slidenum">
              <a:rPr lang="en-US"/>
              <a:pPr>
                <a:defRPr/>
              </a:pPr>
              <a:t>‹#›</a:t>
            </a:fld>
            <a:endParaRPr lang="en-US" dirty="0"/>
          </a:p>
        </p:txBody>
      </p:sp>
    </p:spTree>
    <p:extLst>
      <p:ext uri="{BB962C8B-B14F-4D97-AF65-F5344CB8AC3E}">
        <p14:creationId xmlns:p14="http://schemas.microsoft.com/office/powerpoint/2010/main" val="864010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00050" y="160338"/>
            <a:ext cx="8307388" cy="51911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00049" y="1143001"/>
            <a:ext cx="8239125" cy="4648200"/>
          </a:xfrm>
        </p:spPr>
        <p:txBody>
          <a:bodyPr/>
          <a:lstStyle/>
          <a:p>
            <a:pPr lvl="0"/>
            <a:r>
              <a:rPr lang="en-US" noProof="0" dirty="0" smtClean="0"/>
              <a:t>Click icon to add table</a:t>
            </a:r>
          </a:p>
        </p:txBody>
      </p:sp>
      <p:sp>
        <p:nvSpPr>
          <p:cNvPr id="4" name="Footer Placeholder 1"/>
          <p:cNvSpPr>
            <a:spLocks noGrp="1"/>
          </p:cNvSpPr>
          <p:nvPr>
            <p:ph type="ftr" sz="quarter" idx="10"/>
          </p:nvPr>
        </p:nvSpPr>
        <p:spPr/>
        <p:txBody>
          <a:bodyPr/>
          <a:lstStyle>
            <a:lvl1pPr>
              <a:defRPr/>
            </a:lvl1pPr>
          </a:lstStyle>
          <a:p>
            <a:pPr>
              <a:defRPr/>
            </a:pPr>
            <a:endParaRPr lang="en-US" dirty="0"/>
          </a:p>
        </p:txBody>
      </p:sp>
      <p:sp>
        <p:nvSpPr>
          <p:cNvPr id="5" name="Slide Number Placeholder 2"/>
          <p:cNvSpPr>
            <a:spLocks noGrp="1"/>
          </p:cNvSpPr>
          <p:nvPr>
            <p:ph type="sldNum" sz="quarter" idx="11"/>
          </p:nvPr>
        </p:nvSpPr>
        <p:spPr/>
        <p:txBody>
          <a:bodyPr/>
          <a:lstStyle>
            <a:lvl1pPr>
              <a:defRPr/>
            </a:lvl1pPr>
          </a:lstStyle>
          <a:p>
            <a:pPr>
              <a:defRPr/>
            </a:pPr>
            <a:fld id="{76106E9D-E393-F54D-B177-119E6A34071B}" type="slidenum">
              <a:rPr lang="en-US"/>
              <a:pPr>
                <a:defRPr/>
              </a:pPr>
              <a:t>‹#›</a:t>
            </a:fld>
            <a:endParaRPr lang="en-US" dirty="0"/>
          </a:p>
        </p:txBody>
      </p:sp>
    </p:spTree>
    <p:extLst>
      <p:ext uri="{BB962C8B-B14F-4D97-AF65-F5344CB8AC3E}">
        <p14:creationId xmlns:p14="http://schemas.microsoft.com/office/powerpoint/2010/main" val="9337271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0050" y="160338"/>
            <a:ext cx="8307388" cy="51911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00050" y="1143000"/>
            <a:ext cx="2466975" cy="4983163"/>
          </a:xfrm>
        </p:spPr>
        <p:txBody>
          <a:bodyPr/>
          <a:lstStyle>
            <a:lvl1pPr marL="0" indent="0" algn="l">
              <a:buFontTx/>
              <a:buNone/>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019425" y="1143000"/>
            <a:ext cx="2466975" cy="4983163"/>
          </a:xfrm>
        </p:spPr>
        <p:txBody>
          <a:bodyPr/>
          <a:lstStyle>
            <a:lvl1pPr marL="0" indent="0">
              <a:buFontTx/>
              <a:buNone/>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1"/>
          <p:cNvSpPr>
            <a:spLocks noGrp="1"/>
          </p:cNvSpPr>
          <p:nvPr>
            <p:ph type="ftr" sz="quarter" idx="10"/>
          </p:nvPr>
        </p:nvSpPr>
        <p:spPr/>
        <p:txBody>
          <a:bodyPr/>
          <a:lstStyle>
            <a:lvl1pPr>
              <a:defRPr/>
            </a:lvl1pPr>
          </a:lstStyle>
          <a:p>
            <a:pPr>
              <a:defRPr/>
            </a:pPr>
            <a:endParaRPr lang="en-US" dirty="0"/>
          </a:p>
        </p:txBody>
      </p:sp>
      <p:sp>
        <p:nvSpPr>
          <p:cNvPr id="6" name="Slide Number Placeholder 2"/>
          <p:cNvSpPr>
            <a:spLocks noGrp="1"/>
          </p:cNvSpPr>
          <p:nvPr>
            <p:ph type="sldNum" sz="quarter" idx="11"/>
          </p:nvPr>
        </p:nvSpPr>
        <p:spPr/>
        <p:txBody>
          <a:bodyPr/>
          <a:lstStyle>
            <a:lvl1pPr>
              <a:defRPr/>
            </a:lvl1pPr>
          </a:lstStyle>
          <a:p>
            <a:pPr>
              <a:defRPr/>
            </a:pPr>
            <a:fld id="{FE78E7D2-F21A-E64F-BA0D-A63968077632}" type="slidenum">
              <a:rPr lang="en-US"/>
              <a:pPr>
                <a:defRPr/>
              </a:pPr>
              <a:t>‹#›</a:t>
            </a:fld>
            <a:endParaRPr lang="en-US" dirty="0"/>
          </a:p>
        </p:txBody>
      </p:sp>
    </p:spTree>
    <p:extLst>
      <p:ext uri="{BB962C8B-B14F-4D97-AF65-F5344CB8AC3E}">
        <p14:creationId xmlns:p14="http://schemas.microsoft.com/office/powerpoint/2010/main" val="11695774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Title Slide_ch1">
    <p:spTree>
      <p:nvGrpSpPr>
        <p:cNvPr id="1" name=""/>
        <p:cNvGrpSpPr/>
        <p:nvPr/>
      </p:nvGrpSpPr>
      <p:grpSpPr>
        <a:xfrm>
          <a:off x="0" y="0"/>
          <a:ext cx="0" cy="0"/>
          <a:chOff x="0" y="0"/>
          <a:chExt cx="0" cy="0"/>
        </a:xfrm>
      </p:grpSpPr>
      <p:pic>
        <p:nvPicPr>
          <p:cNvPr id="2" name="Picture 11"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388"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9"/>
          <p:cNvSpPr>
            <a:spLocks noChangeArrowheads="1"/>
          </p:cNvSpPr>
          <p:nvPr/>
        </p:nvSpPr>
        <p:spPr bwMode="auto">
          <a:xfrm>
            <a:off x="3859213" y="1357313"/>
            <a:ext cx="52768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4" name="Rectangle 11"/>
          <p:cNvSpPr>
            <a:spLocks noChangeArrowheads="1"/>
          </p:cNvSpPr>
          <p:nvPr/>
        </p:nvSpPr>
        <p:spPr bwMode="auto">
          <a:xfrm>
            <a:off x="3862388" y="3814763"/>
            <a:ext cx="5276850"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8" name="Rectangle 9"/>
          <p:cNvSpPr>
            <a:spLocks noChangeArrowheads="1"/>
          </p:cNvSpPr>
          <p:nvPr/>
        </p:nvSpPr>
        <p:spPr bwMode="auto">
          <a:xfrm>
            <a:off x="0" y="1588"/>
            <a:ext cx="3859213"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pic>
        <p:nvPicPr>
          <p:cNvPr id="9"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333" y="1357313"/>
            <a:ext cx="3861722" cy="257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900363" y="1800225"/>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178315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Title Slide_ch 2">
    <p:spTree>
      <p:nvGrpSpPr>
        <p:cNvPr id="1" name=""/>
        <p:cNvGrpSpPr/>
        <p:nvPr/>
      </p:nvGrpSpPr>
      <p:grpSpPr>
        <a:xfrm>
          <a:off x="0" y="0"/>
          <a:ext cx="0" cy="0"/>
          <a:chOff x="0" y="0"/>
          <a:chExt cx="0" cy="0"/>
        </a:xfrm>
      </p:grpSpPr>
      <p:pic>
        <p:nvPicPr>
          <p:cNvPr id="2" name="Picture 10"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388"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9"/>
          <p:cNvSpPr>
            <a:spLocks noChangeArrowheads="1"/>
          </p:cNvSpPr>
          <p:nvPr/>
        </p:nvSpPr>
        <p:spPr bwMode="auto">
          <a:xfrm>
            <a:off x="3854450" y="1357313"/>
            <a:ext cx="52895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4" name="Rectangle 11"/>
          <p:cNvSpPr>
            <a:spLocks noChangeArrowheads="1"/>
          </p:cNvSpPr>
          <p:nvPr/>
        </p:nvSpPr>
        <p:spPr bwMode="auto">
          <a:xfrm>
            <a:off x="3862388" y="3814763"/>
            <a:ext cx="5281612"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8" name="Rectangle 9"/>
          <p:cNvSpPr>
            <a:spLocks noChangeArrowheads="1"/>
          </p:cNvSpPr>
          <p:nvPr/>
        </p:nvSpPr>
        <p:spPr bwMode="auto">
          <a:xfrm>
            <a:off x="0" y="1588"/>
            <a:ext cx="3862388"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pic>
        <p:nvPicPr>
          <p:cNvPr id="9"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6811" y="1357313"/>
            <a:ext cx="3861722" cy="257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33713" y="1722438"/>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01529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Title Slide_ch 3">
    <p:spTree>
      <p:nvGrpSpPr>
        <p:cNvPr id="1" name=""/>
        <p:cNvGrpSpPr/>
        <p:nvPr/>
      </p:nvGrpSpPr>
      <p:grpSpPr>
        <a:xfrm>
          <a:off x="0" y="0"/>
          <a:ext cx="0" cy="0"/>
          <a:chOff x="0" y="0"/>
          <a:chExt cx="0" cy="0"/>
        </a:xfrm>
      </p:grpSpPr>
      <p:pic>
        <p:nvPicPr>
          <p:cNvPr id="2" name="Picture 10"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388"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9"/>
          <p:cNvSpPr>
            <a:spLocks noChangeArrowheads="1"/>
          </p:cNvSpPr>
          <p:nvPr/>
        </p:nvSpPr>
        <p:spPr bwMode="auto">
          <a:xfrm>
            <a:off x="3865563" y="1357313"/>
            <a:ext cx="52768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4" name="Rectangle 11"/>
          <p:cNvSpPr>
            <a:spLocks noChangeArrowheads="1"/>
          </p:cNvSpPr>
          <p:nvPr/>
        </p:nvSpPr>
        <p:spPr bwMode="auto">
          <a:xfrm>
            <a:off x="3862388" y="3814763"/>
            <a:ext cx="5276850"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8" name="Rectangle 9"/>
          <p:cNvSpPr>
            <a:spLocks noChangeArrowheads="1"/>
          </p:cNvSpPr>
          <p:nvPr/>
        </p:nvSpPr>
        <p:spPr bwMode="auto">
          <a:xfrm>
            <a:off x="0" y="1588"/>
            <a:ext cx="3862388"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pic>
        <p:nvPicPr>
          <p:cNvPr id="9"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862" y="1360488"/>
            <a:ext cx="3860664"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57525" y="1687513"/>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45784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Title Slide_ch 4">
    <p:spTree>
      <p:nvGrpSpPr>
        <p:cNvPr id="1" name=""/>
        <p:cNvGrpSpPr/>
        <p:nvPr/>
      </p:nvGrpSpPr>
      <p:grpSpPr>
        <a:xfrm>
          <a:off x="0" y="0"/>
          <a:ext cx="0" cy="0"/>
          <a:chOff x="0" y="0"/>
          <a:chExt cx="0" cy="0"/>
        </a:xfrm>
      </p:grpSpPr>
      <p:sp>
        <p:nvSpPr>
          <p:cNvPr id="2" name="Rectangle 9"/>
          <p:cNvSpPr>
            <a:spLocks noChangeArrowheads="1"/>
          </p:cNvSpPr>
          <p:nvPr/>
        </p:nvSpPr>
        <p:spPr bwMode="auto">
          <a:xfrm>
            <a:off x="0" y="1588"/>
            <a:ext cx="3862388"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pic>
        <p:nvPicPr>
          <p:cNvPr id="3" name="Picture 10"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5563"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 name="Rectangle 9"/>
          <p:cNvSpPr>
            <a:spLocks noChangeArrowheads="1"/>
          </p:cNvSpPr>
          <p:nvPr/>
        </p:nvSpPr>
        <p:spPr bwMode="auto">
          <a:xfrm>
            <a:off x="3865563" y="1357313"/>
            <a:ext cx="52768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5" name="Rectangle 11"/>
          <p:cNvSpPr>
            <a:spLocks noChangeArrowheads="1"/>
          </p:cNvSpPr>
          <p:nvPr/>
        </p:nvSpPr>
        <p:spPr bwMode="auto">
          <a:xfrm>
            <a:off x="3862388" y="3814763"/>
            <a:ext cx="5276850"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pic>
        <p:nvPicPr>
          <p:cNvPr id="9"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4763" y="1359120"/>
            <a:ext cx="3862388" cy="2572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695700" y="1563688"/>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36681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_ch 2">
    <p:spTree>
      <p:nvGrpSpPr>
        <p:cNvPr id="1" name=""/>
        <p:cNvGrpSpPr/>
        <p:nvPr/>
      </p:nvGrpSpPr>
      <p:grpSpPr>
        <a:xfrm>
          <a:off x="0" y="0"/>
          <a:ext cx="0" cy="0"/>
          <a:chOff x="0" y="0"/>
          <a:chExt cx="0" cy="0"/>
        </a:xfrm>
      </p:grpSpPr>
      <p:pic>
        <p:nvPicPr>
          <p:cNvPr id="2" name="Picture 10"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388"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9"/>
          <p:cNvSpPr>
            <a:spLocks noChangeArrowheads="1"/>
          </p:cNvSpPr>
          <p:nvPr/>
        </p:nvSpPr>
        <p:spPr bwMode="auto">
          <a:xfrm>
            <a:off x="3854450" y="1357313"/>
            <a:ext cx="52895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4" name="Rectangle 11"/>
          <p:cNvSpPr>
            <a:spLocks noChangeArrowheads="1"/>
          </p:cNvSpPr>
          <p:nvPr/>
        </p:nvSpPr>
        <p:spPr bwMode="auto">
          <a:xfrm>
            <a:off x="3862388" y="3814763"/>
            <a:ext cx="5281612"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8" name="Rectangle 9"/>
          <p:cNvSpPr>
            <a:spLocks noChangeArrowheads="1"/>
          </p:cNvSpPr>
          <p:nvPr/>
        </p:nvSpPr>
        <p:spPr bwMode="auto">
          <a:xfrm>
            <a:off x="0" y="1588"/>
            <a:ext cx="3862388"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pic>
        <p:nvPicPr>
          <p:cNvPr id="9"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6811" y="1357313"/>
            <a:ext cx="3861722" cy="257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33713" y="1722438"/>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029972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Title Slide_ch 5">
    <p:spTree>
      <p:nvGrpSpPr>
        <p:cNvPr id="1" name=""/>
        <p:cNvGrpSpPr/>
        <p:nvPr/>
      </p:nvGrpSpPr>
      <p:grpSpPr>
        <a:xfrm>
          <a:off x="0" y="0"/>
          <a:ext cx="0" cy="0"/>
          <a:chOff x="0" y="0"/>
          <a:chExt cx="0" cy="0"/>
        </a:xfrm>
      </p:grpSpPr>
      <p:pic>
        <p:nvPicPr>
          <p:cNvPr id="2" name="Picture 10"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388"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9"/>
          <p:cNvSpPr>
            <a:spLocks noChangeArrowheads="1"/>
          </p:cNvSpPr>
          <p:nvPr/>
        </p:nvSpPr>
        <p:spPr bwMode="auto">
          <a:xfrm>
            <a:off x="3865563" y="1357313"/>
            <a:ext cx="52768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4" name="Rectangle 11"/>
          <p:cNvSpPr>
            <a:spLocks noChangeArrowheads="1"/>
          </p:cNvSpPr>
          <p:nvPr/>
        </p:nvSpPr>
        <p:spPr bwMode="auto">
          <a:xfrm>
            <a:off x="3862388" y="3814763"/>
            <a:ext cx="5276850"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8" name="Rectangle 9"/>
          <p:cNvSpPr>
            <a:spLocks noChangeArrowheads="1"/>
          </p:cNvSpPr>
          <p:nvPr/>
        </p:nvSpPr>
        <p:spPr bwMode="auto">
          <a:xfrm>
            <a:off x="0" y="1588"/>
            <a:ext cx="3862388"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pic>
        <p:nvPicPr>
          <p:cNvPr id="9"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3901" y="1362075"/>
            <a:ext cx="3854585"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576638" y="1828800"/>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13824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itle Slide_ch 6">
    <p:spTree>
      <p:nvGrpSpPr>
        <p:cNvPr id="1" name=""/>
        <p:cNvGrpSpPr/>
        <p:nvPr/>
      </p:nvGrpSpPr>
      <p:grpSpPr>
        <a:xfrm>
          <a:off x="0" y="0"/>
          <a:ext cx="0" cy="0"/>
          <a:chOff x="0" y="0"/>
          <a:chExt cx="0" cy="0"/>
        </a:xfrm>
      </p:grpSpPr>
      <p:pic>
        <p:nvPicPr>
          <p:cNvPr id="2" name="Picture 10"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388"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9"/>
          <p:cNvSpPr>
            <a:spLocks noChangeArrowheads="1"/>
          </p:cNvSpPr>
          <p:nvPr/>
        </p:nvSpPr>
        <p:spPr bwMode="auto">
          <a:xfrm>
            <a:off x="3865563" y="1357313"/>
            <a:ext cx="52768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4" name="Rectangle 11"/>
          <p:cNvSpPr>
            <a:spLocks noChangeArrowheads="1"/>
          </p:cNvSpPr>
          <p:nvPr/>
        </p:nvSpPr>
        <p:spPr bwMode="auto">
          <a:xfrm>
            <a:off x="3862388" y="3814763"/>
            <a:ext cx="5276850"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8" name="Rectangle 9"/>
          <p:cNvSpPr>
            <a:spLocks noChangeArrowheads="1"/>
          </p:cNvSpPr>
          <p:nvPr/>
        </p:nvSpPr>
        <p:spPr bwMode="auto">
          <a:xfrm>
            <a:off x="0" y="1588"/>
            <a:ext cx="3862388"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pic>
        <p:nvPicPr>
          <p:cNvPr id="9"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0" y="1359120"/>
            <a:ext cx="3862388" cy="2572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700463" y="1590675"/>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1170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Title Slide_ch 7">
    <p:spTree>
      <p:nvGrpSpPr>
        <p:cNvPr id="1" name=""/>
        <p:cNvGrpSpPr/>
        <p:nvPr/>
      </p:nvGrpSpPr>
      <p:grpSpPr>
        <a:xfrm>
          <a:off x="0" y="0"/>
          <a:ext cx="0" cy="0"/>
          <a:chOff x="0" y="0"/>
          <a:chExt cx="0" cy="0"/>
        </a:xfrm>
      </p:grpSpPr>
      <p:pic>
        <p:nvPicPr>
          <p:cNvPr id="2" name="Picture 10"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388"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9"/>
          <p:cNvSpPr>
            <a:spLocks noChangeArrowheads="1"/>
          </p:cNvSpPr>
          <p:nvPr/>
        </p:nvSpPr>
        <p:spPr bwMode="auto">
          <a:xfrm>
            <a:off x="3865563" y="1357313"/>
            <a:ext cx="52768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4" name="Rectangle 11"/>
          <p:cNvSpPr>
            <a:spLocks noChangeArrowheads="1"/>
          </p:cNvSpPr>
          <p:nvPr/>
        </p:nvSpPr>
        <p:spPr bwMode="auto">
          <a:xfrm>
            <a:off x="3862388" y="3814763"/>
            <a:ext cx="5276850"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8" name="Rectangle 9"/>
          <p:cNvSpPr>
            <a:spLocks noChangeArrowheads="1"/>
          </p:cNvSpPr>
          <p:nvPr/>
        </p:nvSpPr>
        <p:spPr bwMode="auto">
          <a:xfrm>
            <a:off x="0" y="1588"/>
            <a:ext cx="3863975"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pic>
        <p:nvPicPr>
          <p:cNvPr id="9"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0" y="1363883"/>
            <a:ext cx="3862388" cy="2572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371850" y="1668463"/>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5254760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itle Slide_ch 8">
    <p:spTree>
      <p:nvGrpSpPr>
        <p:cNvPr id="1" name=""/>
        <p:cNvGrpSpPr/>
        <p:nvPr/>
      </p:nvGrpSpPr>
      <p:grpSpPr>
        <a:xfrm>
          <a:off x="0" y="0"/>
          <a:ext cx="0" cy="0"/>
          <a:chOff x="0" y="0"/>
          <a:chExt cx="0" cy="0"/>
        </a:xfrm>
      </p:grpSpPr>
      <p:pic>
        <p:nvPicPr>
          <p:cNvPr id="2" name="Picture 10"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388"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9"/>
          <p:cNvSpPr>
            <a:spLocks noChangeArrowheads="1"/>
          </p:cNvSpPr>
          <p:nvPr/>
        </p:nvSpPr>
        <p:spPr bwMode="auto">
          <a:xfrm>
            <a:off x="3859213" y="1357313"/>
            <a:ext cx="52768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4" name="Rectangle 11"/>
          <p:cNvSpPr>
            <a:spLocks noChangeArrowheads="1"/>
          </p:cNvSpPr>
          <p:nvPr/>
        </p:nvSpPr>
        <p:spPr bwMode="auto">
          <a:xfrm>
            <a:off x="3862388" y="3814763"/>
            <a:ext cx="5276850"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8" name="Rectangle 9"/>
          <p:cNvSpPr>
            <a:spLocks noChangeArrowheads="1"/>
          </p:cNvSpPr>
          <p:nvPr/>
        </p:nvSpPr>
        <p:spPr bwMode="auto">
          <a:xfrm>
            <a:off x="0" y="1588"/>
            <a:ext cx="3863975"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pic>
        <p:nvPicPr>
          <p:cNvPr id="9"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6811" y="1357313"/>
            <a:ext cx="3861722" cy="257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676650" y="1725613"/>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93493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itle Slide_ch 9">
    <p:spTree>
      <p:nvGrpSpPr>
        <p:cNvPr id="1" name=""/>
        <p:cNvGrpSpPr/>
        <p:nvPr/>
      </p:nvGrpSpPr>
      <p:grpSpPr>
        <a:xfrm>
          <a:off x="0" y="0"/>
          <a:ext cx="0" cy="0"/>
          <a:chOff x="0" y="0"/>
          <a:chExt cx="0" cy="0"/>
        </a:xfrm>
      </p:grpSpPr>
      <p:pic>
        <p:nvPicPr>
          <p:cNvPr id="2" name="Picture 10"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388"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9"/>
          <p:cNvSpPr>
            <a:spLocks noChangeArrowheads="1"/>
          </p:cNvSpPr>
          <p:nvPr/>
        </p:nvSpPr>
        <p:spPr bwMode="auto">
          <a:xfrm>
            <a:off x="3865563" y="1357313"/>
            <a:ext cx="52768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4" name="Rectangle 11"/>
          <p:cNvSpPr>
            <a:spLocks noChangeArrowheads="1"/>
          </p:cNvSpPr>
          <p:nvPr/>
        </p:nvSpPr>
        <p:spPr bwMode="auto">
          <a:xfrm>
            <a:off x="3862388" y="3814763"/>
            <a:ext cx="5276850"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8" name="Rectangle 9"/>
          <p:cNvSpPr>
            <a:spLocks noChangeArrowheads="1"/>
          </p:cNvSpPr>
          <p:nvPr/>
        </p:nvSpPr>
        <p:spPr bwMode="auto">
          <a:xfrm>
            <a:off x="0" y="1588"/>
            <a:ext cx="3862388"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pic>
        <p:nvPicPr>
          <p:cNvPr id="9"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1113" y="1362296"/>
            <a:ext cx="3867151" cy="2576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786188" y="1657350"/>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14298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Slide_ch 10">
    <p:spTree>
      <p:nvGrpSpPr>
        <p:cNvPr id="1" name=""/>
        <p:cNvGrpSpPr/>
        <p:nvPr/>
      </p:nvGrpSpPr>
      <p:grpSpPr>
        <a:xfrm>
          <a:off x="0" y="0"/>
          <a:ext cx="0" cy="0"/>
          <a:chOff x="0" y="0"/>
          <a:chExt cx="0" cy="0"/>
        </a:xfrm>
      </p:grpSpPr>
      <p:pic>
        <p:nvPicPr>
          <p:cNvPr id="2" name="Picture 10"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388"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9"/>
          <p:cNvSpPr>
            <a:spLocks noChangeArrowheads="1"/>
          </p:cNvSpPr>
          <p:nvPr/>
        </p:nvSpPr>
        <p:spPr bwMode="auto">
          <a:xfrm>
            <a:off x="3865563" y="1357313"/>
            <a:ext cx="52768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4" name="Rectangle 11"/>
          <p:cNvSpPr>
            <a:spLocks noChangeArrowheads="1"/>
          </p:cNvSpPr>
          <p:nvPr/>
        </p:nvSpPr>
        <p:spPr bwMode="auto">
          <a:xfrm>
            <a:off x="3862388" y="3814763"/>
            <a:ext cx="5276850"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8" name="Rectangle 9"/>
          <p:cNvSpPr>
            <a:spLocks noChangeArrowheads="1"/>
          </p:cNvSpPr>
          <p:nvPr/>
        </p:nvSpPr>
        <p:spPr bwMode="auto">
          <a:xfrm>
            <a:off x="0" y="1588"/>
            <a:ext cx="3862388"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pic>
        <p:nvPicPr>
          <p:cNvPr id="9"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1113" y="1359205"/>
            <a:ext cx="3870326" cy="2582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90863" y="1668463"/>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3067936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2pPr>
              <a:buClr>
                <a:srgbClr val="005CAB"/>
              </a:buClr>
              <a:defRPr/>
            </a:lvl2pPr>
            <a:lvl3pPr>
              <a:buClr>
                <a:srgbClr val="005CAB"/>
              </a:buClr>
              <a:defRPr/>
            </a:lvl3pPr>
            <a:lvl4pPr>
              <a:buClr>
                <a:srgbClr val="005CAB"/>
              </a:buClr>
              <a:defRPr/>
            </a:lvl4pPr>
            <a:lvl5pPr>
              <a:buClr>
                <a:srgbClr val="005CAB"/>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1"/>
          <p:cNvSpPr>
            <a:spLocks noGrp="1"/>
          </p:cNvSpPr>
          <p:nvPr>
            <p:ph type="ftr" sz="quarter" idx="10"/>
          </p:nvPr>
        </p:nvSpPr>
        <p:spPr/>
        <p:txBody>
          <a:bodyPr/>
          <a:lstStyle>
            <a:lvl1pPr>
              <a:defRPr/>
            </a:lvl1pPr>
          </a:lstStyle>
          <a:p>
            <a:pPr>
              <a:defRPr/>
            </a:pPr>
            <a:endParaRPr lang="en-US" dirty="0">
              <a:solidFill>
                <a:srgbClr val="000000">
                  <a:tint val="75000"/>
                </a:srgbClr>
              </a:solidFill>
              <a:latin typeface="Arial"/>
            </a:endParaRPr>
          </a:p>
        </p:txBody>
      </p:sp>
      <p:sp>
        <p:nvSpPr>
          <p:cNvPr id="5" name="Slide Number Placeholder 2"/>
          <p:cNvSpPr>
            <a:spLocks noGrp="1"/>
          </p:cNvSpPr>
          <p:nvPr>
            <p:ph type="sldNum" sz="quarter" idx="11"/>
          </p:nvPr>
        </p:nvSpPr>
        <p:spPr/>
        <p:txBody>
          <a:bodyPr/>
          <a:lstStyle>
            <a:lvl1pPr>
              <a:defRPr/>
            </a:lvl1pPr>
          </a:lstStyle>
          <a:p>
            <a:pPr>
              <a:defRPr/>
            </a:pPr>
            <a:fld id="{10CD7B42-5B0C-514A-8660-E04DC503E6DB}" type="slidenum">
              <a:rPr lang="en-US"/>
              <a:pPr>
                <a:defRPr/>
              </a:pPr>
              <a:t>‹#›</a:t>
            </a:fld>
            <a:endParaRPr lang="en-US" dirty="0"/>
          </a:p>
        </p:txBody>
      </p:sp>
    </p:spTree>
    <p:extLst>
      <p:ext uri="{BB962C8B-B14F-4D97-AF65-F5344CB8AC3E}">
        <p14:creationId xmlns:p14="http://schemas.microsoft.com/office/powerpoint/2010/main" val="34746017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1"/>
          <p:cNvSpPr>
            <a:spLocks noGrp="1"/>
          </p:cNvSpPr>
          <p:nvPr>
            <p:ph type="ftr" sz="quarter" idx="10"/>
          </p:nvPr>
        </p:nvSpPr>
        <p:spPr/>
        <p:txBody>
          <a:bodyPr/>
          <a:lstStyle>
            <a:lvl1pPr>
              <a:defRPr/>
            </a:lvl1pPr>
          </a:lstStyle>
          <a:p>
            <a:pPr>
              <a:defRPr/>
            </a:pPr>
            <a:endParaRPr lang="en-US" dirty="0">
              <a:solidFill>
                <a:srgbClr val="000000">
                  <a:tint val="75000"/>
                </a:srgbClr>
              </a:solidFill>
              <a:latin typeface="Arial"/>
            </a:endParaRPr>
          </a:p>
        </p:txBody>
      </p:sp>
      <p:sp>
        <p:nvSpPr>
          <p:cNvPr id="4" name="Slide Number Placeholder 2"/>
          <p:cNvSpPr>
            <a:spLocks noGrp="1"/>
          </p:cNvSpPr>
          <p:nvPr>
            <p:ph type="sldNum" sz="quarter" idx="11"/>
          </p:nvPr>
        </p:nvSpPr>
        <p:spPr/>
        <p:txBody>
          <a:bodyPr/>
          <a:lstStyle>
            <a:lvl1pPr>
              <a:defRPr/>
            </a:lvl1pPr>
          </a:lstStyle>
          <a:p>
            <a:pPr>
              <a:defRPr/>
            </a:pPr>
            <a:fld id="{B46A596D-DB75-A842-B24C-89809DD5C4B0}" type="slidenum">
              <a:rPr lang="en-US"/>
              <a:pPr>
                <a:defRPr/>
              </a:pPr>
              <a:t>‹#›</a:t>
            </a:fld>
            <a:endParaRPr lang="en-US" dirty="0"/>
          </a:p>
        </p:txBody>
      </p:sp>
    </p:spTree>
    <p:extLst>
      <p:ext uri="{BB962C8B-B14F-4D97-AF65-F5344CB8AC3E}">
        <p14:creationId xmlns:p14="http://schemas.microsoft.com/office/powerpoint/2010/main" val="347663231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endParaRPr lang="en-US" dirty="0">
              <a:solidFill>
                <a:srgbClr val="000000">
                  <a:tint val="75000"/>
                </a:srgbClr>
              </a:solidFill>
              <a:latin typeface="Arial"/>
            </a:endParaRPr>
          </a:p>
        </p:txBody>
      </p:sp>
      <p:sp>
        <p:nvSpPr>
          <p:cNvPr id="3" name="Slide Number Placeholder 2"/>
          <p:cNvSpPr>
            <a:spLocks noGrp="1"/>
          </p:cNvSpPr>
          <p:nvPr>
            <p:ph type="sldNum" sz="quarter" idx="11"/>
          </p:nvPr>
        </p:nvSpPr>
        <p:spPr/>
        <p:txBody>
          <a:bodyPr/>
          <a:lstStyle>
            <a:lvl1pPr>
              <a:defRPr/>
            </a:lvl1pPr>
          </a:lstStyle>
          <a:p>
            <a:pPr>
              <a:defRPr/>
            </a:pPr>
            <a:fld id="{1FE9545C-610D-5C48-B794-2BF6E0EB767E}" type="slidenum">
              <a:rPr lang="en-US"/>
              <a:pPr>
                <a:defRPr/>
              </a:pPr>
              <a:t>‹#›</a:t>
            </a:fld>
            <a:endParaRPr lang="en-US" dirty="0"/>
          </a:p>
        </p:txBody>
      </p:sp>
    </p:spTree>
    <p:extLst>
      <p:ext uri="{BB962C8B-B14F-4D97-AF65-F5344CB8AC3E}">
        <p14:creationId xmlns:p14="http://schemas.microsoft.com/office/powerpoint/2010/main" val="324164830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00050" y="160338"/>
            <a:ext cx="8307388" cy="51911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00049" y="1143001"/>
            <a:ext cx="8239125" cy="4648200"/>
          </a:xfrm>
        </p:spPr>
        <p:txBody>
          <a:bodyPr/>
          <a:lstStyle/>
          <a:p>
            <a:pPr lvl="0"/>
            <a:r>
              <a:rPr lang="en-US" noProof="0" dirty="0" smtClean="0"/>
              <a:t>Click icon to add table</a:t>
            </a:r>
          </a:p>
        </p:txBody>
      </p:sp>
      <p:sp>
        <p:nvSpPr>
          <p:cNvPr id="4" name="Footer Placeholder 1"/>
          <p:cNvSpPr>
            <a:spLocks noGrp="1"/>
          </p:cNvSpPr>
          <p:nvPr>
            <p:ph type="ftr" sz="quarter" idx="10"/>
          </p:nvPr>
        </p:nvSpPr>
        <p:spPr/>
        <p:txBody>
          <a:bodyPr/>
          <a:lstStyle>
            <a:lvl1pPr>
              <a:defRPr/>
            </a:lvl1pPr>
          </a:lstStyle>
          <a:p>
            <a:pPr>
              <a:defRPr/>
            </a:pPr>
            <a:endParaRPr lang="en-US" dirty="0">
              <a:solidFill>
                <a:srgbClr val="000000">
                  <a:tint val="75000"/>
                </a:srgbClr>
              </a:solidFill>
              <a:latin typeface="Arial"/>
            </a:endParaRPr>
          </a:p>
        </p:txBody>
      </p:sp>
      <p:sp>
        <p:nvSpPr>
          <p:cNvPr id="5" name="Slide Number Placeholder 2"/>
          <p:cNvSpPr>
            <a:spLocks noGrp="1"/>
          </p:cNvSpPr>
          <p:nvPr>
            <p:ph type="sldNum" sz="quarter" idx="11"/>
          </p:nvPr>
        </p:nvSpPr>
        <p:spPr/>
        <p:txBody>
          <a:bodyPr/>
          <a:lstStyle>
            <a:lvl1pPr>
              <a:defRPr/>
            </a:lvl1pPr>
          </a:lstStyle>
          <a:p>
            <a:pPr>
              <a:defRPr/>
            </a:pPr>
            <a:fld id="{76106E9D-E393-F54D-B177-119E6A34071B}" type="slidenum">
              <a:rPr lang="en-US"/>
              <a:pPr>
                <a:defRPr/>
              </a:pPr>
              <a:t>‹#›</a:t>
            </a:fld>
            <a:endParaRPr lang="en-US" dirty="0"/>
          </a:p>
        </p:txBody>
      </p:sp>
    </p:spTree>
    <p:extLst>
      <p:ext uri="{BB962C8B-B14F-4D97-AF65-F5344CB8AC3E}">
        <p14:creationId xmlns:p14="http://schemas.microsoft.com/office/powerpoint/2010/main" val="545633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_ch 3">
    <p:spTree>
      <p:nvGrpSpPr>
        <p:cNvPr id="1" name=""/>
        <p:cNvGrpSpPr/>
        <p:nvPr/>
      </p:nvGrpSpPr>
      <p:grpSpPr>
        <a:xfrm>
          <a:off x="0" y="0"/>
          <a:ext cx="0" cy="0"/>
          <a:chOff x="0" y="0"/>
          <a:chExt cx="0" cy="0"/>
        </a:xfrm>
      </p:grpSpPr>
      <p:pic>
        <p:nvPicPr>
          <p:cNvPr id="2" name="Picture 10"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388"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9"/>
          <p:cNvSpPr>
            <a:spLocks noChangeArrowheads="1"/>
          </p:cNvSpPr>
          <p:nvPr/>
        </p:nvSpPr>
        <p:spPr bwMode="auto">
          <a:xfrm>
            <a:off x="3865563" y="1357313"/>
            <a:ext cx="52768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4" name="Rectangle 11"/>
          <p:cNvSpPr>
            <a:spLocks noChangeArrowheads="1"/>
          </p:cNvSpPr>
          <p:nvPr/>
        </p:nvSpPr>
        <p:spPr bwMode="auto">
          <a:xfrm>
            <a:off x="3862388" y="3814763"/>
            <a:ext cx="5276850"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8" name="Rectangle 9"/>
          <p:cNvSpPr>
            <a:spLocks noChangeArrowheads="1"/>
          </p:cNvSpPr>
          <p:nvPr/>
        </p:nvSpPr>
        <p:spPr bwMode="auto">
          <a:xfrm>
            <a:off x="0" y="1588"/>
            <a:ext cx="3862388"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pic>
        <p:nvPicPr>
          <p:cNvPr id="9"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862" y="1360488"/>
            <a:ext cx="3860664"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57525" y="1687513"/>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3178226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0050" y="160338"/>
            <a:ext cx="8307388" cy="51911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00050" y="1143000"/>
            <a:ext cx="2466975" cy="4983163"/>
          </a:xfrm>
        </p:spPr>
        <p:txBody>
          <a:bodyPr/>
          <a:lstStyle>
            <a:lvl1pPr marL="0" indent="0" algn="l">
              <a:buFontTx/>
              <a:buNone/>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019425" y="1143000"/>
            <a:ext cx="2466975" cy="4983163"/>
          </a:xfrm>
        </p:spPr>
        <p:txBody>
          <a:bodyPr/>
          <a:lstStyle>
            <a:lvl1pPr marL="0" indent="0">
              <a:buFontTx/>
              <a:buNone/>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1"/>
          <p:cNvSpPr>
            <a:spLocks noGrp="1"/>
          </p:cNvSpPr>
          <p:nvPr>
            <p:ph type="ftr" sz="quarter" idx="10"/>
          </p:nvPr>
        </p:nvSpPr>
        <p:spPr/>
        <p:txBody>
          <a:bodyPr/>
          <a:lstStyle>
            <a:lvl1pPr>
              <a:defRPr/>
            </a:lvl1pPr>
          </a:lstStyle>
          <a:p>
            <a:pPr>
              <a:defRPr/>
            </a:pPr>
            <a:endParaRPr lang="en-US" dirty="0">
              <a:solidFill>
                <a:srgbClr val="000000">
                  <a:tint val="75000"/>
                </a:srgbClr>
              </a:solidFill>
              <a:latin typeface="Arial"/>
            </a:endParaRPr>
          </a:p>
        </p:txBody>
      </p:sp>
      <p:sp>
        <p:nvSpPr>
          <p:cNvPr id="6" name="Slide Number Placeholder 2"/>
          <p:cNvSpPr>
            <a:spLocks noGrp="1"/>
          </p:cNvSpPr>
          <p:nvPr>
            <p:ph type="sldNum" sz="quarter" idx="11"/>
          </p:nvPr>
        </p:nvSpPr>
        <p:spPr/>
        <p:txBody>
          <a:bodyPr/>
          <a:lstStyle>
            <a:lvl1pPr>
              <a:defRPr/>
            </a:lvl1pPr>
          </a:lstStyle>
          <a:p>
            <a:pPr>
              <a:defRPr/>
            </a:pPr>
            <a:fld id="{FE78E7D2-F21A-E64F-BA0D-A63968077632}" type="slidenum">
              <a:rPr lang="en-US"/>
              <a:pPr>
                <a:defRPr/>
              </a:pPr>
              <a:t>‹#›</a:t>
            </a:fld>
            <a:endParaRPr lang="en-US" dirty="0"/>
          </a:p>
        </p:txBody>
      </p:sp>
    </p:spTree>
    <p:extLst>
      <p:ext uri="{BB962C8B-B14F-4D97-AF65-F5344CB8AC3E}">
        <p14:creationId xmlns:p14="http://schemas.microsoft.com/office/powerpoint/2010/main" val="1721802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_ch 4">
    <p:spTree>
      <p:nvGrpSpPr>
        <p:cNvPr id="1" name=""/>
        <p:cNvGrpSpPr/>
        <p:nvPr/>
      </p:nvGrpSpPr>
      <p:grpSpPr>
        <a:xfrm>
          <a:off x="0" y="0"/>
          <a:ext cx="0" cy="0"/>
          <a:chOff x="0" y="0"/>
          <a:chExt cx="0" cy="0"/>
        </a:xfrm>
      </p:grpSpPr>
      <p:sp>
        <p:nvSpPr>
          <p:cNvPr id="2" name="Rectangle 9"/>
          <p:cNvSpPr>
            <a:spLocks noChangeArrowheads="1"/>
          </p:cNvSpPr>
          <p:nvPr/>
        </p:nvSpPr>
        <p:spPr bwMode="auto">
          <a:xfrm>
            <a:off x="0" y="1588"/>
            <a:ext cx="3862388"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pic>
        <p:nvPicPr>
          <p:cNvPr id="3" name="Picture 10"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5563"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 name="Rectangle 9"/>
          <p:cNvSpPr>
            <a:spLocks noChangeArrowheads="1"/>
          </p:cNvSpPr>
          <p:nvPr/>
        </p:nvSpPr>
        <p:spPr bwMode="auto">
          <a:xfrm>
            <a:off x="3865563" y="1357313"/>
            <a:ext cx="52768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5" name="Rectangle 11"/>
          <p:cNvSpPr>
            <a:spLocks noChangeArrowheads="1"/>
          </p:cNvSpPr>
          <p:nvPr/>
        </p:nvSpPr>
        <p:spPr bwMode="auto">
          <a:xfrm>
            <a:off x="3862388" y="3814763"/>
            <a:ext cx="5276850"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pic>
        <p:nvPicPr>
          <p:cNvPr id="9"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4763" y="1359120"/>
            <a:ext cx="3862388" cy="2572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695700" y="1563688"/>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30920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Slide_ch 5">
    <p:spTree>
      <p:nvGrpSpPr>
        <p:cNvPr id="1" name=""/>
        <p:cNvGrpSpPr/>
        <p:nvPr/>
      </p:nvGrpSpPr>
      <p:grpSpPr>
        <a:xfrm>
          <a:off x="0" y="0"/>
          <a:ext cx="0" cy="0"/>
          <a:chOff x="0" y="0"/>
          <a:chExt cx="0" cy="0"/>
        </a:xfrm>
      </p:grpSpPr>
      <p:pic>
        <p:nvPicPr>
          <p:cNvPr id="2" name="Picture 10"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388"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9"/>
          <p:cNvSpPr>
            <a:spLocks noChangeArrowheads="1"/>
          </p:cNvSpPr>
          <p:nvPr/>
        </p:nvSpPr>
        <p:spPr bwMode="auto">
          <a:xfrm>
            <a:off x="3865563" y="1357313"/>
            <a:ext cx="52768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4" name="Rectangle 11"/>
          <p:cNvSpPr>
            <a:spLocks noChangeArrowheads="1"/>
          </p:cNvSpPr>
          <p:nvPr/>
        </p:nvSpPr>
        <p:spPr bwMode="auto">
          <a:xfrm>
            <a:off x="3862388" y="3814763"/>
            <a:ext cx="5276850"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8" name="Rectangle 9"/>
          <p:cNvSpPr>
            <a:spLocks noChangeArrowheads="1"/>
          </p:cNvSpPr>
          <p:nvPr/>
        </p:nvSpPr>
        <p:spPr bwMode="auto">
          <a:xfrm>
            <a:off x="0" y="1588"/>
            <a:ext cx="3862388"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pic>
        <p:nvPicPr>
          <p:cNvPr id="9"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3901" y="1362075"/>
            <a:ext cx="3854585"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576638" y="1828800"/>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71622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itle Slide_ch 6">
    <p:spTree>
      <p:nvGrpSpPr>
        <p:cNvPr id="1" name=""/>
        <p:cNvGrpSpPr/>
        <p:nvPr/>
      </p:nvGrpSpPr>
      <p:grpSpPr>
        <a:xfrm>
          <a:off x="0" y="0"/>
          <a:ext cx="0" cy="0"/>
          <a:chOff x="0" y="0"/>
          <a:chExt cx="0" cy="0"/>
        </a:xfrm>
      </p:grpSpPr>
      <p:pic>
        <p:nvPicPr>
          <p:cNvPr id="2" name="Picture 10"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388"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9"/>
          <p:cNvSpPr>
            <a:spLocks noChangeArrowheads="1"/>
          </p:cNvSpPr>
          <p:nvPr/>
        </p:nvSpPr>
        <p:spPr bwMode="auto">
          <a:xfrm>
            <a:off x="3865563" y="1357313"/>
            <a:ext cx="52768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4" name="Rectangle 11"/>
          <p:cNvSpPr>
            <a:spLocks noChangeArrowheads="1"/>
          </p:cNvSpPr>
          <p:nvPr/>
        </p:nvSpPr>
        <p:spPr bwMode="auto">
          <a:xfrm>
            <a:off x="3862388" y="3814763"/>
            <a:ext cx="5276850"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8" name="Rectangle 9"/>
          <p:cNvSpPr>
            <a:spLocks noChangeArrowheads="1"/>
          </p:cNvSpPr>
          <p:nvPr/>
        </p:nvSpPr>
        <p:spPr bwMode="auto">
          <a:xfrm>
            <a:off x="0" y="1588"/>
            <a:ext cx="3862388"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pic>
        <p:nvPicPr>
          <p:cNvPr id="9"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0" y="1359120"/>
            <a:ext cx="3862388" cy="2572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700463" y="1590675"/>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2926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itle Slide_ch 7">
    <p:spTree>
      <p:nvGrpSpPr>
        <p:cNvPr id="1" name=""/>
        <p:cNvGrpSpPr/>
        <p:nvPr/>
      </p:nvGrpSpPr>
      <p:grpSpPr>
        <a:xfrm>
          <a:off x="0" y="0"/>
          <a:ext cx="0" cy="0"/>
          <a:chOff x="0" y="0"/>
          <a:chExt cx="0" cy="0"/>
        </a:xfrm>
      </p:grpSpPr>
      <p:pic>
        <p:nvPicPr>
          <p:cNvPr id="2" name="Picture 10"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388"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9"/>
          <p:cNvSpPr>
            <a:spLocks noChangeArrowheads="1"/>
          </p:cNvSpPr>
          <p:nvPr/>
        </p:nvSpPr>
        <p:spPr bwMode="auto">
          <a:xfrm>
            <a:off x="3865563" y="1357313"/>
            <a:ext cx="52768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4" name="Rectangle 11"/>
          <p:cNvSpPr>
            <a:spLocks noChangeArrowheads="1"/>
          </p:cNvSpPr>
          <p:nvPr/>
        </p:nvSpPr>
        <p:spPr bwMode="auto">
          <a:xfrm>
            <a:off x="3862388" y="3814763"/>
            <a:ext cx="5276850"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8" name="Rectangle 9"/>
          <p:cNvSpPr>
            <a:spLocks noChangeArrowheads="1"/>
          </p:cNvSpPr>
          <p:nvPr/>
        </p:nvSpPr>
        <p:spPr bwMode="auto">
          <a:xfrm>
            <a:off x="0" y="1588"/>
            <a:ext cx="3863975"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pic>
        <p:nvPicPr>
          <p:cNvPr id="9"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0" y="1363883"/>
            <a:ext cx="3862388" cy="2572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371850" y="1668463"/>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5849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itle Slide_ch 8">
    <p:spTree>
      <p:nvGrpSpPr>
        <p:cNvPr id="1" name=""/>
        <p:cNvGrpSpPr/>
        <p:nvPr/>
      </p:nvGrpSpPr>
      <p:grpSpPr>
        <a:xfrm>
          <a:off x="0" y="0"/>
          <a:ext cx="0" cy="0"/>
          <a:chOff x="0" y="0"/>
          <a:chExt cx="0" cy="0"/>
        </a:xfrm>
      </p:grpSpPr>
      <p:pic>
        <p:nvPicPr>
          <p:cNvPr id="2" name="Picture 10"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388"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9"/>
          <p:cNvSpPr>
            <a:spLocks noChangeArrowheads="1"/>
          </p:cNvSpPr>
          <p:nvPr/>
        </p:nvSpPr>
        <p:spPr bwMode="auto">
          <a:xfrm>
            <a:off x="3859213" y="1357313"/>
            <a:ext cx="52768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4" name="Rectangle 11"/>
          <p:cNvSpPr>
            <a:spLocks noChangeArrowheads="1"/>
          </p:cNvSpPr>
          <p:nvPr/>
        </p:nvSpPr>
        <p:spPr bwMode="auto">
          <a:xfrm>
            <a:off x="3862388" y="3814763"/>
            <a:ext cx="5276850"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8" name="Rectangle 9"/>
          <p:cNvSpPr>
            <a:spLocks noChangeArrowheads="1"/>
          </p:cNvSpPr>
          <p:nvPr/>
        </p:nvSpPr>
        <p:spPr bwMode="auto">
          <a:xfrm>
            <a:off x="0" y="1588"/>
            <a:ext cx="3863975"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pic>
        <p:nvPicPr>
          <p:cNvPr id="9"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6811" y="1357313"/>
            <a:ext cx="3861722" cy="257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676650" y="1725613"/>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5615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Title Slide_ch 9">
    <p:spTree>
      <p:nvGrpSpPr>
        <p:cNvPr id="1" name=""/>
        <p:cNvGrpSpPr/>
        <p:nvPr/>
      </p:nvGrpSpPr>
      <p:grpSpPr>
        <a:xfrm>
          <a:off x="0" y="0"/>
          <a:ext cx="0" cy="0"/>
          <a:chOff x="0" y="0"/>
          <a:chExt cx="0" cy="0"/>
        </a:xfrm>
      </p:grpSpPr>
      <p:pic>
        <p:nvPicPr>
          <p:cNvPr id="2" name="Picture 10"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388"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9"/>
          <p:cNvSpPr>
            <a:spLocks noChangeArrowheads="1"/>
          </p:cNvSpPr>
          <p:nvPr/>
        </p:nvSpPr>
        <p:spPr bwMode="auto">
          <a:xfrm>
            <a:off x="3865563" y="1357313"/>
            <a:ext cx="52768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4" name="Rectangle 11"/>
          <p:cNvSpPr>
            <a:spLocks noChangeArrowheads="1"/>
          </p:cNvSpPr>
          <p:nvPr/>
        </p:nvSpPr>
        <p:spPr bwMode="auto">
          <a:xfrm>
            <a:off x="3862388" y="3814763"/>
            <a:ext cx="5276850"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8" name="Rectangle 9"/>
          <p:cNvSpPr>
            <a:spLocks noChangeArrowheads="1"/>
          </p:cNvSpPr>
          <p:nvPr/>
        </p:nvSpPr>
        <p:spPr bwMode="auto">
          <a:xfrm>
            <a:off x="0" y="1588"/>
            <a:ext cx="3862388"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pic>
        <p:nvPicPr>
          <p:cNvPr id="9"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1113" y="1362296"/>
            <a:ext cx="3867151" cy="2576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786188" y="1657350"/>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3559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image" Target="../media/image2.png"/><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image" Target="../media/image1.png"/><Relationship Id="rId2" Type="http://schemas.openxmlformats.org/officeDocument/2006/relationships/slideLayout" Target="../slideLayouts/slideLayout17.xml"/><Relationship Id="rId16" Type="http://schemas.openxmlformats.org/officeDocument/2006/relationships/theme" Target="../theme/theme2.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4" name="Picture 2" descr="headbar_0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9144000" cy="750888"/>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051" name="Rectangle 3"/>
          <p:cNvSpPr>
            <a:spLocks noGrp="1" noChangeArrowheads="1"/>
          </p:cNvSpPr>
          <p:nvPr>
            <p:ph type="title"/>
          </p:nvPr>
        </p:nvSpPr>
        <p:spPr bwMode="auto">
          <a:xfrm>
            <a:off x="400050" y="160338"/>
            <a:ext cx="83073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spAutoFit/>
          </a:bodyPr>
          <a:lstStyle/>
          <a:p>
            <a:pPr lvl="0"/>
            <a:r>
              <a:rPr lang="en-US"/>
              <a:t>Click to edit Master title style</a:t>
            </a:r>
          </a:p>
        </p:txBody>
      </p:sp>
      <p:sp>
        <p:nvSpPr>
          <p:cNvPr id="2052" name="Rectangle 4"/>
          <p:cNvSpPr>
            <a:spLocks noGrp="1" noChangeArrowheads="1"/>
          </p:cNvSpPr>
          <p:nvPr>
            <p:ph type="body" idx="1"/>
          </p:nvPr>
        </p:nvSpPr>
        <p:spPr bwMode="auto">
          <a:xfrm>
            <a:off x="409575" y="1143000"/>
            <a:ext cx="8220075" cy="4983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54" name="Straight Connector 12"/>
          <p:cNvCxnSpPr>
            <a:cxnSpLocks noChangeShapeType="1"/>
          </p:cNvCxnSpPr>
          <p:nvPr/>
        </p:nvCxnSpPr>
        <p:spPr bwMode="auto">
          <a:xfrm>
            <a:off x="-1588" y="38100"/>
            <a:ext cx="9144001" cy="0"/>
          </a:xfrm>
          <a:prstGeom prst="line">
            <a:avLst/>
          </a:prstGeom>
          <a:noFill/>
          <a:ln w="76200">
            <a:solidFill>
              <a:srgbClr val="B5121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055" name="Straight Connector 14"/>
          <p:cNvCxnSpPr>
            <a:cxnSpLocks noChangeShapeType="1"/>
          </p:cNvCxnSpPr>
          <p:nvPr/>
        </p:nvCxnSpPr>
        <p:spPr bwMode="auto">
          <a:xfrm>
            <a:off x="-1588" y="750888"/>
            <a:ext cx="9144001" cy="0"/>
          </a:xfrm>
          <a:prstGeom prst="line">
            <a:avLst/>
          </a:prstGeom>
          <a:noFill/>
          <a:ln w="34925">
            <a:solidFill>
              <a:srgbClr val="B5121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ea typeface="+mn-ea"/>
                <a:cs typeface="+mn-cs"/>
              </a:defRPr>
            </a:lvl1pPr>
          </a:lstStyle>
          <a:p>
            <a:pPr>
              <a:defRPr/>
            </a:pPr>
            <a:endParaRPr lang="en-US" dirty="0"/>
          </a:p>
        </p:txBody>
      </p:sp>
      <p:sp>
        <p:nvSpPr>
          <p:cNvPr id="3" name="Slide Number Placeholder 2"/>
          <p:cNvSpPr>
            <a:spLocks noGrp="1"/>
          </p:cNvSpPr>
          <p:nvPr>
            <p:ph type="sldNum" sz="quarter" idx="4"/>
          </p:nvPr>
        </p:nvSpPr>
        <p:spPr>
          <a:xfrm>
            <a:off x="428625" y="6353175"/>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005CAB"/>
                </a:solidFill>
                <a:latin typeface="Arial Narrow" charset="0"/>
                <a:cs typeface="+mn-cs"/>
              </a:defRPr>
            </a:lvl1pPr>
          </a:lstStyle>
          <a:p>
            <a:pPr>
              <a:defRPr/>
            </a:pPr>
            <a:fld id="{B2689DD5-54FA-EB46-8645-722075446EAA}" type="slidenum">
              <a:rPr lang="en-US"/>
              <a:pPr>
                <a:defRPr/>
              </a:pPr>
              <a:t>‹#›</a:t>
            </a:fld>
            <a:endParaRPr lang="en-US" dirty="0"/>
          </a:p>
        </p:txBody>
      </p:sp>
      <p:pic>
        <p:nvPicPr>
          <p:cNvPr id="12" name="Picture 3"/>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450" r:id="rId1"/>
    <p:sldLayoutId id="2147484451" r:id="rId2"/>
    <p:sldLayoutId id="2147484452" r:id="rId3"/>
    <p:sldLayoutId id="2147484453" r:id="rId4"/>
    <p:sldLayoutId id="2147484454" r:id="rId5"/>
    <p:sldLayoutId id="2147484455" r:id="rId6"/>
    <p:sldLayoutId id="2147484456" r:id="rId7"/>
    <p:sldLayoutId id="2147484457" r:id="rId8"/>
    <p:sldLayoutId id="2147484458" r:id="rId9"/>
    <p:sldLayoutId id="2147484459" r:id="rId10"/>
    <p:sldLayoutId id="2147484436" r:id="rId11"/>
    <p:sldLayoutId id="2147484440" r:id="rId12"/>
    <p:sldLayoutId id="2147484441" r:id="rId13"/>
    <p:sldLayoutId id="2147484446" r:id="rId14"/>
    <p:sldLayoutId id="2147484447" r:id="rId15"/>
  </p:sldLayoutIdLst>
  <p:timing>
    <p:tnLst>
      <p:par>
        <p:cTn id="1" dur="indefinite" restart="never" nodeType="tmRoot"/>
      </p:par>
    </p:tnLst>
  </p:timing>
  <p:txStyles>
    <p:titleStyle>
      <a:lvl1pPr algn="l" rtl="0" eaLnBrk="0" fontAlgn="base" hangingPunct="0">
        <a:spcBef>
          <a:spcPct val="0"/>
        </a:spcBef>
        <a:spcAft>
          <a:spcPct val="0"/>
        </a:spcAft>
        <a:defRPr sz="2800" b="1">
          <a:solidFill>
            <a:schemeClr val="bg1"/>
          </a:solidFill>
          <a:latin typeface="+mj-lt"/>
          <a:ea typeface="ＭＳ Ｐゴシック" charset="0"/>
          <a:cs typeface="ＭＳ Ｐゴシック" charset="0"/>
        </a:defRPr>
      </a:lvl1pPr>
      <a:lvl2pPr algn="l" rtl="0" eaLnBrk="0" fontAlgn="base" hangingPunct="0">
        <a:spcBef>
          <a:spcPct val="0"/>
        </a:spcBef>
        <a:spcAft>
          <a:spcPct val="0"/>
        </a:spcAft>
        <a:defRPr sz="2800" b="1">
          <a:solidFill>
            <a:schemeClr val="bg1"/>
          </a:solidFill>
          <a:latin typeface="Arial Narrow" pitchFamily="34" charset="0"/>
          <a:ea typeface="ＭＳ Ｐゴシック" charset="0"/>
          <a:cs typeface="ＭＳ Ｐゴシック" charset="0"/>
        </a:defRPr>
      </a:lvl2pPr>
      <a:lvl3pPr algn="l" rtl="0" eaLnBrk="0" fontAlgn="base" hangingPunct="0">
        <a:spcBef>
          <a:spcPct val="0"/>
        </a:spcBef>
        <a:spcAft>
          <a:spcPct val="0"/>
        </a:spcAft>
        <a:defRPr sz="2800" b="1">
          <a:solidFill>
            <a:schemeClr val="bg1"/>
          </a:solidFill>
          <a:latin typeface="Arial Narrow" pitchFamily="34" charset="0"/>
          <a:ea typeface="ＭＳ Ｐゴシック" charset="0"/>
          <a:cs typeface="ＭＳ Ｐゴシック" charset="0"/>
        </a:defRPr>
      </a:lvl3pPr>
      <a:lvl4pPr algn="l" rtl="0" eaLnBrk="0" fontAlgn="base" hangingPunct="0">
        <a:spcBef>
          <a:spcPct val="0"/>
        </a:spcBef>
        <a:spcAft>
          <a:spcPct val="0"/>
        </a:spcAft>
        <a:defRPr sz="2800" b="1">
          <a:solidFill>
            <a:schemeClr val="bg1"/>
          </a:solidFill>
          <a:latin typeface="Arial Narrow" pitchFamily="34" charset="0"/>
          <a:ea typeface="ＭＳ Ｐゴシック" charset="0"/>
          <a:cs typeface="ＭＳ Ｐゴシック" charset="0"/>
        </a:defRPr>
      </a:lvl4pPr>
      <a:lvl5pPr algn="l" rtl="0" eaLnBrk="0" fontAlgn="base" hangingPunct="0">
        <a:spcBef>
          <a:spcPct val="0"/>
        </a:spcBef>
        <a:spcAft>
          <a:spcPct val="0"/>
        </a:spcAft>
        <a:defRPr sz="2800" b="1">
          <a:solidFill>
            <a:schemeClr val="bg1"/>
          </a:solidFill>
          <a:latin typeface="Arial Narrow" pitchFamily="34" charset="0"/>
          <a:ea typeface="ＭＳ Ｐゴシック" charset="0"/>
          <a:cs typeface="ＭＳ Ｐゴシック" charset="0"/>
        </a:defRPr>
      </a:lvl5pPr>
      <a:lvl6pPr marL="457200" algn="l" rtl="0" eaLnBrk="1" fontAlgn="base" hangingPunct="1">
        <a:spcBef>
          <a:spcPct val="0"/>
        </a:spcBef>
        <a:spcAft>
          <a:spcPct val="0"/>
        </a:spcAft>
        <a:defRPr sz="2800" b="1">
          <a:solidFill>
            <a:schemeClr val="bg1"/>
          </a:solidFill>
          <a:latin typeface="Arial Narrow" pitchFamily="34" charset="0"/>
        </a:defRPr>
      </a:lvl6pPr>
      <a:lvl7pPr marL="914400" algn="l" rtl="0" eaLnBrk="1" fontAlgn="base" hangingPunct="1">
        <a:spcBef>
          <a:spcPct val="0"/>
        </a:spcBef>
        <a:spcAft>
          <a:spcPct val="0"/>
        </a:spcAft>
        <a:defRPr sz="2800" b="1">
          <a:solidFill>
            <a:schemeClr val="bg1"/>
          </a:solidFill>
          <a:latin typeface="Arial Narrow" pitchFamily="34" charset="0"/>
        </a:defRPr>
      </a:lvl7pPr>
      <a:lvl8pPr marL="1371600" algn="l" rtl="0" eaLnBrk="1" fontAlgn="base" hangingPunct="1">
        <a:spcBef>
          <a:spcPct val="0"/>
        </a:spcBef>
        <a:spcAft>
          <a:spcPct val="0"/>
        </a:spcAft>
        <a:defRPr sz="2800" b="1">
          <a:solidFill>
            <a:schemeClr val="bg1"/>
          </a:solidFill>
          <a:latin typeface="Arial Narrow" pitchFamily="34" charset="0"/>
        </a:defRPr>
      </a:lvl8pPr>
      <a:lvl9pPr marL="1828800" algn="l" rtl="0" eaLnBrk="1" fontAlgn="base" hangingPunct="1">
        <a:spcBef>
          <a:spcPct val="0"/>
        </a:spcBef>
        <a:spcAft>
          <a:spcPct val="0"/>
        </a:spcAft>
        <a:defRPr sz="2800" b="1">
          <a:solidFill>
            <a:schemeClr val="bg1"/>
          </a:solidFill>
          <a:latin typeface="Arial Narrow" pitchFamily="34" charset="0"/>
        </a:defRPr>
      </a:lvl9pPr>
    </p:titleStyle>
    <p:bodyStyle>
      <a:lvl1pPr marL="457200" indent="-457200" algn="l" rtl="0" eaLnBrk="0" fontAlgn="base" hangingPunct="0">
        <a:lnSpc>
          <a:spcPct val="90000"/>
        </a:lnSpc>
        <a:spcBef>
          <a:spcPct val="100000"/>
        </a:spcBef>
        <a:spcAft>
          <a:spcPct val="0"/>
        </a:spcAft>
        <a:buClr>
          <a:srgbClr val="009DDC"/>
        </a:buClr>
        <a:buSzPct val="75000"/>
        <a:buFont typeface="Wingdings" charset="0"/>
        <a:defRPr sz="2400" b="1">
          <a:solidFill>
            <a:srgbClr val="005CAB"/>
          </a:solidFill>
          <a:latin typeface="+mj-lt"/>
          <a:ea typeface="ＭＳ Ｐゴシック" charset="0"/>
          <a:cs typeface="ＭＳ Ｐゴシック" charset="0"/>
        </a:defRPr>
      </a:lvl1pPr>
      <a:lvl2pPr marL="347472" indent="-347472" algn="l" rtl="0" eaLnBrk="0" fontAlgn="base" hangingPunct="0">
        <a:lnSpc>
          <a:spcPct val="100000"/>
        </a:lnSpc>
        <a:spcBef>
          <a:spcPts val="900"/>
        </a:spcBef>
        <a:spcAft>
          <a:spcPct val="0"/>
        </a:spcAft>
        <a:buClr>
          <a:srgbClr val="005CAB"/>
        </a:buClr>
        <a:buSzPct val="75000"/>
        <a:buFont typeface="Wingdings" charset="0"/>
        <a:buChar char="l"/>
        <a:defRPr sz="2200">
          <a:solidFill>
            <a:srgbClr val="231F20"/>
          </a:solidFill>
          <a:latin typeface="+mj-lt"/>
          <a:ea typeface="ＭＳ Ｐゴシック" charset="0"/>
        </a:defRPr>
      </a:lvl2pPr>
      <a:lvl3pPr marL="694944" indent="-347472" algn="l" rtl="0" eaLnBrk="0" fontAlgn="base" hangingPunct="0">
        <a:lnSpc>
          <a:spcPct val="100000"/>
        </a:lnSpc>
        <a:spcBef>
          <a:spcPts val="900"/>
        </a:spcBef>
        <a:spcAft>
          <a:spcPct val="0"/>
        </a:spcAft>
        <a:buClr>
          <a:srgbClr val="005CAB"/>
        </a:buClr>
        <a:buSzPct val="75000"/>
        <a:buFont typeface="Courier New" charset="0"/>
        <a:buChar char="o"/>
        <a:defRPr sz="2000">
          <a:solidFill>
            <a:srgbClr val="231F20"/>
          </a:solidFill>
          <a:latin typeface="+mj-lt"/>
          <a:ea typeface="ＭＳ Ｐゴシック" charset="0"/>
        </a:defRPr>
      </a:lvl3pPr>
      <a:lvl4pPr marL="1042416" indent="-347472" algn="l" rtl="0" eaLnBrk="0" fontAlgn="base" hangingPunct="0">
        <a:lnSpc>
          <a:spcPct val="100000"/>
        </a:lnSpc>
        <a:spcBef>
          <a:spcPts val="900"/>
        </a:spcBef>
        <a:spcAft>
          <a:spcPct val="0"/>
        </a:spcAft>
        <a:buClr>
          <a:srgbClr val="005CAB"/>
        </a:buClr>
        <a:buSzPct val="75000"/>
        <a:buFont typeface="Wingdings" charset="0"/>
        <a:buChar char="§"/>
        <a:defRPr>
          <a:solidFill>
            <a:srgbClr val="231F20"/>
          </a:solidFill>
          <a:latin typeface="+mj-lt"/>
          <a:ea typeface="ＭＳ Ｐゴシック" charset="0"/>
        </a:defRPr>
      </a:lvl4pPr>
      <a:lvl5pPr marL="1389888" indent="-347472" algn="l" rtl="0" eaLnBrk="0" fontAlgn="base" hangingPunct="0">
        <a:lnSpc>
          <a:spcPct val="100000"/>
        </a:lnSpc>
        <a:spcBef>
          <a:spcPts val="900"/>
        </a:spcBef>
        <a:spcAft>
          <a:spcPct val="0"/>
        </a:spcAft>
        <a:buClr>
          <a:srgbClr val="005CAB"/>
        </a:buClr>
        <a:buSzPct val="75000"/>
        <a:buFont typeface="Arial" charset="0"/>
        <a:buChar char="•"/>
        <a:defRPr sz="1600">
          <a:solidFill>
            <a:srgbClr val="231F20"/>
          </a:solidFill>
          <a:latin typeface="+mj-lt"/>
          <a:ea typeface="ＭＳ Ｐゴシック" charset="0"/>
        </a:defRPr>
      </a:lvl5pPr>
      <a:lvl6pPr marL="2366963" indent="-419100" algn="l" rtl="0" eaLnBrk="1" fontAlgn="base" hangingPunct="1">
        <a:lnSpc>
          <a:spcPct val="90000"/>
        </a:lnSpc>
        <a:spcBef>
          <a:spcPct val="50000"/>
        </a:spcBef>
        <a:spcAft>
          <a:spcPct val="0"/>
        </a:spcAft>
        <a:buClr>
          <a:srgbClr val="0093D3"/>
        </a:buClr>
        <a:buSzPct val="75000"/>
        <a:buFont typeface="Wingdings" pitchFamily="2" charset="2"/>
        <a:defRPr sz="2000">
          <a:solidFill>
            <a:srgbClr val="231F20"/>
          </a:solidFill>
          <a:latin typeface="+mn-lt"/>
        </a:defRPr>
      </a:lvl6pPr>
      <a:lvl7pPr marL="2824163" indent="-419100" algn="l" rtl="0" eaLnBrk="1" fontAlgn="base" hangingPunct="1">
        <a:lnSpc>
          <a:spcPct val="90000"/>
        </a:lnSpc>
        <a:spcBef>
          <a:spcPct val="50000"/>
        </a:spcBef>
        <a:spcAft>
          <a:spcPct val="0"/>
        </a:spcAft>
        <a:buClr>
          <a:srgbClr val="0093D3"/>
        </a:buClr>
        <a:buSzPct val="75000"/>
        <a:buFont typeface="Wingdings" pitchFamily="2" charset="2"/>
        <a:defRPr sz="2000">
          <a:solidFill>
            <a:srgbClr val="231F20"/>
          </a:solidFill>
          <a:latin typeface="+mn-lt"/>
        </a:defRPr>
      </a:lvl7pPr>
      <a:lvl8pPr marL="3281363" indent="-419100" algn="l" rtl="0" eaLnBrk="1" fontAlgn="base" hangingPunct="1">
        <a:lnSpc>
          <a:spcPct val="90000"/>
        </a:lnSpc>
        <a:spcBef>
          <a:spcPct val="50000"/>
        </a:spcBef>
        <a:spcAft>
          <a:spcPct val="0"/>
        </a:spcAft>
        <a:buClr>
          <a:srgbClr val="0093D3"/>
        </a:buClr>
        <a:buSzPct val="75000"/>
        <a:buFont typeface="Wingdings" pitchFamily="2" charset="2"/>
        <a:defRPr sz="2000">
          <a:solidFill>
            <a:srgbClr val="231F20"/>
          </a:solidFill>
          <a:latin typeface="+mn-lt"/>
        </a:defRPr>
      </a:lvl8pPr>
      <a:lvl9pPr marL="3738563" indent="-419100" algn="l" rtl="0" eaLnBrk="1" fontAlgn="base" hangingPunct="1">
        <a:lnSpc>
          <a:spcPct val="90000"/>
        </a:lnSpc>
        <a:spcBef>
          <a:spcPct val="50000"/>
        </a:spcBef>
        <a:spcAft>
          <a:spcPct val="0"/>
        </a:spcAft>
        <a:buClr>
          <a:srgbClr val="0093D3"/>
        </a:buClr>
        <a:buSzPct val="75000"/>
        <a:buFont typeface="Wingdings" pitchFamily="2" charset="2"/>
        <a:defRPr sz="2000">
          <a:solidFill>
            <a:srgbClr val="231F2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4" name="Picture 2" descr="headbar_0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9144000" cy="750888"/>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051" name="Rectangle 3"/>
          <p:cNvSpPr>
            <a:spLocks noGrp="1" noChangeArrowheads="1"/>
          </p:cNvSpPr>
          <p:nvPr>
            <p:ph type="title"/>
          </p:nvPr>
        </p:nvSpPr>
        <p:spPr bwMode="auto">
          <a:xfrm>
            <a:off x="400050" y="160338"/>
            <a:ext cx="83073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spAutoFit/>
          </a:bodyPr>
          <a:lstStyle/>
          <a:p>
            <a:pPr lvl="0"/>
            <a:r>
              <a:rPr lang="en-US"/>
              <a:t>Click to edit Master title style</a:t>
            </a:r>
          </a:p>
        </p:txBody>
      </p:sp>
      <p:sp>
        <p:nvSpPr>
          <p:cNvPr id="2052" name="Rectangle 4"/>
          <p:cNvSpPr>
            <a:spLocks noGrp="1" noChangeArrowheads="1"/>
          </p:cNvSpPr>
          <p:nvPr>
            <p:ph type="body" idx="1"/>
          </p:nvPr>
        </p:nvSpPr>
        <p:spPr bwMode="auto">
          <a:xfrm>
            <a:off x="409575" y="1143000"/>
            <a:ext cx="8220075" cy="4983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54" name="Straight Connector 12"/>
          <p:cNvCxnSpPr>
            <a:cxnSpLocks noChangeShapeType="1"/>
          </p:cNvCxnSpPr>
          <p:nvPr/>
        </p:nvCxnSpPr>
        <p:spPr bwMode="auto">
          <a:xfrm>
            <a:off x="-1588" y="38100"/>
            <a:ext cx="9144001" cy="0"/>
          </a:xfrm>
          <a:prstGeom prst="line">
            <a:avLst/>
          </a:prstGeom>
          <a:noFill/>
          <a:ln w="76200">
            <a:solidFill>
              <a:srgbClr val="B5121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055" name="Straight Connector 14"/>
          <p:cNvCxnSpPr>
            <a:cxnSpLocks noChangeShapeType="1"/>
          </p:cNvCxnSpPr>
          <p:nvPr/>
        </p:nvCxnSpPr>
        <p:spPr bwMode="auto">
          <a:xfrm>
            <a:off x="-1588" y="750888"/>
            <a:ext cx="9144001" cy="0"/>
          </a:xfrm>
          <a:prstGeom prst="line">
            <a:avLst/>
          </a:prstGeom>
          <a:noFill/>
          <a:ln w="34925">
            <a:solidFill>
              <a:srgbClr val="B5121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ea typeface="+mn-ea"/>
                <a:cs typeface="+mn-cs"/>
              </a:defRPr>
            </a:lvl1pPr>
          </a:lstStyle>
          <a:p>
            <a:pPr>
              <a:defRPr/>
            </a:pPr>
            <a:endParaRPr lang="en-US" dirty="0">
              <a:solidFill>
                <a:srgbClr val="000000">
                  <a:tint val="75000"/>
                </a:srgbClr>
              </a:solidFill>
              <a:latin typeface="Arial"/>
            </a:endParaRPr>
          </a:p>
        </p:txBody>
      </p:sp>
      <p:sp>
        <p:nvSpPr>
          <p:cNvPr id="3" name="Slide Number Placeholder 2"/>
          <p:cNvSpPr>
            <a:spLocks noGrp="1"/>
          </p:cNvSpPr>
          <p:nvPr>
            <p:ph type="sldNum" sz="quarter" idx="4"/>
          </p:nvPr>
        </p:nvSpPr>
        <p:spPr>
          <a:xfrm>
            <a:off x="428625" y="6353175"/>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005CAB"/>
                </a:solidFill>
                <a:latin typeface="Arial Narrow" charset="0"/>
                <a:cs typeface="+mn-cs"/>
              </a:defRPr>
            </a:lvl1pPr>
          </a:lstStyle>
          <a:p>
            <a:pPr>
              <a:defRPr/>
            </a:pPr>
            <a:fld id="{B2689DD5-54FA-EB46-8645-722075446EAA}" type="slidenum">
              <a:rPr lang="en-US">
                <a:ea typeface="+mn-ea"/>
              </a:rPr>
              <a:pPr>
                <a:defRPr/>
              </a:pPr>
              <a:t>‹#›</a:t>
            </a:fld>
            <a:endParaRPr lang="en-US" dirty="0">
              <a:ea typeface="+mn-ea"/>
            </a:endParaRPr>
          </a:p>
        </p:txBody>
      </p:sp>
      <p:pic>
        <p:nvPicPr>
          <p:cNvPr id="12" name="Picture 3"/>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9252845"/>
      </p:ext>
    </p:extLst>
  </p:cSld>
  <p:clrMap bg1="lt1" tx1="dk1" bg2="lt2" tx2="dk2" accent1="accent1" accent2="accent2" accent3="accent3" accent4="accent4" accent5="accent5" accent6="accent6" hlink="hlink" folHlink="folHlink"/>
  <p:sldLayoutIdLst>
    <p:sldLayoutId id="2147484461" r:id="rId1"/>
    <p:sldLayoutId id="2147484462" r:id="rId2"/>
    <p:sldLayoutId id="2147484463" r:id="rId3"/>
    <p:sldLayoutId id="2147484464" r:id="rId4"/>
    <p:sldLayoutId id="2147484465" r:id="rId5"/>
    <p:sldLayoutId id="2147484466" r:id="rId6"/>
    <p:sldLayoutId id="2147484467" r:id="rId7"/>
    <p:sldLayoutId id="2147484468" r:id="rId8"/>
    <p:sldLayoutId id="2147484469" r:id="rId9"/>
    <p:sldLayoutId id="2147484470" r:id="rId10"/>
    <p:sldLayoutId id="2147484471" r:id="rId11"/>
    <p:sldLayoutId id="2147484472" r:id="rId12"/>
    <p:sldLayoutId id="2147484473" r:id="rId13"/>
    <p:sldLayoutId id="2147484474" r:id="rId14"/>
    <p:sldLayoutId id="2147484475" r:id="rId15"/>
  </p:sldLayoutIdLst>
  <p:timing>
    <p:tnLst>
      <p:par>
        <p:cTn id="1" dur="indefinite" restart="never" nodeType="tmRoot"/>
      </p:par>
    </p:tnLst>
  </p:timing>
  <p:txStyles>
    <p:titleStyle>
      <a:lvl1pPr algn="l" rtl="0" eaLnBrk="0" fontAlgn="base" hangingPunct="0">
        <a:spcBef>
          <a:spcPct val="0"/>
        </a:spcBef>
        <a:spcAft>
          <a:spcPct val="0"/>
        </a:spcAft>
        <a:defRPr sz="2800" b="1">
          <a:solidFill>
            <a:schemeClr val="bg1"/>
          </a:solidFill>
          <a:latin typeface="+mj-lt"/>
          <a:ea typeface="ＭＳ Ｐゴシック" charset="0"/>
          <a:cs typeface="ＭＳ Ｐゴシック" charset="0"/>
        </a:defRPr>
      </a:lvl1pPr>
      <a:lvl2pPr algn="l" rtl="0" eaLnBrk="0" fontAlgn="base" hangingPunct="0">
        <a:spcBef>
          <a:spcPct val="0"/>
        </a:spcBef>
        <a:spcAft>
          <a:spcPct val="0"/>
        </a:spcAft>
        <a:defRPr sz="2800" b="1">
          <a:solidFill>
            <a:schemeClr val="bg1"/>
          </a:solidFill>
          <a:latin typeface="Arial Narrow" pitchFamily="34" charset="0"/>
          <a:ea typeface="ＭＳ Ｐゴシック" charset="0"/>
          <a:cs typeface="ＭＳ Ｐゴシック" charset="0"/>
        </a:defRPr>
      </a:lvl2pPr>
      <a:lvl3pPr algn="l" rtl="0" eaLnBrk="0" fontAlgn="base" hangingPunct="0">
        <a:spcBef>
          <a:spcPct val="0"/>
        </a:spcBef>
        <a:spcAft>
          <a:spcPct val="0"/>
        </a:spcAft>
        <a:defRPr sz="2800" b="1">
          <a:solidFill>
            <a:schemeClr val="bg1"/>
          </a:solidFill>
          <a:latin typeface="Arial Narrow" pitchFamily="34" charset="0"/>
          <a:ea typeface="ＭＳ Ｐゴシック" charset="0"/>
          <a:cs typeface="ＭＳ Ｐゴシック" charset="0"/>
        </a:defRPr>
      </a:lvl3pPr>
      <a:lvl4pPr algn="l" rtl="0" eaLnBrk="0" fontAlgn="base" hangingPunct="0">
        <a:spcBef>
          <a:spcPct val="0"/>
        </a:spcBef>
        <a:spcAft>
          <a:spcPct val="0"/>
        </a:spcAft>
        <a:defRPr sz="2800" b="1">
          <a:solidFill>
            <a:schemeClr val="bg1"/>
          </a:solidFill>
          <a:latin typeface="Arial Narrow" pitchFamily="34" charset="0"/>
          <a:ea typeface="ＭＳ Ｐゴシック" charset="0"/>
          <a:cs typeface="ＭＳ Ｐゴシック" charset="0"/>
        </a:defRPr>
      </a:lvl4pPr>
      <a:lvl5pPr algn="l" rtl="0" eaLnBrk="0" fontAlgn="base" hangingPunct="0">
        <a:spcBef>
          <a:spcPct val="0"/>
        </a:spcBef>
        <a:spcAft>
          <a:spcPct val="0"/>
        </a:spcAft>
        <a:defRPr sz="2800" b="1">
          <a:solidFill>
            <a:schemeClr val="bg1"/>
          </a:solidFill>
          <a:latin typeface="Arial Narrow" pitchFamily="34" charset="0"/>
          <a:ea typeface="ＭＳ Ｐゴシック" charset="0"/>
          <a:cs typeface="ＭＳ Ｐゴシック" charset="0"/>
        </a:defRPr>
      </a:lvl5pPr>
      <a:lvl6pPr marL="457200" algn="l" rtl="0" eaLnBrk="1" fontAlgn="base" hangingPunct="1">
        <a:spcBef>
          <a:spcPct val="0"/>
        </a:spcBef>
        <a:spcAft>
          <a:spcPct val="0"/>
        </a:spcAft>
        <a:defRPr sz="2800" b="1">
          <a:solidFill>
            <a:schemeClr val="bg1"/>
          </a:solidFill>
          <a:latin typeface="Arial Narrow" pitchFamily="34" charset="0"/>
        </a:defRPr>
      </a:lvl6pPr>
      <a:lvl7pPr marL="914400" algn="l" rtl="0" eaLnBrk="1" fontAlgn="base" hangingPunct="1">
        <a:spcBef>
          <a:spcPct val="0"/>
        </a:spcBef>
        <a:spcAft>
          <a:spcPct val="0"/>
        </a:spcAft>
        <a:defRPr sz="2800" b="1">
          <a:solidFill>
            <a:schemeClr val="bg1"/>
          </a:solidFill>
          <a:latin typeface="Arial Narrow" pitchFamily="34" charset="0"/>
        </a:defRPr>
      </a:lvl7pPr>
      <a:lvl8pPr marL="1371600" algn="l" rtl="0" eaLnBrk="1" fontAlgn="base" hangingPunct="1">
        <a:spcBef>
          <a:spcPct val="0"/>
        </a:spcBef>
        <a:spcAft>
          <a:spcPct val="0"/>
        </a:spcAft>
        <a:defRPr sz="2800" b="1">
          <a:solidFill>
            <a:schemeClr val="bg1"/>
          </a:solidFill>
          <a:latin typeface="Arial Narrow" pitchFamily="34" charset="0"/>
        </a:defRPr>
      </a:lvl8pPr>
      <a:lvl9pPr marL="1828800" algn="l" rtl="0" eaLnBrk="1" fontAlgn="base" hangingPunct="1">
        <a:spcBef>
          <a:spcPct val="0"/>
        </a:spcBef>
        <a:spcAft>
          <a:spcPct val="0"/>
        </a:spcAft>
        <a:defRPr sz="2800" b="1">
          <a:solidFill>
            <a:schemeClr val="bg1"/>
          </a:solidFill>
          <a:latin typeface="Arial Narrow" pitchFamily="34" charset="0"/>
        </a:defRPr>
      </a:lvl9pPr>
    </p:titleStyle>
    <p:bodyStyle>
      <a:lvl1pPr marL="457200" indent="-457200" algn="l" rtl="0" eaLnBrk="0" fontAlgn="base" hangingPunct="0">
        <a:lnSpc>
          <a:spcPct val="90000"/>
        </a:lnSpc>
        <a:spcBef>
          <a:spcPct val="100000"/>
        </a:spcBef>
        <a:spcAft>
          <a:spcPct val="0"/>
        </a:spcAft>
        <a:buClr>
          <a:srgbClr val="009DDC"/>
        </a:buClr>
        <a:buSzPct val="75000"/>
        <a:buFont typeface="Wingdings" charset="0"/>
        <a:defRPr sz="2400" b="1">
          <a:solidFill>
            <a:srgbClr val="005CAB"/>
          </a:solidFill>
          <a:latin typeface="+mj-lt"/>
          <a:ea typeface="ＭＳ Ｐゴシック" charset="0"/>
          <a:cs typeface="ＭＳ Ｐゴシック" charset="0"/>
        </a:defRPr>
      </a:lvl1pPr>
      <a:lvl2pPr marL="347472" indent="-347472" algn="l" rtl="0" eaLnBrk="0" fontAlgn="base" hangingPunct="0">
        <a:lnSpc>
          <a:spcPct val="100000"/>
        </a:lnSpc>
        <a:spcBef>
          <a:spcPts val="900"/>
        </a:spcBef>
        <a:spcAft>
          <a:spcPct val="0"/>
        </a:spcAft>
        <a:buClr>
          <a:srgbClr val="005CAB"/>
        </a:buClr>
        <a:buSzPct val="75000"/>
        <a:buFont typeface="Wingdings" charset="0"/>
        <a:buChar char="l"/>
        <a:defRPr sz="2200">
          <a:solidFill>
            <a:srgbClr val="231F20"/>
          </a:solidFill>
          <a:latin typeface="+mj-lt"/>
          <a:ea typeface="ＭＳ Ｐゴシック" charset="0"/>
        </a:defRPr>
      </a:lvl2pPr>
      <a:lvl3pPr marL="694944" indent="-347472" algn="l" rtl="0" eaLnBrk="0" fontAlgn="base" hangingPunct="0">
        <a:lnSpc>
          <a:spcPct val="100000"/>
        </a:lnSpc>
        <a:spcBef>
          <a:spcPts val="900"/>
        </a:spcBef>
        <a:spcAft>
          <a:spcPct val="0"/>
        </a:spcAft>
        <a:buClr>
          <a:srgbClr val="005CAB"/>
        </a:buClr>
        <a:buSzPct val="75000"/>
        <a:buFont typeface="Courier New" charset="0"/>
        <a:buChar char="o"/>
        <a:defRPr sz="2000">
          <a:solidFill>
            <a:srgbClr val="231F20"/>
          </a:solidFill>
          <a:latin typeface="+mj-lt"/>
          <a:ea typeface="ＭＳ Ｐゴシック" charset="0"/>
        </a:defRPr>
      </a:lvl3pPr>
      <a:lvl4pPr marL="1042416" indent="-347472" algn="l" rtl="0" eaLnBrk="0" fontAlgn="base" hangingPunct="0">
        <a:lnSpc>
          <a:spcPct val="100000"/>
        </a:lnSpc>
        <a:spcBef>
          <a:spcPts val="900"/>
        </a:spcBef>
        <a:spcAft>
          <a:spcPct val="0"/>
        </a:spcAft>
        <a:buClr>
          <a:srgbClr val="005CAB"/>
        </a:buClr>
        <a:buSzPct val="75000"/>
        <a:buFont typeface="Wingdings" charset="0"/>
        <a:buChar char="§"/>
        <a:defRPr>
          <a:solidFill>
            <a:srgbClr val="231F20"/>
          </a:solidFill>
          <a:latin typeface="+mj-lt"/>
          <a:ea typeface="ＭＳ Ｐゴシック" charset="0"/>
        </a:defRPr>
      </a:lvl4pPr>
      <a:lvl5pPr marL="1389888" indent="-347472" algn="l" rtl="0" eaLnBrk="0" fontAlgn="base" hangingPunct="0">
        <a:lnSpc>
          <a:spcPct val="100000"/>
        </a:lnSpc>
        <a:spcBef>
          <a:spcPts val="900"/>
        </a:spcBef>
        <a:spcAft>
          <a:spcPct val="0"/>
        </a:spcAft>
        <a:buClr>
          <a:srgbClr val="005CAB"/>
        </a:buClr>
        <a:buSzPct val="75000"/>
        <a:buFont typeface="Arial" charset="0"/>
        <a:buChar char="•"/>
        <a:defRPr sz="1600">
          <a:solidFill>
            <a:srgbClr val="231F20"/>
          </a:solidFill>
          <a:latin typeface="+mj-lt"/>
          <a:ea typeface="ＭＳ Ｐゴシック" charset="0"/>
        </a:defRPr>
      </a:lvl5pPr>
      <a:lvl6pPr marL="2366963" indent="-419100" algn="l" rtl="0" eaLnBrk="1" fontAlgn="base" hangingPunct="1">
        <a:lnSpc>
          <a:spcPct val="90000"/>
        </a:lnSpc>
        <a:spcBef>
          <a:spcPct val="50000"/>
        </a:spcBef>
        <a:spcAft>
          <a:spcPct val="0"/>
        </a:spcAft>
        <a:buClr>
          <a:srgbClr val="0093D3"/>
        </a:buClr>
        <a:buSzPct val="75000"/>
        <a:buFont typeface="Wingdings" pitchFamily="2" charset="2"/>
        <a:defRPr sz="2000">
          <a:solidFill>
            <a:srgbClr val="231F20"/>
          </a:solidFill>
          <a:latin typeface="+mn-lt"/>
        </a:defRPr>
      </a:lvl6pPr>
      <a:lvl7pPr marL="2824163" indent="-419100" algn="l" rtl="0" eaLnBrk="1" fontAlgn="base" hangingPunct="1">
        <a:lnSpc>
          <a:spcPct val="90000"/>
        </a:lnSpc>
        <a:spcBef>
          <a:spcPct val="50000"/>
        </a:spcBef>
        <a:spcAft>
          <a:spcPct val="0"/>
        </a:spcAft>
        <a:buClr>
          <a:srgbClr val="0093D3"/>
        </a:buClr>
        <a:buSzPct val="75000"/>
        <a:buFont typeface="Wingdings" pitchFamily="2" charset="2"/>
        <a:defRPr sz="2000">
          <a:solidFill>
            <a:srgbClr val="231F20"/>
          </a:solidFill>
          <a:latin typeface="+mn-lt"/>
        </a:defRPr>
      </a:lvl7pPr>
      <a:lvl8pPr marL="3281363" indent="-419100" algn="l" rtl="0" eaLnBrk="1" fontAlgn="base" hangingPunct="1">
        <a:lnSpc>
          <a:spcPct val="90000"/>
        </a:lnSpc>
        <a:spcBef>
          <a:spcPct val="50000"/>
        </a:spcBef>
        <a:spcAft>
          <a:spcPct val="0"/>
        </a:spcAft>
        <a:buClr>
          <a:srgbClr val="0093D3"/>
        </a:buClr>
        <a:buSzPct val="75000"/>
        <a:buFont typeface="Wingdings" pitchFamily="2" charset="2"/>
        <a:defRPr sz="2000">
          <a:solidFill>
            <a:srgbClr val="231F20"/>
          </a:solidFill>
          <a:latin typeface="+mn-lt"/>
        </a:defRPr>
      </a:lvl8pPr>
      <a:lvl9pPr marL="3738563" indent="-419100" algn="l" rtl="0" eaLnBrk="1" fontAlgn="base" hangingPunct="1">
        <a:lnSpc>
          <a:spcPct val="90000"/>
        </a:lnSpc>
        <a:spcBef>
          <a:spcPct val="50000"/>
        </a:spcBef>
        <a:spcAft>
          <a:spcPct val="0"/>
        </a:spcAft>
        <a:buClr>
          <a:srgbClr val="0093D3"/>
        </a:buClr>
        <a:buSzPct val="75000"/>
        <a:buFont typeface="Wingdings" pitchFamily="2" charset="2"/>
        <a:defRPr sz="2000">
          <a:solidFill>
            <a:srgbClr val="231F2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93725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393192" y="158750"/>
            <a:ext cx="8242300" cy="519112"/>
          </a:xfrm>
        </p:spPr>
        <p:txBody>
          <a:bodyPr/>
          <a:lstStyle/>
          <a:p>
            <a:pPr eaLnBrk="1" hangingPunct="1">
              <a:defRPr/>
            </a:pPr>
            <a:r>
              <a:rPr lang="en-US" dirty="0">
                <a:latin typeface="Arial Narrow" charset="0"/>
                <a:cs typeface="+mj-cs"/>
              </a:rPr>
              <a:t>Handling Staff Illnesses</a:t>
            </a:r>
          </a:p>
        </p:txBody>
      </p:sp>
      <p:sp>
        <p:nvSpPr>
          <p:cNvPr id="106501" name="Rectangle 6"/>
          <p:cNvSpPr>
            <a:spLocks noChangeArrowheads="1"/>
          </p:cNvSpPr>
          <p:nvPr/>
        </p:nvSpPr>
        <p:spPr bwMode="auto">
          <a:xfrm>
            <a:off x="393192" y="1143000"/>
            <a:ext cx="6687990"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defRPr/>
            </a:pPr>
            <a:r>
              <a:rPr lang="en-US" sz="2400" dirty="0" smtClean="0">
                <a:solidFill>
                  <a:srgbClr val="005CAB"/>
                </a:solidFill>
                <a:latin typeface="+mj-lt"/>
                <a:ea typeface="+mn-ea"/>
                <a:cs typeface="+mn-cs"/>
              </a:rPr>
              <a:t>If:</a:t>
            </a:r>
          </a:p>
          <a:p>
            <a:pPr marL="0" lvl="1" eaLnBrk="0" hangingPunct="0">
              <a:spcBef>
                <a:spcPts val="900"/>
              </a:spcBef>
              <a:defRPr/>
            </a:pPr>
            <a:r>
              <a:rPr lang="en-US" sz="2200" b="0" dirty="0">
                <a:solidFill>
                  <a:schemeClr val="tx1"/>
                </a:solidFill>
                <a:latin typeface="Arial Narrow"/>
                <a:cs typeface="Arial Narrow"/>
              </a:rPr>
              <a:t>The food handler has </a:t>
            </a:r>
            <a:r>
              <a:rPr lang="en-US" sz="2200" b="0" dirty="0" smtClean="0">
                <a:solidFill>
                  <a:schemeClr val="tx1"/>
                </a:solidFill>
                <a:latin typeface="Arial Narrow"/>
                <a:cs typeface="Arial Narrow"/>
              </a:rPr>
              <a:t>jaundice</a:t>
            </a:r>
          </a:p>
          <a:p>
            <a:pPr marL="0" lvl="1" eaLnBrk="0" hangingPunct="0">
              <a:defRPr/>
            </a:pPr>
            <a:endParaRPr lang="en-US" sz="2400" dirty="0" smtClean="0">
              <a:solidFill>
                <a:srgbClr val="005CAB"/>
              </a:solidFill>
              <a:latin typeface="+mj-lt"/>
              <a:ea typeface="+mn-ea"/>
              <a:cs typeface="+mn-cs"/>
            </a:endParaRPr>
          </a:p>
          <a:p>
            <a:pPr eaLnBrk="0" hangingPunct="0">
              <a:defRPr/>
            </a:pPr>
            <a:r>
              <a:rPr lang="en-US" sz="2400" dirty="0" smtClean="0">
                <a:solidFill>
                  <a:srgbClr val="005CAB"/>
                </a:solidFill>
                <a:latin typeface="+mj-lt"/>
                <a:ea typeface="+mn-ea"/>
                <a:cs typeface="+mn-cs"/>
              </a:rPr>
              <a:t>Then:</a:t>
            </a:r>
          </a:p>
          <a:p>
            <a:pPr marL="347472" lvl="1" indent="-342900">
              <a:spcBef>
                <a:spcPts val="900"/>
              </a:spcBef>
              <a:buClr>
                <a:schemeClr val="accent1"/>
              </a:buClr>
              <a:buSzPct val="100000"/>
              <a:buFont typeface="Lucida Grande"/>
              <a:buChar char="●"/>
              <a:defRPr/>
            </a:pPr>
            <a:r>
              <a:rPr lang="en-US" sz="2200" b="0" dirty="0">
                <a:solidFill>
                  <a:srgbClr val="231F20"/>
                </a:solidFill>
                <a:latin typeface="Arial Narrow"/>
                <a:cs typeface="Arial Narrow"/>
              </a:rPr>
              <a:t>Report the food </a:t>
            </a:r>
            <a:r>
              <a:rPr lang="en-US" sz="2200" b="0" dirty="0" smtClean="0">
                <a:solidFill>
                  <a:srgbClr val="231F20"/>
                </a:solidFill>
                <a:latin typeface="Arial Narrow"/>
                <a:cs typeface="Arial Narrow"/>
              </a:rPr>
              <a:t>handler </a:t>
            </a:r>
            <a:r>
              <a:rPr lang="en-US" sz="2200" b="0" dirty="0">
                <a:solidFill>
                  <a:srgbClr val="231F20"/>
                </a:solidFill>
                <a:latin typeface="Arial Narrow"/>
                <a:cs typeface="Arial Narrow"/>
              </a:rPr>
              <a:t>to the regulatory authority</a:t>
            </a:r>
          </a:p>
          <a:p>
            <a:pPr marL="347472" lvl="1" indent="-342900">
              <a:spcBef>
                <a:spcPts val="900"/>
              </a:spcBef>
              <a:buClr>
                <a:schemeClr val="accent1"/>
              </a:buClr>
              <a:buSzPct val="100000"/>
              <a:buFont typeface="Lucida Grande"/>
              <a:buChar char="●"/>
              <a:defRPr/>
            </a:pPr>
            <a:r>
              <a:rPr lang="en-US" sz="2200" dirty="0">
                <a:solidFill>
                  <a:schemeClr val="accent1"/>
                </a:solidFill>
                <a:latin typeface="Arial Narrow"/>
                <a:cs typeface="Arial Narrow"/>
              </a:rPr>
              <a:t>Exclude</a:t>
            </a:r>
            <a:r>
              <a:rPr lang="en-US" sz="2200" b="0" dirty="0">
                <a:solidFill>
                  <a:srgbClr val="000000"/>
                </a:solidFill>
                <a:latin typeface="Arial Narrow"/>
                <a:cs typeface="Arial Narrow"/>
              </a:rPr>
              <a:t> </a:t>
            </a:r>
            <a:r>
              <a:rPr lang="en-US" sz="2200" b="0" dirty="0">
                <a:solidFill>
                  <a:srgbClr val="231F20"/>
                </a:solidFill>
                <a:latin typeface="Arial Narrow"/>
                <a:cs typeface="Arial Narrow"/>
              </a:rPr>
              <a:t>food handlers from the operation if they have had jaundice for 7 days or less</a:t>
            </a:r>
          </a:p>
          <a:p>
            <a:pPr marL="347472" lvl="1" indent="-342900">
              <a:spcBef>
                <a:spcPts val="900"/>
              </a:spcBef>
              <a:buClr>
                <a:schemeClr val="accent1"/>
              </a:buClr>
              <a:buSzPct val="100000"/>
              <a:buFont typeface="Lucida Grande"/>
              <a:buChar char="●"/>
              <a:defRPr/>
            </a:pPr>
            <a:r>
              <a:rPr lang="en-US" sz="2200" b="0" dirty="0">
                <a:solidFill>
                  <a:srgbClr val="231F20"/>
                </a:solidFill>
                <a:latin typeface="Arial Narrow"/>
                <a:cs typeface="Arial Narrow"/>
              </a:rPr>
              <a:t>Food handlers must have a written release from a </a:t>
            </a:r>
            <a:br>
              <a:rPr lang="en-US" sz="2200" b="0" dirty="0">
                <a:solidFill>
                  <a:srgbClr val="231F20"/>
                </a:solidFill>
                <a:latin typeface="Arial Narrow"/>
                <a:cs typeface="Arial Narrow"/>
              </a:rPr>
            </a:br>
            <a:r>
              <a:rPr lang="en-US" sz="2200" b="0" dirty="0">
                <a:solidFill>
                  <a:srgbClr val="231F20"/>
                </a:solidFill>
                <a:latin typeface="Arial Narrow"/>
                <a:cs typeface="Arial Narrow"/>
              </a:rPr>
              <a:t>medical practitioner and approval from the regulatory authority before returning to work</a:t>
            </a:r>
            <a:endParaRPr lang="en-US" sz="2400" b="0" dirty="0">
              <a:solidFill>
                <a:srgbClr val="005CAB"/>
              </a:solidFill>
              <a:latin typeface="Arial Narrow"/>
              <a:cs typeface="Arial Narrow"/>
            </a:endParaRPr>
          </a:p>
        </p:txBody>
      </p:sp>
      <p:sp>
        <p:nvSpPr>
          <p:cNvPr id="106502" name="Text Box 7"/>
          <p:cNvSpPr txBox="1">
            <a:spLocks noChangeArrowheads="1"/>
          </p:cNvSpPr>
          <p:nvPr/>
        </p:nvSpPr>
        <p:spPr bwMode="auto">
          <a:xfrm>
            <a:off x="0" y="6583363"/>
            <a:ext cx="5715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spAutoFit/>
          </a:bodyPr>
          <a:lstStyle>
            <a:lvl1pPr eaLnBrk="0" hangingPunct="0">
              <a:defRPr sz="3200" b="1">
                <a:solidFill>
                  <a:srgbClr val="FFFFFF"/>
                </a:solidFill>
                <a:latin typeface="Arial" charset="0"/>
                <a:ea typeface="ＭＳ Ｐゴシック" charset="0"/>
              </a:defRPr>
            </a:lvl1pPr>
            <a:lvl2pPr marL="742950" indent="-285750" eaLnBrk="0" hangingPunct="0">
              <a:defRPr sz="3200" b="1">
                <a:solidFill>
                  <a:srgbClr val="FFFFFF"/>
                </a:solidFill>
                <a:latin typeface="Arial" charset="0"/>
                <a:ea typeface="ＭＳ Ｐゴシック" charset="0"/>
              </a:defRPr>
            </a:lvl2pPr>
            <a:lvl3pPr marL="1143000" indent="-228600" eaLnBrk="0" hangingPunct="0">
              <a:defRPr sz="3200" b="1">
                <a:solidFill>
                  <a:srgbClr val="FFFFFF"/>
                </a:solidFill>
                <a:latin typeface="Arial" charset="0"/>
                <a:ea typeface="ＭＳ Ｐゴシック" charset="0"/>
              </a:defRPr>
            </a:lvl3pPr>
            <a:lvl4pPr marL="1600200" indent="-228600" eaLnBrk="0" hangingPunct="0">
              <a:defRPr sz="3200" b="1">
                <a:solidFill>
                  <a:srgbClr val="FFFFFF"/>
                </a:solidFill>
                <a:latin typeface="Arial" charset="0"/>
                <a:ea typeface="ＭＳ Ｐゴシック" charset="0"/>
              </a:defRPr>
            </a:lvl4pPr>
            <a:lvl5pPr marL="2057400" indent="-228600" eaLnBrk="0" hangingPunct="0">
              <a:defRPr sz="3200" b="1">
                <a:solidFill>
                  <a:srgbClr val="FFFFFF"/>
                </a:solidFill>
                <a:latin typeface="Arial" charset="0"/>
                <a:ea typeface="ＭＳ Ｐゴシック" charset="0"/>
              </a:defRPr>
            </a:lvl5pPr>
            <a:lvl6pPr marL="2514600" indent="-228600" eaLnBrk="0" fontAlgn="base" hangingPunct="0">
              <a:spcBef>
                <a:spcPct val="0"/>
              </a:spcBef>
              <a:spcAft>
                <a:spcPct val="0"/>
              </a:spcAft>
              <a:defRPr sz="3200" b="1">
                <a:solidFill>
                  <a:srgbClr val="FFFFFF"/>
                </a:solidFill>
                <a:latin typeface="Arial" charset="0"/>
                <a:ea typeface="ＭＳ Ｐゴシック" charset="0"/>
              </a:defRPr>
            </a:lvl6pPr>
            <a:lvl7pPr marL="2971800" indent="-228600" eaLnBrk="0" fontAlgn="base" hangingPunct="0">
              <a:spcBef>
                <a:spcPct val="0"/>
              </a:spcBef>
              <a:spcAft>
                <a:spcPct val="0"/>
              </a:spcAft>
              <a:defRPr sz="3200" b="1">
                <a:solidFill>
                  <a:srgbClr val="FFFFFF"/>
                </a:solidFill>
                <a:latin typeface="Arial" charset="0"/>
                <a:ea typeface="ＭＳ Ｐゴシック" charset="0"/>
              </a:defRPr>
            </a:lvl7pPr>
            <a:lvl8pPr marL="3429000" indent="-228600" eaLnBrk="0" fontAlgn="base" hangingPunct="0">
              <a:spcBef>
                <a:spcPct val="0"/>
              </a:spcBef>
              <a:spcAft>
                <a:spcPct val="0"/>
              </a:spcAft>
              <a:defRPr sz="3200" b="1">
                <a:solidFill>
                  <a:srgbClr val="FFFFFF"/>
                </a:solidFill>
                <a:latin typeface="Arial" charset="0"/>
                <a:ea typeface="ＭＳ Ｐゴシック" charset="0"/>
              </a:defRPr>
            </a:lvl8pPr>
            <a:lvl9pPr marL="3886200" indent="-228600"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spcBef>
                <a:spcPct val="50000"/>
              </a:spcBef>
              <a:defRPr/>
            </a:pPr>
            <a:r>
              <a:rPr lang="en-US" sz="1200" b="0" dirty="0" smtClean="0">
                <a:solidFill>
                  <a:schemeClr val="tx1"/>
                </a:solidFill>
                <a:cs typeface="+mn-cs"/>
              </a:rPr>
              <a:t>3-10</a:t>
            </a:r>
          </a:p>
        </p:txBody>
      </p:sp>
    </p:spTree>
    <p:extLst>
      <p:ext uri="{BB962C8B-B14F-4D97-AF65-F5344CB8AC3E}">
        <p14:creationId xmlns:p14="http://schemas.microsoft.com/office/powerpoint/2010/main" val="6309938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3"/>
          <p:cNvSpPr>
            <a:spLocks noChangeArrowheads="1"/>
          </p:cNvSpPr>
          <p:nvPr/>
        </p:nvSpPr>
        <p:spPr bwMode="auto">
          <a:xfrm>
            <a:off x="457200" y="2590800"/>
            <a:ext cx="4572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spcAft>
                <a:spcPct val="25000"/>
              </a:spcAft>
              <a:buClr>
                <a:srgbClr val="000000"/>
              </a:buClr>
              <a:buFont typeface="Symbol" charset="0"/>
              <a:buNone/>
              <a:defRPr/>
            </a:pPr>
            <a:endParaRPr lang="en-US" sz="2000" dirty="0">
              <a:solidFill>
                <a:srgbClr val="CC0000"/>
              </a:solidFill>
              <a:cs typeface="+mn-cs"/>
            </a:endParaRPr>
          </a:p>
          <a:p>
            <a:pPr eaLnBrk="0" hangingPunct="0">
              <a:spcBef>
                <a:spcPct val="50000"/>
              </a:spcBef>
              <a:spcAft>
                <a:spcPct val="25000"/>
              </a:spcAft>
              <a:buClr>
                <a:srgbClr val="000000"/>
              </a:buClr>
              <a:buFont typeface="Symbol" charset="0"/>
              <a:buNone/>
              <a:defRPr/>
            </a:pPr>
            <a:endParaRPr lang="en-US" sz="2000" b="0" dirty="0">
              <a:solidFill>
                <a:srgbClr val="CC0000"/>
              </a:solidFill>
              <a:cs typeface="+mn-cs"/>
            </a:endParaRPr>
          </a:p>
        </p:txBody>
      </p:sp>
      <p:sp>
        <p:nvSpPr>
          <p:cNvPr id="107525" name="Rectangle 9"/>
          <p:cNvSpPr>
            <a:spLocks noChangeArrowheads="1"/>
          </p:cNvSpPr>
          <p:nvPr/>
        </p:nvSpPr>
        <p:spPr bwMode="auto">
          <a:xfrm>
            <a:off x="393192" y="1143000"/>
            <a:ext cx="8240713" cy="507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defRPr/>
            </a:pPr>
            <a:r>
              <a:rPr lang="en-US" sz="2400" dirty="0" smtClean="0">
                <a:solidFill>
                  <a:srgbClr val="005CAB"/>
                </a:solidFill>
                <a:latin typeface="+mj-lt"/>
                <a:ea typeface="+mn-ea"/>
                <a:cs typeface="+mn-cs"/>
              </a:rPr>
              <a:t>If:</a:t>
            </a:r>
          </a:p>
          <a:p>
            <a:pPr marL="0" lvl="1" eaLnBrk="0" hangingPunct="0">
              <a:spcBef>
                <a:spcPts val="900"/>
              </a:spcBef>
              <a:buClr>
                <a:srgbClr val="0093D3"/>
              </a:buClr>
              <a:buSzPct val="75000"/>
              <a:defRPr/>
            </a:pPr>
            <a:r>
              <a:rPr lang="en-US" sz="2200" b="0" dirty="0">
                <a:solidFill>
                  <a:srgbClr val="231F20"/>
                </a:solidFill>
                <a:latin typeface="Arial Narrow"/>
                <a:cs typeface="Arial Narrow"/>
              </a:rPr>
              <a:t>The food handler </a:t>
            </a:r>
            <a:r>
              <a:rPr lang="en-US" sz="2200" b="0" dirty="0">
                <a:solidFill>
                  <a:schemeClr val="tx1"/>
                </a:solidFill>
                <a:latin typeface="Arial Narrow"/>
                <a:cs typeface="Arial Narrow"/>
              </a:rPr>
              <a:t>is vomiting or has diarrhea and has been diagnosed with an illness caused by one of these pathogens</a:t>
            </a:r>
          </a:p>
          <a:p>
            <a:pPr marL="347472" lvl="1" indent="-342900">
              <a:spcBef>
                <a:spcPts val="900"/>
              </a:spcBef>
              <a:buClr>
                <a:schemeClr val="accent1"/>
              </a:buClr>
              <a:buSzPct val="100000"/>
              <a:buFont typeface="Lucida Grande"/>
              <a:buChar char="●"/>
              <a:defRPr/>
            </a:pPr>
            <a:r>
              <a:rPr lang="en-US" sz="2200" b="0" dirty="0">
                <a:solidFill>
                  <a:srgbClr val="231F20"/>
                </a:solidFill>
                <a:latin typeface="Arial Narrow"/>
                <a:cs typeface="Arial Narrow"/>
              </a:rPr>
              <a:t>Norovirus</a:t>
            </a:r>
          </a:p>
          <a:p>
            <a:pPr marL="347472" lvl="1" indent="-342900">
              <a:spcBef>
                <a:spcPts val="900"/>
              </a:spcBef>
              <a:buClr>
                <a:schemeClr val="accent1"/>
              </a:buClr>
              <a:buSzPct val="100000"/>
              <a:buFont typeface="Lucida Grande"/>
              <a:buChar char="●"/>
              <a:defRPr/>
            </a:pPr>
            <a:r>
              <a:rPr lang="en-US" sz="2200" b="0" i="1" dirty="0">
                <a:solidFill>
                  <a:srgbClr val="231F20"/>
                </a:solidFill>
                <a:latin typeface="Arial Narrow"/>
                <a:cs typeface="Arial Narrow"/>
              </a:rPr>
              <a:t>Shigella</a:t>
            </a:r>
            <a:r>
              <a:rPr lang="en-US" sz="2200" b="0" dirty="0">
                <a:solidFill>
                  <a:srgbClr val="231F20"/>
                </a:solidFill>
                <a:latin typeface="Arial Narrow"/>
                <a:cs typeface="Arial Narrow"/>
              </a:rPr>
              <a:t> spp.</a:t>
            </a:r>
          </a:p>
          <a:p>
            <a:pPr marL="347472" lvl="1" indent="-342900">
              <a:spcBef>
                <a:spcPts val="900"/>
              </a:spcBef>
              <a:buClr>
                <a:schemeClr val="accent1"/>
              </a:buClr>
              <a:buSzPct val="100000"/>
              <a:buFont typeface="Lucida Grande"/>
              <a:buChar char="●"/>
              <a:defRPr/>
            </a:pPr>
            <a:r>
              <a:rPr lang="en-US" sz="2200" b="0" dirty="0">
                <a:solidFill>
                  <a:srgbClr val="231F20"/>
                </a:solidFill>
                <a:latin typeface="Arial Narrow"/>
                <a:cs typeface="Arial Narrow"/>
              </a:rPr>
              <a:t>Nontyphoidal </a:t>
            </a:r>
            <a:r>
              <a:rPr lang="en-US" sz="2200" b="0" i="1" dirty="0">
                <a:solidFill>
                  <a:srgbClr val="231F20"/>
                </a:solidFill>
                <a:latin typeface="Arial Narrow"/>
                <a:cs typeface="Arial Narrow"/>
              </a:rPr>
              <a:t>Salmonella</a:t>
            </a:r>
          </a:p>
          <a:p>
            <a:pPr marL="347472" lvl="1" indent="-342900">
              <a:spcBef>
                <a:spcPts val="900"/>
              </a:spcBef>
              <a:buClr>
                <a:schemeClr val="accent1"/>
              </a:buClr>
              <a:buSzPct val="100000"/>
              <a:buFont typeface="Lucida Grande"/>
              <a:buChar char="●"/>
              <a:defRPr/>
            </a:pPr>
            <a:r>
              <a:rPr lang="en-US" sz="2200" b="0" dirty="0">
                <a:solidFill>
                  <a:srgbClr val="231F20"/>
                </a:solidFill>
                <a:latin typeface="Arial Narrow"/>
                <a:cs typeface="Arial Narrow"/>
              </a:rPr>
              <a:t>Shiga toxin-producing </a:t>
            </a:r>
            <a:r>
              <a:rPr lang="en-US" sz="2200" b="0" i="1" dirty="0">
                <a:solidFill>
                  <a:srgbClr val="231F20"/>
                </a:solidFill>
                <a:latin typeface="Arial Narrow"/>
                <a:cs typeface="Arial Narrow"/>
              </a:rPr>
              <a:t>E. coli</a:t>
            </a:r>
          </a:p>
          <a:p>
            <a:pPr marL="0" lvl="2">
              <a:spcBef>
                <a:spcPts val="0"/>
              </a:spcBef>
              <a:buClr>
                <a:schemeClr val="accent1"/>
              </a:buClr>
              <a:buSzPct val="100000"/>
              <a:defRPr/>
            </a:pPr>
            <a:endParaRPr lang="en-US" sz="2400" dirty="0">
              <a:solidFill>
                <a:srgbClr val="005CAB"/>
              </a:solidFill>
            </a:endParaRPr>
          </a:p>
          <a:p>
            <a:pPr eaLnBrk="0" hangingPunct="0">
              <a:defRPr/>
            </a:pPr>
            <a:r>
              <a:rPr lang="en-US" sz="2400" dirty="0">
                <a:solidFill>
                  <a:srgbClr val="005CAB"/>
                </a:solidFill>
                <a:latin typeface="+mj-lt"/>
              </a:rPr>
              <a:t>Then:</a:t>
            </a:r>
          </a:p>
          <a:p>
            <a:pPr marL="347472" lvl="1" indent="-347472">
              <a:spcBef>
                <a:spcPts val="600"/>
              </a:spcBef>
              <a:buClr>
                <a:schemeClr val="accent1"/>
              </a:buClr>
              <a:buSzPct val="75000"/>
              <a:buFont typeface="Wingdings" charset="0"/>
              <a:buChar char="l"/>
            </a:pPr>
            <a:r>
              <a:rPr lang="en-US" sz="2200" dirty="0">
                <a:solidFill>
                  <a:schemeClr val="accent1"/>
                </a:solidFill>
                <a:latin typeface="Arial Narrow"/>
                <a:cs typeface="Arial Narrow"/>
              </a:rPr>
              <a:t>Exclude</a:t>
            </a:r>
            <a:r>
              <a:rPr lang="en-US" sz="2200" b="0" dirty="0">
                <a:solidFill>
                  <a:srgbClr val="000000"/>
                </a:solidFill>
                <a:latin typeface="Arial Narrow"/>
                <a:cs typeface="Arial Narrow"/>
              </a:rPr>
              <a:t> </a:t>
            </a:r>
            <a:r>
              <a:rPr lang="en-US" sz="2200" b="0" dirty="0">
                <a:solidFill>
                  <a:srgbClr val="231F20"/>
                </a:solidFill>
                <a:latin typeface="Arial Narrow"/>
                <a:cs typeface="Arial Narrow"/>
              </a:rPr>
              <a:t>the food handler from the operation</a:t>
            </a:r>
          </a:p>
          <a:p>
            <a:pPr marL="347472" lvl="1" indent="-347472">
              <a:spcBef>
                <a:spcPts val="600"/>
              </a:spcBef>
              <a:buClr>
                <a:schemeClr val="accent1"/>
              </a:buClr>
              <a:buSzPct val="75000"/>
              <a:buFont typeface="Wingdings" charset="0"/>
              <a:buChar char="l"/>
            </a:pPr>
            <a:r>
              <a:rPr lang="en-US" sz="2200" b="0" dirty="0">
                <a:solidFill>
                  <a:srgbClr val="231F20"/>
                </a:solidFill>
                <a:latin typeface="Arial Narrow"/>
                <a:cs typeface="Arial Narrow"/>
              </a:rPr>
              <a:t>Work with the food handler’</a:t>
            </a:r>
            <a:r>
              <a:rPr lang="en-US" altLang="ja-JP" sz="2200" b="0" dirty="0">
                <a:solidFill>
                  <a:srgbClr val="231F20"/>
                </a:solidFill>
                <a:latin typeface="Arial Narrow"/>
                <a:cs typeface="Arial Narrow"/>
              </a:rPr>
              <a:t>s medical practitioner and/or the local regulatory authority to decide when the person can go back to work</a:t>
            </a:r>
            <a:endParaRPr lang="en-US" sz="2400" dirty="0">
              <a:solidFill>
                <a:srgbClr val="009DDC"/>
              </a:solidFill>
            </a:endParaRPr>
          </a:p>
        </p:txBody>
      </p:sp>
      <p:sp>
        <p:nvSpPr>
          <p:cNvPr id="107526" name="Rectangle 11"/>
          <p:cNvSpPr>
            <a:spLocks noGrp="1" noChangeArrowheads="1"/>
          </p:cNvSpPr>
          <p:nvPr>
            <p:ph type="title"/>
          </p:nvPr>
        </p:nvSpPr>
        <p:spPr>
          <a:xfrm>
            <a:off x="393192" y="158750"/>
            <a:ext cx="8242300" cy="519112"/>
          </a:xfrm>
        </p:spPr>
        <p:txBody>
          <a:bodyPr/>
          <a:lstStyle/>
          <a:p>
            <a:pPr eaLnBrk="1" hangingPunct="1">
              <a:defRPr/>
            </a:pPr>
            <a:r>
              <a:rPr lang="en-US" dirty="0">
                <a:latin typeface="Arial Narrow" charset="0"/>
                <a:cs typeface="+mj-cs"/>
              </a:rPr>
              <a:t>Handling Staff Illnesses</a:t>
            </a:r>
          </a:p>
        </p:txBody>
      </p:sp>
      <p:sp>
        <p:nvSpPr>
          <p:cNvPr id="107527" name="Text Box 12"/>
          <p:cNvSpPr txBox="1">
            <a:spLocks noChangeArrowheads="1"/>
          </p:cNvSpPr>
          <p:nvPr/>
        </p:nvSpPr>
        <p:spPr bwMode="auto">
          <a:xfrm>
            <a:off x="0" y="6583363"/>
            <a:ext cx="5715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spAutoFit/>
          </a:bodyPr>
          <a:lstStyle>
            <a:lvl1pPr eaLnBrk="0" hangingPunct="0">
              <a:defRPr sz="3200" b="1">
                <a:solidFill>
                  <a:srgbClr val="FFFFFF"/>
                </a:solidFill>
                <a:latin typeface="Arial" charset="0"/>
                <a:ea typeface="ＭＳ Ｐゴシック" charset="0"/>
              </a:defRPr>
            </a:lvl1pPr>
            <a:lvl2pPr marL="742950" indent="-285750" eaLnBrk="0" hangingPunct="0">
              <a:defRPr sz="3200" b="1">
                <a:solidFill>
                  <a:srgbClr val="FFFFFF"/>
                </a:solidFill>
                <a:latin typeface="Arial" charset="0"/>
                <a:ea typeface="ＭＳ Ｐゴシック" charset="0"/>
              </a:defRPr>
            </a:lvl2pPr>
            <a:lvl3pPr marL="1143000" indent="-228600" eaLnBrk="0" hangingPunct="0">
              <a:defRPr sz="3200" b="1">
                <a:solidFill>
                  <a:srgbClr val="FFFFFF"/>
                </a:solidFill>
                <a:latin typeface="Arial" charset="0"/>
                <a:ea typeface="ＭＳ Ｐゴシック" charset="0"/>
              </a:defRPr>
            </a:lvl3pPr>
            <a:lvl4pPr marL="1600200" indent="-228600" eaLnBrk="0" hangingPunct="0">
              <a:defRPr sz="3200" b="1">
                <a:solidFill>
                  <a:srgbClr val="FFFFFF"/>
                </a:solidFill>
                <a:latin typeface="Arial" charset="0"/>
                <a:ea typeface="ＭＳ Ｐゴシック" charset="0"/>
              </a:defRPr>
            </a:lvl4pPr>
            <a:lvl5pPr marL="2057400" indent="-228600" eaLnBrk="0" hangingPunct="0">
              <a:defRPr sz="3200" b="1">
                <a:solidFill>
                  <a:srgbClr val="FFFFFF"/>
                </a:solidFill>
                <a:latin typeface="Arial" charset="0"/>
                <a:ea typeface="ＭＳ Ｐゴシック" charset="0"/>
              </a:defRPr>
            </a:lvl5pPr>
            <a:lvl6pPr marL="2514600" indent="-228600" eaLnBrk="0" fontAlgn="base" hangingPunct="0">
              <a:spcBef>
                <a:spcPct val="0"/>
              </a:spcBef>
              <a:spcAft>
                <a:spcPct val="0"/>
              </a:spcAft>
              <a:defRPr sz="3200" b="1">
                <a:solidFill>
                  <a:srgbClr val="FFFFFF"/>
                </a:solidFill>
                <a:latin typeface="Arial" charset="0"/>
                <a:ea typeface="ＭＳ Ｐゴシック" charset="0"/>
              </a:defRPr>
            </a:lvl6pPr>
            <a:lvl7pPr marL="2971800" indent="-228600" eaLnBrk="0" fontAlgn="base" hangingPunct="0">
              <a:spcBef>
                <a:spcPct val="0"/>
              </a:spcBef>
              <a:spcAft>
                <a:spcPct val="0"/>
              </a:spcAft>
              <a:defRPr sz="3200" b="1">
                <a:solidFill>
                  <a:srgbClr val="FFFFFF"/>
                </a:solidFill>
                <a:latin typeface="Arial" charset="0"/>
                <a:ea typeface="ＭＳ Ｐゴシック" charset="0"/>
              </a:defRPr>
            </a:lvl7pPr>
            <a:lvl8pPr marL="3429000" indent="-228600" eaLnBrk="0" fontAlgn="base" hangingPunct="0">
              <a:spcBef>
                <a:spcPct val="0"/>
              </a:spcBef>
              <a:spcAft>
                <a:spcPct val="0"/>
              </a:spcAft>
              <a:defRPr sz="3200" b="1">
                <a:solidFill>
                  <a:srgbClr val="FFFFFF"/>
                </a:solidFill>
                <a:latin typeface="Arial" charset="0"/>
                <a:ea typeface="ＭＳ Ｐゴシック" charset="0"/>
              </a:defRPr>
            </a:lvl8pPr>
            <a:lvl9pPr marL="3886200" indent="-228600"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spcBef>
                <a:spcPct val="50000"/>
              </a:spcBef>
              <a:defRPr/>
            </a:pPr>
            <a:r>
              <a:rPr lang="en-US" sz="1200" b="0" dirty="0" smtClean="0">
                <a:solidFill>
                  <a:schemeClr val="tx1"/>
                </a:solidFill>
                <a:cs typeface="+mn-cs"/>
              </a:rPr>
              <a:t>3-11</a:t>
            </a:r>
          </a:p>
        </p:txBody>
      </p:sp>
    </p:spTree>
    <p:extLst>
      <p:ext uri="{BB962C8B-B14F-4D97-AF65-F5344CB8AC3E}">
        <p14:creationId xmlns:p14="http://schemas.microsoft.com/office/powerpoint/2010/main" val="37615866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50" y="156230"/>
            <a:ext cx="8307388" cy="523220"/>
          </a:xfrm>
        </p:spPr>
        <p:txBody>
          <a:bodyPr/>
          <a:lstStyle/>
          <a:p>
            <a:r>
              <a:rPr lang="en-US" dirty="0"/>
              <a:t>Handling Staff </a:t>
            </a:r>
            <a:r>
              <a:rPr lang="en-US" dirty="0" smtClean="0"/>
              <a:t>Illnesses</a:t>
            </a:r>
            <a:endParaRPr lang="en-US" dirty="0"/>
          </a:p>
        </p:txBody>
      </p:sp>
      <p:sp>
        <p:nvSpPr>
          <p:cNvPr id="3" name="Content Placeholder 2"/>
          <p:cNvSpPr>
            <a:spLocks noGrp="1"/>
          </p:cNvSpPr>
          <p:nvPr>
            <p:ph idx="1"/>
          </p:nvPr>
        </p:nvSpPr>
        <p:spPr>
          <a:xfrm>
            <a:off x="394634" y="1172882"/>
            <a:ext cx="8220075" cy="4983163"/>
          </a:xfrm>
        </p:spPr>
        <p:txBody>
          <a:bodyPr/>
          <a:lstStyle/>
          <a:p>
            <a:pPr>
              <a:defRPr/>
            </a:pPr>
            <a:r>
              <a:rPr lang="en-US" dirty="0"/>
              <a:t>If:</a:t>
            </a:r>
          </a:p>
          <a:p>
            <a:pPr marL="0" lvl="1" indent="0">
              <a:buNone/>
            </a:pPr>
            <a:r>
              <a:rPr lang="en-US" b="0" dirty="0" smtClean="0">
                <a:solidFill>
                  <a:srgbClr val="000000"/>
                </a:solidFill>
                <a:latin typeface="Arial Narrow"/>
                <a:cs typeface="Arial Narrow"/>
              </a:rPr>
              <a:t>The </a:t>
            </a:r>
            <a:r>
              <a:rPr lang="en-US" b="0" dirty="0">
                <a:solidFill>
                  <a:srgbClr val="000000"/>
                </a:solidFill>
                <a:latin typeface="Arial Narrow"/>
                <a:cs typeface="Arial Narrow"/>
              </a:rPr>
              <a:t>food handler has been diagnosed with an illness caused by one of these pathogens.</a:t>
            </a:r>
          </a:p>
          <a:p>
            <a:pPr marL="342900" lvl="2" indent="-342900">
              <a:spcBef>
                <a:spcPts val="300"/>
              </a:spcBef>
              <a:buSzPct val="100000"/>
              <a:buFont typeface="Lucida Grande"/>
              <a:buChar char="●"/>
              <a:defRPr/>
            </a:pPr>
            <a:r>
              <a:rPr lang="en-US" sz="2200" dirty="0" smtClean="0">
                <a:latin typeface="Arial Narrow"/>
                <a:cs typeface="Arial Narrow"/>
              </a:rPr>
              <a:t>Hepatitis A</a:t>
            </a:r>
          </a:p>
          <a:p>
            <a:pPr marL="342900" lvl="2" indent="-342900">
              <a:spcBef>
                <a:spcPts val="300"/>
              </a:spcBef>
              <a:buSzPct val="100000"/>
              <a:buFont typeface="Lucida Grande"/>
              <a:buChar char="●"/>
              <a:defRPr/>
            </a:pPr>
            <a:r>
              <a:rPr lang="en-US" sz="2200" i="1" dirty="0" smtClean="0">
                <a:latin typeface="Arial Narrow"/>
                <a:cs typeface="Arial Narrow"/>
              </a:rPr>
              <a:t>Salmonella</a:t>
            </a:r>
            <a:r>
              <a:rPr lang="en-US" sz="2200" dirty="0" smtClean="0">
                <a:latin typeface="Arial Narrow"/>
                <a:cs typeface="Arial Narrow"/>
              </a:rPr>
              <a:t> </a:t>
            </a:r>
            <a:r>
              <a:rPr lang="en-US" sz="2200" dirty="0">
                <a:latin typeface="Arial Narrow"/>
                <a:cs typeface="Arial Narrow"/>
              </a:rPr>
              <a:t>Typhi</a:t>
            </a:r>
          </a:p>
          <a:p>
            <a:pPr marL="0" indent="0"/>
            <a:r>
              <a:rPr lang="en-US" dirty="0"/>
              <a:t>Then:</a:t>
            </a:r>
          </a:p>
          <a:p>
            <a:pPr lvl="1"/>
            <a:r>
              <a:rPr lang="en-US" b="1" dirty="0">
                <a:solidFill>
                  <a:srgbClr val="005CAB"/>
                </a:solidFill>
                <a:latin typeface="Arial Narrow"/>
                <a:cs typeface="Arial Narrow"/>
              </a:rPr>
              <a:t>Exclude</a:t>
            </a:r>
            <a:r>
              <a:rPr lang="en-US" b="0" dirty="0" smtClean="0">
                <a:solidFill>
                  <a:srgbClr val="000000"/>
                </a:solidFill>
                <a:latin typeface="Arial Narrow"/>
                <a:cs typeface="Arial Narrow"/>
              </a:rPr>
              <a:t> </a:t>
            </a:r>
            <a:r>
              <a:rPr lang="en-US" b="0" dirty="0">
                <a:solidFill>
                  <a:srgbClr val="000000"/>
                </a:solidFill>
                <a:latin typeface="Arial Narrow"/>
                <a:cs typeface="Arial Narrow"/>
              </a:rPr>
              <a:t>the food handler from the </a:t>
            </a:r>
            <a:r>
              <a:rPr lang="en-US" b="0" dirty="0" smtClean="0">
                <a:solidFill>
                  <a:srgbClr val="000000"/>
                </a:solidFill>
                <a:latin typeface="Arial Narrow"/>
                <a:cs typeface="Arial Narrow"/>
              </a:rPr>
              <a:t>operation</a:t>
            </a:r>
          </a:p>
          <a:p>
            <a:pPr lvl="1"/>
            <a:r>
              <a:rPr lang="en-US" dirty="0" smtClean="0">
                <a:latin typeface="Arial Narrow"/>
                <a:cs typeface="Arial Narrow"/>
              </a:rPr>
              <a:t>Work </a:t>
            </a:r>
            <a:r>
              <a:rPr lang="en-US" dirty="0">
                <a:latin typeface="Arial Narrow"/>
                <a:cs typeface="Arial Narrow"/>
              </a:rPr>
              <a:t>with the food handler’s medical practitioner and/or the local regulatory authority to decide when the person can go back to work</a:t>
            </a:r>
          </a:p>
          <a:p>
            <a:endParaRPr lang="en-US" dirty="0"/>
          </a:p>
        </p:txBody>
      </p:sp>
      <p:sp>
        <p:nvSpPr>
          <p:cNvPr id="4" name="Text Box 12"/>
          <p:cNvSpPr txBox="1">
            <a:spLocks noChangeArrowheads="1"/>
          </p:cNvSpPr>
          <p:nvPr/>
        </p:nvSpPr>
        <p:spPr bwMode="auto">
          <a:xfrm>
            <a:off x="0" y="6581001"/>
            <a:ext cx="5715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spAutoFit/>
          </a:bodyPr>
          <a:lstStyle>
            <a:lvl1pPr eaLnBrk="0" hangingPunct="0">
              <a:defRPr sz="3200" b="1">
                <a:solidFill>
                  <a:srgbClr val="FFFFFF"/>
                </a:solidFill>
                <a:latin typeface="Arial" charset="0"/>
                <a:ea typeface="ＭＳ Ｐゴシック" charset="0"/>
              </a:defRPr>
            </a:lvl1pPr>
            <a:lvl2pPr marL="742950" indent="-285750" eaLnBrk="0" hangingPunct="0">
              <a:defRPr sz="3200" b="1">
                <a:solidFill>
                  <a:srgbClr val="FFFFFF"/>
                </a:solidFill>
                <a:latin typeface="Arial" charset="0"/>
                <a:ea typeface="ＭＳ Ｐゴシック" charset="0"/>
              </a:defRPr>
            </a:lvl2pPr>
            <a:lvl3pPr marL="1143000" indent="-228600" eaLnBrk="0" hangingPunct="0">
              <a:defRPr sz="3200" b="1">
                <a:solidFill>
                  <a:srgbClr val="FFFFFF"/>
                </a:solidFill>
                <a:latin typeface="Arial" charset="0"/>
                <a:ea typeface="ＭＳ Ｐゴシック" charset="0"/>
              </a:defRPr>
            </a:lvl3pPr>
            <a:lvl4pPr marL="1600200" indent="-228600" eaLnBrk="0" hangingPunct="0">
              <a:defRPr sz="3200" b="1">
                <a:solidFill>
                  <a:srgbClr val="FFFFFF"/>
                </a:solidFill>
                <a:latin typeface="Arial" charset="0"/>
                <a:ea typeface="ＭＳ Ｐゴシック" charset="0"/>
              </a:defRPr>
            </a:lvl4pPr>
            <a:lvl5pPr marL="2057400" indent="-228600" eaLnBrk="0" hangingPunct="0">
              <a:defRPr sz="3200" b="1">
                <a:solidFill>
                  <a:srgbClr val="FFFFFF"/>
                </a:solidFill>
                <a:latin typeface="Arial" charset="0"/>
                <a:ea typeface="ＭＳ Ｐゴシック" charset="0"/>
              </a:defRPr>
            </a:lvl5pPr>
            <a:lvl6pPr marL="2514600" indent="-228600" eaLnBrk="0" fontAlgn="base" hangingPunct="0">
              <a:spcBef>
                <a:spcPct val="0"/>
              </a:spcBef>
              <a:spcAft>
                <a:spcPct val="0"/>
              </a:spcAft>
              <a:defRPr sz="3200" b="1">
                <a:solidFill>
                  <a:srgbClr val="FFFFFF"/>
                </a:solidFill>
                <a:latin typeface="Arial" charset="0"/>
                <a:ea typeface="ＭＳ Ｐゴシック" charset="0"/>
              </a:defRPr>
            </a:lvl6pPr>
            <a:lvl7pPr marL="2971800" indent="-228600" eaLnBrk="0" fontAlgn="base" hangingPunct="0">
              <a:spcBef>
                <a:spcPct val="0"/>
              </a:spcBef>
              <a:spcAft>
                <a:spcPct val="0"/>
              </a:spcAft>
              <a:defRPr sz="3200" b="1">
                <a:solidFill>
                  <a:srgbClr val="FFFFFF"/>
                </a:solidFill>
                <a:latin typeface="Arial" charset="0"/>
                <a:ea typeface="ＭＳ Ｐゴシック" charset="0"/>
              </a:defRPr>
            </a:lvl7pPr>
            <a:lvl8pPr marL="3429000" indent="-228600" eaLnBrk="0" fontAlgn="base" hangingPunct="0">
              <a:spcBef>
                <a:spcPct val="0"/>
              </a:spcBef>
              <a:spcAft>
                <a:spcPct val="0"/>
              </a:spcAft>
              <a:defRPr sz="3200" b="1">
                <a:solidFill>
                  <a:srgbClr val="FFFFFF"/>
                </a:solidFill>
                <a:latin typeface="Arial" charset="0"/>
                <a:ea typeface="ＭＳ Ｐゴシック" charset="0"/>
              </a:defRPr>
            </a:lvl8pPr>
            <a:lvl9pPr marL="3886200" indent="-228600" eaLnBrk="0" fontAlgn="base" hangingPunct="0">
              <a:spcBef>
                <a:spcPct val="0"/>
              </a:spcBef>
              <a:spcAft>
                <a:spcPct val="0"/>
              </a:spcAft>
              <a:defRPr sz="3200" b="1">
                <a:solidFill>
                  <a:srgbClr val="FFFFFF"/>
                </a:solidFill>
                <a:latin typeface="Arial" charset="0"/>
                <a:ea typeface="ＭＳ Ｐゴシック" charset="0"/>
              </a:defRPr>
            </a:lvl9pPr>
          </a:lstStyle>
          <a:p>
            <a:pPr eaLnBrk="1" fontAlgn="base" hangingPunct="1">
              <a:spcBef>
                <a:spcPct val="50000"/>
              </a:spcBef>
              <a:spcAft>
                <a:spcPct val="0"/>
              </a:spcAft>
              <a:defRPr/>
            </a:pPr>
            <a:r>
              <a:rPr lang="en-US" sz="1200" b="0" dirty="0" smtClean="0">
                <a:solidFill>
                  <a:srgbClr val="000000"/>
                </a:solidFill>
              </a:rPr>
              <a:t>3-12</a:t>
            </a:r>
          </a:p>
        </p:txBody>
      </p:sp>
    </p:spTree>
    <p:extLst>
      <p:ext uri="{BB962C8B-B14F-4D97-AF65-F5344CB8AC3E}">
        <p14:creationId xmlns:p14="http://schemas.microsoft.com/office/powerpoint/2010/main" val="3566819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390525" y="158750"/>
            <a:ext cx="8235950" cy="519112"/>
          </a:xfrm>
        </p:spPr>
        <p:txBody>
          <a:bodyPr/>
          <a:lstStyle/>
          <a:p>
            <a:pPr eaLnBrk="1" hangingPunct="1">
              <a:defRPr/>
            </a:pPr>
            <a:r>
              <a:rPr lang="en-US" dirty="0">
                <a:latin typeface="Arial Narrow" charset="0"/>
                <a:cs typeface="+mj-cs"/>
              </a:rPr>
              <a:t>How Food Handlers Can Contaminate Food</a:t>
            </a:r>
          </a:p>
        </p:txBody>
      </p:sp>
      <p:sp>
        <p:nvSpPr>
          <p:cNvPr id="89091" name="Rectangle 3"/>
          <p:cNvSpPr>
            <a:spLocks noGrp="1" noChangeArrowheads="1"/>
          </p:cNvSpPr>
          <p:nvPr>
            <p:ph type="body" idx="1"/>
          </p:nvPr>
        </p:nvSpPr>
        <p:spPr>
          <a:xfrm>
            <a:off x="390524" y="1143000"/>
            <a:ext cx="4787167" cy="5257800"/>
          </a:xfrm>
        </p:spPr>
        <p:txBody>
          <a:bodyPr/>
          <a:lstStyle/>
          <a:p>
            <a:pPr marL="0" indent="0" eaLnBrk="1" hangingPunct="1">
              <a:defRPr/>
            </a:pPr>
            <a:r>
              <a:rPr lang="en-US" dirty="0" smtClean="0">
                <a:latin typeface="Arial Narrow" charset="0"/>
                <a:cs typeface="+mn-cs"/>
              </a:rPr>
              <a:t>Food handlers </a:t>
            </a:r>
            <a:r>
              <a:rPr lang="en-US" dirty="0">
                <a:latin typeface="Arial Narrow" charset="0"/>
                <a:cs typeface="+mn-cs"/>
              </a:rPr>
              <a:t>can contaminate food when they:</a:t>
            </a:r>
          </a:p>
          <a:p>
            <a:pPr marL="342900" lvl="1" indent="-342900" eaLnBrk="1" hangingPunct="1">
              <a:lnSpc>
                <a:spcPct val="100000"/>
              </a:lnSpc>
              <a:spcBef>
                <a:spcPts val="900"/>
              </a:spcBef>
              <a:defRPr/>
            </a:pPr>
            <a:r>
              <a:rPr lang="en-US" dirty="0">
                <a:solidFill>
                  <a:srgbClr val="000000"/>
                </a:solidFill>
                <a:latin typeface="Arial Narrow"/>
                <a:cs typeface="Arial Narrow"/>
              </a:rPr>
              <a:t>Have a foodborne illness</a:t>
            </a:r>
            <a:r>
              <a:rPr lang="en-US" dirty="0">
                <a:latin typeface="Arial Narrow"/>
                <a:cs typeface="Arial Narrow"/>
              </a:rPr>
              <a:t> </a:t>
            </a:r>
          </a:p>
          <a:p>
            <a:pPr marL="342900" lvl="1" indent="-342900" eaLnBrk="1" hangingPunct="1">
              <a:lnSpc>
                <a:spcPct val="100000"/>
              </a:lnSpc>
              <a:spcBef>
                <a:spcPts val="900"/>
              </a:spcBef>
              <a:defRPr/>
            </a:pPr>
            <a:r>
              <a:rPr lang="en-US" dirty="0">
                <a:solidFill>
                  <a:srgbClr val="000000"/>
                </a:solidFill>
                <a:latin typeface="Arial Narrow"/>
                <a:cs typeface="Arial Narrow"/>
              </a:rPr>
              <a:t>Have wounds that contain a pathogen</a:t>
            </a:r>
          </a:p>
          <a:p>
            <a:pPr marL="342900" lvl="1" indent="-342900" eaLnBrk="1" hangingPunct="1">
              <a:lnSpc>
                <a:spcPct val="100000"/>
              </a:lnSpc>
              <a:spcBef>
                <a:spcPts val="900"/>
              </a:spcBef>
              <a:defRPr/>
            </a:pPr>
            <a:r>
              <a:rPr lang="en-US" dirty="0">
                <a:solidFill>
                  <a:srgbClr val="000000"/>
                </a:solidFill>
                <a:latin typeface="Arial Narrow"/>
                <a:cs typeface="Arial Narrow"/>
              </a:rPr>
              <a:t>Sneeze or cough</a:t>
            </a:r>
          </a:p>
          <a:p>
            <a:pPr marL="342900" lvl="1" indent="-342900" eaLnBrk="1" hangingPunct="1">
              <a:lnSpc>
                <a:spcPct val="100000"/>
              </a:lnSpc>
              <a:spcBef>
                <a:spcPts val="900"/>
              </a:spcBef>
              <a:defRPr/>
            </a:pPr>
            <a:r>
              <a:rPr lang="en-US" dirty="0">
                <a:solidFill>
                  <a:srgbClr val="000000"/>
                </a:solidFill>
                <a:latin typeface="Arial Narrow"/>
                <a:cs typeface="Arial Narrow"/>
              </a:rPr>
              <a:t>Have contact with a person who is </a:t>
            </a:r>
            <a:r>
              <a:rPr lang="en-US" dirty="0" smtClean="0">
                <a:solidFill>
                  <a:srgbClr val="000000"/>
                </a:solidFill>
                <a:latin typeface="Arial Narrow"/>
                <a:cs typeface="Arial Narrow"/>
              </a:rPr>
              <a:t>sick</a:t>
            </a:r>
            <a:endParaRPr lang="en-US" dirty="0">
              <a:solidFill>
                <a:srgbClr val="000000"/>
              </a:solidFill>
              <a:latin typeface="Arial Narrow"/>
              <a:cs typeface="Arial Narrow"/>
            </a:endParaRPr>
          </a:p>
          <a:p>
            <a:pPr marL="342900" lvl="1" indent="-342900" eaLnBrk="1" hangingPunct="1">
              <a:lnSpc>
                <a:spcPct val="100000"/>
              </a:lnSpc>
              <a:spcBef>
                <a:spcPts val="900"/>
              </a:spcBef>
              <a:defRPr/>
            </a:pPr>
            <a:r>
              <a:rPr lang="en-US" dirty="0">
                <a:solidFill>
                  <a:srgbClr val="000000"/>
                </a:solidFill>
                <a:latin typeface="Arial Narrow"/>
                <a:cs typeface="Arial Narrow"/>
              </a:rPr>
              <a:t>Touch anything that may contaminate their hands and </a:t>
            </a:r>
            <a:r>
              <a:rPr lang="en-US" dirty="0" smtClean="0">
                <a:solidFill>
                  <a:srgbClr val="000000"/>
                </a:solidFill>
                <a:latin typeface="Arial Narrow"/>
                <a:cs typeface="Arial Narrow"/>
              </a:rPr>
              <a:t>do not </a:t>
            </a:r>
            <a:r>
              <a:rPr lang="en-US" dirty="0">
                <a:solidFill>
                  <a:srgbClr val="000000"/>
                </a:solidFill>
                <a:latin typeface="Arial Narrow"/>
                <a:cs typeface="Arial Narrow"/>
              </a:rPr>
              <a:t>wash them</a:t>
            </a:r>
          </a:p>
          <a:p>
            <a:pPr marL="342900" lvl="1" indent="-342900" eaLnBrk="1" hangingPunct="1">
              <a:lnSpc>
                <a:spcPct val="100000"/>
              </a:lnSpc>
              <a:spcBef>
                <a:spcPts val="900"/>
              </a:spcBef>
              <a:defRPr/>
            </a:pPr>
            <a:r>
              <a:rPr lang="en-US" dirty="0">
                <a:solidFill>
                  <a:srgbClr val="000000"/>
                </a:solidFill>
                <a:latin typeface="Arial Narrow"/>
                <a:cs typeface="Arial Narrow"/>
              </a:rPr>
              <a:t>Have symptoms such as diarrhea, vomiting, or jaundice—a yellowing of the eyes or skin</a:t>
            </a:r>
          </a:p>
        </p:txBody>
      </p:sp>
      <p:sp>
        <p:nvSpPr>
          <p:cNvPr id="89093" name="Text Box 7"/>
          <p:cNvSpPr txBox="1">
            <a:spLocks noChangeArrowheads="1"/>
          </p:cNvSpPr>
          <p:nvPr/>
        </p:nvSpPr>
        <p:spPr bwMode="auto">
          <a:xfrm>
            <a:off x="0" y="6583363"/>
            <a:ext cx="5715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spAutoFit/>
          </a:bodyPr>
          <a:lstStyle>
            <a:lvl1pPr eaLnBrk="0" hangingPunct="0">
              <a:defRPr sz="3200" b="1">
                <a:solidFill>
                  <a:srgbClr val="FFFFFF"/>
                </a:solidFill>
                <a:latin typeface="Arial" charset="0"/>
                <a:ea typeface="ＭＳ Ｐゴシック" charset="0"/>
              </a:defRPr>
            </a:lvl1pPr>
            <a:lvl2pPr marL="742950" indent="-285750" eaLnBrk="0" hangingPunct="0">
              <a:defRPr sz="3200" b="1">
                <a:solidFill>
                  <a:srgbClr val="FFFFFF"/>
                </a:solidFill>
                <a:latin typeface="Arial" charset="0"/>
                <a:ea typeface="ＭＳ Ｐゴシック" charset="0"/>
              </a:defRPr>
            </a:lvl2pPr>
            <a:lvl3pPr marL="1143000" indent="-228600" eaLnBrk="0" hangingPunct="0">
              <a:defRPr sz="3200" b="1">
                <a:solidFill>
                  <a:srgbClr val="FFFFFF"/>
                </a:solidFill>
                <a:latin typeface="Arial" charset="0"/>
                <a:ea typeface="ＭＳ Ｐゴシック" charset="0"/>
              </a:defRPr>
            </a:lvl3pPr>
            <a:lvl4pPr marL="1600200" indent="-228600" eaLnBrk="0" hangingPunct="0">
              <a:defRPr sz="3200" b="1">
                <a:solidFill>
                  <a:srgbClr val="FFFFFF"/>
                </a:solidFill>
                <a:latin typeface="Arial" charset="0"/>
                <a:ea typeface="ＭＳ Ｐゴシック" charset="0"/>
              </a:defRPr>
            </a:lvl4pPr>
            <a:lvl5pPr marL="2057400" indent="-228600" eaLnBrk="0" hangingPunct="0">
              <a:defRPr sz="3200" b="1">
                <a:solidFill>
                  <a:srgbClr val="FFFFFF"/>
                </a:solidFill>
                <a:latin typeface="Arial" charset="0"/>
                <a:ea typeface="ＭＳ Ｐゴシック" charset="0"/>
              </a:defRPr>
            </a:lvl5pPr>
            <a:lvl6pPr marL="2514600" indent="-228600" eaLnBrk="0" fontAlgn="base" hangingPunct="0">
              <a:spcBef>
                <a:spcPct val="0"/>
              </a:spcBef>
              <a:spcAft>
                <a:spcPct val="0"/>
              </a:spcAft>
              <a:defRPr sz="3200" b="1">
                <a:solidFill>
                  <a:srgbClr val="FFFFFF"/>
                </a:solidFill>
                <a:latin typeface="Arial" charset="0"/>
                <a:ea typeface="ＭＳ Ｐゴシック" charset="0"/>
              </a:defRPr>
            </a:lvl6pPr>
            <a:lvl7pPr marL="2971800" indent="-228600" eaLnBrk="0" fontAlgn="base" hangingPunct="0">
              <a:spcBef>
                <a:spcPct val="0"/>
              </a:spcBef>
              <a:spcAft>
                <a:spcPct val="0"/>
              </a:spcAft>
              <a:defRPr sz="3200" b="1">
                <a:solidFill>
                  <a:srgbClr val="FFFFFF"/>
                </a:solidFill>
                <a:latin typeface="Arial" charset="0"/>
                <a:ea typeface="ＭＳ Ｐゴシック" charset="0"/>
              </a:defRPr>
            </a:lvl7pPr>
            <a:lvl8pPr marL="3429000" indent="-228600" eaLnBrk="0" fontAlgn="base" hangingPunct="0">
              <a:spcBef>
                <a:spcPct val="0"/>
              </a:spcBef>
              <a:spcAft>
                <a:spcPct val="0"/>
              </a:spcAft>
              <a:defRPr sz="3200" b="1">
                <a:solidFill>
                  <a:srgbClr val="FFFFFF"/>
                </a:solidFill>
                <a:latin typeface="Arial" charset="0"/>
                <a:ea typeface="ＭＳ Ｐゴシック" charset="0"/>
              </a:defRPr>
            </a:lvl8pPr>
            <a:lvl9pPr marL="3886200" indent="-228600"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spcBef>
                <a:spcPct val="50000"/>
              </a:spcBef>
              <a:defRPr/>
            </a:pPr>
            <a:r>
              <a:rPr lang="en-US" sz="1200" b="0" dirty="0" smtClean="0">
                <a:solidFill>
                  <a:schemeClr val="tx1"/>
                </a:solidFill>
                <a:cs typeface="+mn-cs"/>
              </a:rPr>
              <a:t>3-2</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5108" y="1243013"/>
            <a:ext cx="2099614" cy="1825752"/>
          </a:xfrm>
          <a:prstGeom prst="rect">
            <a:avLst/>
          </a:prstGeom>
        </p:spPr>
      </p:pic>
    </p:spTree>
    <p:extLst>
      <p:ext uri="{BB962C8B-B14F-4D97-AF65-F5344CB8AC3E}">
        <p14:creationId xmlns:p14="http://schemas.microsoft.com/office/powerpoint/2010/main" val="31843556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390525" y="158750"/>
            <a:ext cx="8307388" cy="519112"/>
          </a:xfrm>
        </p:spPr>
        <p:txBody>
          <a:bodyPr/>
          <a:lstStyle/>
          <a:p>
            <a:pPr eaLnBrk="1" hangingPunct="1">
              <a:defRPr/>
            </a:pPr>
            <a:r>
              <a:rPr lang="en-US" dirty="0">
                <a:latin typeface="Arial Narrow" charset="0"/>
                <a:cs typeface="+mj-cs"/>
              </a:rPr>
              <a:t>Managing a Personal Hygiene Program</a:t>
            </a:r>
          </a:p>
        </p:txBody>
      </p:sp>
      <p:sp>
        <p:nvSpPr>
          <p:cNvPr id="91139" name="Rectangle 3"/>
          <p:cNvSpPr>
            <a:spLocks noGrp="1" noChangeArrowheads="1"/>
          </p:cNvSpPr>
          <p:nvPr>
            <p:ph type="body" idx="1"/>
          </p:nvPr>
        </p:nvSpPr>
        <p:spPr>
          <a:xfrm>
            <a:off x="390525" y="1143000"/>
            <a:ext cx="5262562" cy="5257800"/>
          </a:xfrm>
        </p:spPr>
        <p:txBody>
          <a:bodyPr/>
          <a:lstStyle/>
          <a:p>
            <a:pPr marL="0" indent="0" eaLnBrk="1" hangingPunct="1">
              <a:defRPr/>
            </a:pPr>
            <a:r>
              <a:rPr lang="en-US" dirty="0">
                <a:latin typeface="Arial Narrow" charset="0"/>
                <a:cs typeface="+mn-cs"/>
              </a:rPr>
              <a:t>Managers must focus on the following:</a:t>
            </a:r>
          </a:p>
          <a:p>
            <a:pPr marL="347472" lvl="1" indent="-347472" eaLnBrk="1" hangingPunct="1">
              <a:lnSpc>
                <a:spcPct val="100000"/>
              </a:lnSpc>
              <a:spcBef>
                <a:spcPts val="900"/>
              </a:spcBef>
              <a:defRPr/>
            </a:pPr>
            <a:r>
              <a:rPr lang="en-US" dirty="0">
                <a:solidFill>
                  <a:srgbClr val="000000"/>
                </a:solidFill>
                <a:latin typeface="Arial Narrow" charset="0"/>
              </a:rPr>
              <a:t>Creating personal hygiene policies</a:t>
            </a:r>
            <a:endParaRPr lang="en-US" dirty="0">
              <a:latin typeface="Arial Narrow" charset="0"/>
            </a:endParaRPr>
          </a:p>
          <a:p>
            <a:pPr marL="347472" lvl="1" indent="-347472" eaLnBrk="1" hangingPunct="1">
              <a:lnSpc>
                <a:spcPct val="100000"/>
              </a:lnSpc>
              <a:spcBef>
                <a:spcPts val="900"/>
              </a:spcBef>
              <a:defRPr/>
            </a:pPr>
            <a:r>
              <a:rPr lang="en-US" dirty="0">
                <a:solidFill>
                  <a:srgbClr val="000000"/>
                </a:solidFill>
                <a:latin typeface="Arial Narrow" charset="0"/>
              </a:rPr>
              <a:t>Training food handlers on personal hygiene policies and retraining them regularly</a:t>
            </a:r>
          </a:p>
          <a:p>
            <a:pPr marL="347472" lvl="1" indent="-347472" eaLnBrk="1" hangingPunct="1">
              <a:lnSpc>
                <a:spcPct val="100000"/>
              </a:lnSpc>
              <a:spcBef>
                <a:spcPts val="900"/>
              </a:spcBef>
              <a:defRPr/>
            </a:pPr>
            <a:r>
              <a:rPr lang="en-US" dirty="0">
                <a:solidFill>
                  <a:srgbClr val="000000"/>
                </a:solidFill>
                <a:latin typeface="Arial Narrow" charset="0"/>
              </a:rPr>
              <a:t>Modeling correct behavior at all times</a:t>
            </a:r>
          </a:p>
          <a:p>
            <a:pPr marL="347472" lvl="1" indent="-347472" eaLnBrk="1" hangingPunct="1">
              <a:lnSpc>
                <a:spcPct val="100000"/>
              </a:lnSpc>
              <a:spcBef>
                <a:spcPts val="900"/>
              </a:spcBef>
              <a:defRPr/>
            </a:pPr>
            <a:r>
              <a:rPr lang="en-US" dirty="0">
                <a:solidFill>
                  <a:srgbClr val="000000"/>
                </a:solidFill>
                <a:latin typeface="Arial Narrow" charset="0"/>
              </a:rPr>
              <a:t>Supervising food safety practices</a:t>
            </a:r>
          </a:p>
          <a:p>
            <a:pPr marL="347472" lvl="1" indent="-347472" eaLnBrk="1" hangingPunct="1">
              <a:lnSpc>
                <a:spcPct val="100000"/>
              </a:lnSpc>
              <a:spcBef>
                <a:spcPts val="900"/>
              </a:spcBef>
              <a:defRPr/>
            </a:pPr>
            <a:r>
              <a:rPr lang="en-US" dirty="0">
                <a:solidFill>
                  <a:srgbClr val="000000"/>
                </a:solidFill>
                <a:latin typeface="Arial Narrow" charset="0"/>
              </a:rPr>
              <a:t>Revising personal hygiene policies when laws or science change</a:t>
            </a:r>
          </a:p>
        </p:txBody>
      </p:sp>
      <p:sp>
        <p:nvSpPr>
          <p:cNvPr id="91140" name="Text Box 7"/>
          <p:cNvSpPr txBox="1">
            <a:spLocks noChangeArrowheads="1"/>
          </p:cNvSpPr>
          <p:nvPr/>
        </p:nvSpPr>
        <p:spPr bwMode="auto">
          <a:xfrm>
            <a:off x="0" y="6583363"/>
            <a:ext cx="5715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spAutoFit/>
          </a:bodyPr>
          <a:lstStyle>
            <a:lvl1pPr eaLnBrk="0" hangingPunct="0">
              <a:defRPr sz="3200" b="1">
                <a:solidFill>
                  <a:srgbClr val="FFFFFF"/>
                </a:solidFill>
                <a:latin typeface="Arial" charset="0"/>
                <a:ea typeface="ＭＳ Ｐゴシック" charset="0"/>
              </a:defRPr>
            </a:lvl1pPr>
            <a:lvl2pPr marL="742950" indent="-285750" eaLnBrk="0" hangingPunct="0">
              <a:defRPr sz="3200" b="1">
                <a:solidFill>
                  <a:srgbClr val="FFFFFF"/>
                </a:solidFill>
                <a:latin typeface="Arial" charset="0"/>
                <a:ea typeface="ＭＳ Ｐゴシック" charset="0"/>
              </a:defRPr>
            </a:lvl2pPr>
            <a:lvl3pPr marL="1143000" indent="-228600" eaLnBrk="0" hangingPunct="0">
              <a:defRPr sz="3200" b="1">
                <a:solidFill>
                  <a:srgbClr val="FFFFFF"/>
                </a:solidFill>
                <a:latin typeface="Arial" charset="0"/>
                <a:ea typeface="ＭＳ Ｐゴシック" charset="0"/>
              </a:defRPr>
            </a:lvl3pPr>
            <a:lvl4pPr marL="1600200" indent="-228600" eaLnBrk="0" hangingPunct="0">
              <a:defRPr sz="3200" b="1">
                <a:solidFill>
                  <a:srgbClr val="FFFFFF"/>
                </a:solidFill>
                <a:latin typeface="Arial" charset="0"/>
                <a:ea typeface="ＭＳ Ｐゴシック" charset="0"/>
              </a:defRPr>
            </a:lvl4pPr>
            <a:lvl5pPr marL="2057400" indent="-228600" eaLnBrk="0" hangingPunct="0">
              <a:defRPr sz="3200" b="1">
                <a:solidFill>
                  <a:srgbClr val="FFFFFF"/>
                </a:solidFill>
                <a:latin typeface="Arial" charset="0"/>
                <a:ea typeface="ＭＳ Ｐゴシック" charset="0"/>
              </a:defRPr>
            </a:lvl5pPr>
            <a:lvl6pPr marL="2514600" indent="-228600" eaLnBrk="0" fontAlgn="base" hangingPunct="0">
              <a:spcBef>
                <a:spcPct val="0"/>
              </a:spcBef>
              <a:spcAft>
                <a:spcPct val="0"/>
              </a:spcAft>
              <a:defRPr sz="3200" b="1">
                <a:solidFill>
                  <a:srgbClr val="FFFFFF"/>
                </a:solidFill>
                <a:latin typeface="Arial" charset="0"/>
                <a:ea typeface="ＭＳ Ｐゴシック" charset="0"/>
              </a:defRPr>
            </a:lvl6pPr>
            <a:lvl7pPr marL="2971800" indent="-228600" eaLnBrk="0" fontAlgn="base" hangingPunct="0">
              <a:spcBef>
                <a:spcPct val="0"/>
              </a:spcBef>
              <a:spcAft>
                <a:spcPct val="0"/>
              </a:spcAft>
              <a:defRPr sz="3200" b="1">
                <a:solidFill>
                  <a:srgbClr val="FFFFFF"/>
                </a:solidFill>
                <a:latin typeface="Arial" charset="0"/>
                <a:ea typeface="ＭＳ Ｐゴシック" charset="0"/>
              </a:defRPr>
            </a:lvl7pPr>
            <a:lvl8pPr marL="3429000" indent="-228600" eaLnBrk="0" fontAlgn="base" hangingPunct="0">
              <a:spcBef>
                <a:spcPct val="0"/>
              </a:spcBef>
              <a:spcAft>
                <a:spcPct val="0"/>
              </a:spcAft>
              <a:defRPr sz="3200" b="1">
                <a:solidFill>
                  <a:srgbClr val="FFFFFF"/>
                </a:solidFill>
                <a:latin typeface="Arial" charset="0"/>
                <a:ea typeface="ＭＳ Ｐゴシック" charset="0"/>
              </a:defRPr>
            </a:lvl8pPr>
            <a:lvl9pPr marL="3886200" indent="-228600"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spcBef>
                <a:spcPct val="50000"/>
              </a:spcBef>
              <a:defRPr/>
            </a:pPr>
            <a:r>
              <a:rPr lang="en-US" sz="1200" b="0" dirty="0" smtClean="0">
                <a:solidFill>
                  <a:schemeClr val="tx1"/>
                </a:solidFill>
                <a:cs typeface="+mn-cs"/>
              </a:rPr>
              <a:t>3-3</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6626" y="1243013"/>
            <a:ext cx="2099626" cy="1831848"/>
          </a:xfrm>
          <a:prstGeom prst="rect">
            <a:avLst/>
          </a:prstGeom>
        </p:spPr>
      </p:pic>
    </p:spTree>
    <p:extLst>
      <p:ext uri="{BB962C8B-B14F-4D97-AF65-F5344CB8AC3E}">
        <p14:creationId xmlns:p14="http://schemas.microsoft.com/office/powerpoint/2010/main" val="16898025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3"/>
          <p:cNvSpPr>
            <a:spLocks noGrp="1" noChangeArrowheads="1"/>
          </p:cNvSpPr>
          <p:nvPr>
            <p:ph type="body" idx="1"/>
          </p:nvPr>
        </p:nvSpPr>
        <p:spPr>
          <a:xfrm>
            <a:off x="393192" y="1143000"/>
            <a:ext cx="8231696" cy="5743575"/>
          </a:xfrm>
        </p:spPr>
        <p:txBody>
          <a:bodyPr/>
          <a:lstStyle/>
          <a:p>
            <a:pPr eaLnBrk="1" hangingPunct="1">
              <a:buFont typeface="Wingdings" pitchFamily="2" charset="2"/>
              <a:buNone/>
              <a:defRPr/>
            </a:pPr>
            <a:r>
              <a:rPr lang="en-US" dirty="0" smtClean="0">
                <a:ea typeface="+mn-ea"/>
                <a:cs typeface="+mn-cs"/>
              </a:rPr>
              <a:t>Infected wounds or cuts:</a:t>
            </a:r>
          </a:p>
          <a:p>
            <a:pPr marL="347472" lvl="1" indent="-347472" eaLnBrk="1" hangingPunct="1">
              <a:lnSpc>
                <a:spcPct val="100000"/>
              </a:lnSpc>
              <a:spcBef>
                <a:spcPts val="900"/>
              </a:spcBef>
              <a:buFont typeface="Wingdings" pitchFamily="2" charset="2"/>
              <a:buChar char="l"/>
              <a:defRPr/>
            </a:pPr>
            <a:r>
              <a:rPr lang="en-US" dirty="0" smtClean="0"/>
              <a:t>Contain pus</a:t>
            </a:r>
          </a:p>
          <a:p>
            <a:pPr marL="347472" lvl="1" indent="-347472" eaLnBrk="1" hangingPunct="1">
              <a:lnSpc>
                <a:spcPct val="100000"/>
              </a:lnSpc>
              <a:spcBef>
                <a:spcPts val="900"/>
              </a:spcBef>
              <a:buFont typeface="Wingdings" pitchFamily="2" charset="2"/>
              <a:buChar char="l"/>
              <a:defRPr/>
            </a:pPr>
            <a:r>
              <a:rPr lang="en-US" dirty="0" smtClean="0"/>
              <a:t>Must be covered to prevent pathogens </a:t>
            </a:r>
            <a:br>
              <a:rPr lang="en-US" dirty="0" smtClean="0"/>
            </a:br>
            <a:r>
              <a:rPr lang="en-US" dirty="0" smtClean="0"/>
              <a:t>from contaminating food and food-contact surfaces</a:t>
            </a:r>
          </a:p>
          <a:p>
            <a:pPr marL="0" indent="0" eaLnBrk="1" hangingPunct="1">
              <a:buFont typeface="Wingdings" pitchFamily="2" charset="2"/>
              <a:buNone/>
              <a:defRPr/>
            </a:pPr>
            <a:r>
              <a:rPr lang="en-US" dirty="0" smtClean="0">
                <a:ea typeface="+mn-ea"/>
                <a:cs typeface="+mn-cs"/>
              </a:rPr>
              <a:t>How a wound is covered depends on </a:t>
            </a:r>
            <a:br>
              <a:rPr lang="en-US" dirty="0" smtClean="0">
                <a:ea typeface="+mn-ea"/>
                <a:cs typeface="+mn-cs"/>
              </a:rPr>
            </a:br>
            <a:r>
              <a:rPr lang="en-US" dirty="0" smtClean="0">
                <a:ea typeface="+mn-ea"/>
                <a:cs typeface="+mn-cs"/>
              </a:rPr>
              <a:t>where it is located:</a:t>
            </a:r>
          </a:p>
          <a:p>
            <a:pPr marL="347472" lvl="1" indent="-347472" eaLnBrk="1" hangingPunct="1">
              <a:lnSpc>
                <a:spcPct val="100000"/>
              </a:lnSpc>
              <a:spcBef>
                <a:spcPts val="900"/>
              </a:spcBef>
              <a:buFont typeface="Wingdings" pitchFamily="2" charset="2"/>
              <a:buChar char="l"/>
              <a:defRPr/>
            </a:pPr>
            <a:r>
              <a:rPr lang="en-US" dirty="0" smtClean="0"/>
              <a:t>Cover wounds on the hand or wrist with an </a:t>
            </a:r>
            <a:br>
              <a:rPr lang="en-US" dirty="0" smtClean="0"/>
            </a:br>
            <a:r>
              <a:rPr lang="en-US" dirty="0" smtClean="0"/>
              <a:t>impermeable cover, (i.e. bandage or finger cot) and </a:t>
            </a:r>
            <a:br>
              <a:rPr lang="en-US" dirty="0" smtClean="0"/>
            </a:br>
            <a:r>
              <a:rPr lang="en-US" dirty="0" smtClean="0"/>
              <a:t>then a single-use glove</a:t>
            </a:r>
          </a:p>
          <a:p>
            <a:pPr marL="347472" lvl="1" indent="-347472" eaLnBrk="1" hangingPunct="1">
              <a:lnSpc>
                <a:spcPct val="100000"/>
              </a:lnSpc>
              <a:spcBef>
                <a:spcPts val="900"/>
              </a:spcBef>
              <a:buFont typeface="Wingdings" pitchFamily="2" charset="2"/>
              <a:buChar char="l"/>
              <a:defRPr/>
            </a:pPr>
            <a:r>
              <a:rPr lang="en-US" dirty="0" smtClean="0"/>
              <a:t>Cover wounds on the arm with an impermeable cover, </a:t>
            </a:r>
            <a:br>
              <a:rPr lang="en-US" dirty="0" smtClean="0"/>
            </a:br>
            <a:r>
              <a:rPr lang="en-US" dirty="0" smtClean="0"/>
              <a:t>such as a bandage</a:t>
            </a:r>
          </a:p>
          <a:p>
            <a:pPr marL="347472" lvl="1" indent="-347472" eaLnBrk="1" hangingPunct="1">
              <a:lnSpc>
                <a:spcPct val="100000"/>
              </a:lnSpc>
              <a:spcBef>
                <a:spcPts val="900"/>
              </a:spcBef>
              <a:buFont typeface="Wingdings" pitchFamily="2" charset="2"/>
              <a:buChar char="l"/>
              <a:defRPr/>
            </a:pPr>
            <a:r>
              <a:rPr lang="en-US" dirty="0" smtClean="0"/>
              <a:t>Cover wounds on other parts of the body with a dry, </a:t>
            </a:r>
            <a:br>
              <a:rPr lang="en-US" dirty="0" smtClean="0"/>
            </a:br>
            <a:r>
              <a:rPr lang="en-US" dirty="0" smtClean="0"/>
              <a:t>tight-fitting bandage</a:t>
            </a:r>
            <a:endParaRPr lang="en-US" dirty="0"/>
          </a:p>
          <a:p>
            <a:pPr marL="114300" lvl="1" indent="0" eaLnBrk="1" hangingPunct="1">
              <a:buFont typeface="Wingdings" pitchFamily="2" charset="2"/>
              <a:buNone/>
              <a:defRPr/>
            </a:pPr>
            <a:endParaRPr lang="en-US" dirty="0" smtClean="0"/>
          </a:p>
        </p:txBody>
      </p:sp>
      <p:sp>
        <p:nvSpPr>
          <p:cNvPr id="97283" name="Rectangle 2"/>
          <p:cNvSpPr>
            <a:spLocks noGrp="1" noChangeArrowheads="1"/>
          </p:cNvSpPr>
          <p:nvPr>
            <p:ph type="title"/>
          </p:nvPr>
        </p:nvSpPr>
        <p:spPr>
          <a:xfrm>
            <a:off x="393192" y="158750"/>
            <a:ext cx="8307388" cy="519112"/>
          </a:xfrm>
        </p:spPr>
        <p:txBody>
          <a:bodyPr/>
          <a:lstStyle/>
          <a:p>
            <a:pPr eaLnBrk="1" hangingPunct="1">
              <a:defRPr/>
            </a:pPr>
            <a:r>
              <a:rPr lang="en-US" dirty="0">
                <a:latin typeface="Arial Narrow" charset="0"/>
                <a:cs typeface="+mj-cs"/>
              </a:rPr>
              <a:t>Infected Wounds or Cuts</a:t>
            </a:r>
          </a:p>
        </p:txBody>
      </p:sp>
      <p:sp>
        <p:nvSpPr>
          <p:cNvPr id="97284" name="Text Box 1028"/>
          <p:cNvSpPr txBox="1">
            <a:spLocks noChangeArrowheads="1"/>
          </p:cNvSpPr>
          <p:nvPr/>
        </p:nvSpPr>
        <p:spPr bwMode="auto">
          <a:xfrm>
            <a:off x="0" y="6583363"/>
            <a:ext cx="5715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spAutoFit/>
          </a:bodyPr>
          <a:lstStyle>
            <a:lvl1pPr eaLnBrk="0" hangingPunct="0">
              <a:defRPr sz="3200" b="1">
                <a:solidFill>
                  <a:srgbClr val="FFFFFF"/>
                </a:solidFill>
                <a:latin typeface="Arial" charset="0"/>
                <a:ea typeface="ＭＳ Ｐゴシック" charset="0"/>
              </a:defRPr>
            </a:lvl1pPr>
            <a:lvl2pPr marL="742950" indent="-285750" eaLnBrk="0" hangingPunct="0">
              <a:defRPr sz="3200" b="1">
                <a:solidFill>
                  <a:srgbClr val="FFFFFF"/>
                </a:solidFill>
                <a:latin typeface="Arial" charset="0"/>
                <a:ea typeface="ＭＳ Ｐゴシック" charset="0"/>
              </a:defRPr>
            </a:lvl2pPr>
            <a:lvl3pPr marL="1143000" indent="-228600" eaLnBrk="0" hangingPunct="0">
              <a:defRPr sz="3200" b="1">
                <a:solidFill>
                  <a:srgbClr val="FFFFFF"/>
                </a:solidFill>
                <a:latin typeface="Arial" charset="0"/>
                <a:ea typeface="ＭＳ Ｐゴシック" charset="0"/>
              </a:defRPr>
            </a:lvl3pPr>
            <a:lvl4pPr marL="1600200" indent="-228600" eaLnBrk="0" hangingPunct="0">
              <a:defRPr sz="3200" b="1">
                <a:solidFill>
                  <a:srgbClr val="FFFFFF"/>
                </a:solidFill>
                <a:latin typeface="Arial" charset="0"/>
                <a:ea typeface="ＭＳ Ｐゴシック" charset="0"/>
              </a:defRPr>
            </a:lvl4pPr>
            <a:lvl5pPr marL="2057400" indent="-228600" eaLnBrk="0" hangingPunct="0">
              <a:defRPr sz="3200" b="1">
                <a:solidFill>
                  <a:srgbClr val="FFFFFF"/>
                </a:solidFill>
                <a:latin typeface="Arial" charset="0"/>
                <a:ea typeface="ＭＳ Ｐゴシック" charset="0"/>
              </a:defRPr>
            </a:lvl5pPr>
            <a:lvl6pPr marL="2514600" indent="-228600" eaLnBrk="0" fontAlgn="base" hangingPunct="0">
              <a:spcBef>
                <a:spcPct val="0"/>
              </a:spcBef>
              <a:spcAft>
                <a:spcPct val="0"/>
              </a:spcAft>
              <a:defRPr sz="3200" b="1">
                <a:solidFill>
                  <a:srgbClr val="FFFFFF"/>
                </a:solidFill>
                <a:latin typeface="Arial" charset="0"/>
                <a:ea typeface="ＭＳ Ｐゴシック" charset="0"/>
              </a:defRPr>
            </a:lvl6pPr>
            <a:lvl7pPr marL="2971800" indent="-228600" eaLnBrk="0" fontAlgn="base" hangingPunct="0">
              <a:spcBef>
                <a:spcPct val="0"/>
              </a:spcBef>
              <a:spcAft>
                <a:spcPct val="0"/>
              </a:spcAft>
              <a:defRPr sz="3200" b="1">
                <a:solidFill>
                  <a:srgbClr val="FFFFFF"/>
                </a:solidFill>
                <a:latin typeface="Arial" charset="0"/>
                <a:ea typeface="ＭＳ Ｐゴシック" charset="0"/>
              </a:defRPr>
            </a:lvl7pPr>
            <a:lvl8pPr marL="3429000" indent="-228600" eaLnBrk="0" fontAlgn="base" hangingPunct="0">
              <a:spcBef>
                <a:spcPct val="0"/>
              </a:spcBef>
              <a:spcAft>
                <a:spcPct val="0"/>
              </a:spcAft>
              <a:defRPr sz="3200" b="1">
                <a:solidFill>
                  <a:srgbClr val="FFFFFF"/>
                </a:solidFill>
                <a:latin typeface="Arial" charset="0"/>
                <a:ea typeface="ＭＳ Ｐゴシック" charset="0"/>
              </a:defRPr>
            </a:lvl8pPr>
            <a:lvl9pPr marL="3886200" indent="-228600"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spcBef>
                <a:spcPct val="50000"/>
              </a:spcBef>
              <a:defRPr/>
            </a:pPr>
            <a:r>
              <a:rPr lang="en-US" sz="1200" b="0" dirty="0" smtClean="0">
                <a:solidFill>
                  <a:schemeClr val="tx1"/>
                </a:solidFill>
                <a:cs typeface="+mn-cs"/>
              </a:rPr>
              <a:t>3-4</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0476" y="1243013"/>
            <a:ext cx="2025704" cy="2103120"/>
          </a:xfrm>
          <a:prstGeom prst="rect">
            <a:avLst/>
          </a:prstGeom>
        </p:spPr>
      </p:pic>
    </p:spTree>
    <p:extLst>
      <p:ext uri="{BB962C8B-B14F-4D97-AF65-F5344CB8AC3E}">
        <p14:creationId xmlns:p14="http://schemas.microsoft.com/office/powerpoint/2010/main" val="2232504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393192" y="158750"/>
            <a:ext cx="8242300" cy="519112"/>
          </a:xfrm>
        </p:spPr>
        <p:txBody>
          <a:bodyPr/>
          <a:lstStyle/>
          <a:p>
            <a:pPr eaLnBrk="1" hangingPunct="1">
              <a:defRPr/>
            </a:pPr>
            <a:r>
              <a:rPr lang="en-US" dirty="0">
                <a:latin typeface="Arial Narrow" charset="0"/>
                <a:cs typeface="+mj-cs"/>
              </a:rPr>
              <a:t>Single-Use Gloves</a:t>
            </a:r>
          </a:p>
        </p:txBody>
      </p:sp>
      <p:sp>
        <p:nvSpPr>
          <p:cNvPr id="98307" name="Rectangle 3"/>
          <p:cNvSpPr>
            <a:spLocks noGrp="1" noChangeArrowheads="1"/>
          </p:cNvSpPr>
          <p:nvPr>
            <p:ph type="body" idx="1"/>
          </p:nvPr>
        </p:nvSpPr>
        <p:spPr>
          <a:xfrm>
            <a:off x="393192" y="1143000"/>
            <a:ext cx="5051425" cy="4983163"/>
          </a:xfrm>
        </p:spPr>
        <p:txBody>
          <a:bodyPr/>
          <a:lstStyle/>
          <a:p>
            <a:pPr marL="0" indent="0" eaLnBrk="1" hangingPunct="1">
              <a:defRPr/>
            </a:pPr>
            <a:r>
              <a:rPr lang="en-US" dirty="0">
                <a:latin typeface="Arial Narrow" charset="0"/>
                <a:cs typeface="+mn-cs"/>
              </a:rPr>
              <a:t>Single-use gloves:</a:t>
            </a:r>
          </a:p>
          <a:p>
            <a:pPr marL="347472" lvl="1" indent="-347472" eaLnBrk="1" hangingPunct="1">
              <a:lnSpc>
                <a:spcPct val="100000"/>
              </a:lnSpc>
              <a:spcBef>
                <a:spcPts val="900"/>
              </a:spcBef>
              <a:defRPr/>
            </a:pPr>
            <a:r>
              <a:rPr lang="en-US" dirty="0" smtClean="0">
                <a:solidFill>
                  <a:srgbClr val="000000"/>
                </a:solidFill>
                <a:latin typeface="Arial Narrow" charset="0"/>
              </a:rPr>
              <a:t>Should </a:t>
            </a:r>
            <a:r>
              <a:rPr lang="en-US" dirty="0">
                <a:solidFill>
                  <a:srgbClr val="000000"/>
                </a:solidFill>
                <a:latin typeface="Arial Narrow" charset="0"/>
              </a:rPr>
              <a:t>be used when handling </a:t>
            </a:r>
            <a:r>
              <a:rPr lang="en-US" dirty="0" smtClean="0">
                <a:solidFill>
                  <a:srgbClr val="000000"/>
                </a:solidFill>
                <a:latin typeface="Arial Narrow" charset="0"/>
              </a:rPr>
              <a:t/>
            </a:r>
            <a:br>
              <a:rPr lang="en-US" dirty="0" smtClean="0">
                <a:solidFill>
                  <a:srgbClr val="000000"/>
                </a:solidFill>
                <a:latin typeface="Arial Narrow" charset="0"/>
              </a:rPr>
            </a:br>
            <a:r>
              <a:rPr lang="en-US" dirty="0" smtClean="0">
                <a:solidFill>
                  <a:srgbClr val="000000"/>
                </a:solidFill>
                <a:latin typeface="Arial Narrow" charset="0"/>
              </a:rPr>
              <a:t>ready</a:t>
            </a:r>
            <a:r>
              <a:rPr lang="en-US" dirty="0">
                <a:solidFill>
                  <a:srgbClr val="000000"/>
                </a:solidFill>
                <a:latin typeface="Arial Narrow" charset="0"/>
              </a:rPr>
              <a:t>-to-eat food</a:t>
            </a:r>
          </a:p>
          <a:p>
            <a:pPr marL="694944" lvl="2" indent="-347472" eaLnBrk="1" hangingPunct="1">
              <a:lnSpc>
                <a:spcPct val="100000"/>
              </a:lnSpc>
              <a:spcBef>
                <a:spcPts val="900"/>
              </a:spcBef>
              <a:defRPr/>
            </a:pPr>
            <a:r>
              <a:rPr lang="en-US" dirty="0">
                <a:solidFill>
                  <a:srgbClr val="000000"/>
                </a:solidFill>
                <a:latin typeface="Arial Narrow" charset="0"/>
              </a:rPr>
              <a:t>Except when washing produce</a:t>
            </a:r>
          </a:p>
          <a:p>
            <a:pPr marL="694944" lvl="2" indent="-347472" eaLnBrk="1" hangingPunct="1">
              <a:lnSpc>
                <a:spcPct val="100000"/>
              </a:lnSpc>
              <a:spcBef>
                <a:spcPts val="900"/>
              </a:spcBef>
              <a:defRPr/>
            </a:pPr>
            <a:r>
              <a:rPr lang="en-US" dirty="0">
                <a:solidFill>
                  <a:srgbClr val="000000"/>
                </a:solidFill>
                <a:latin typeface="Arial Narrow" charset="0"/>
              </a:rPr>
              <a:t>Except when handling ready-to-eat ingredients for </a:t>
            </a:r>
            <a:r>
              <a:rPr lang="en-US" dirty="0" smtClean="0">
                <a:solidFill>
                  <a:srgbClr val="000000"/>
                </a:solidFill>
                <a:latin typeface="Arial Narrow" charset="0"/>
              </a:rPr>
              <a:t>dishes cooked to the correct temperature</a:t>
            </a:r>
            <a:endParaRPr lang="en-US" dirty="0">
              <a:solidFill>
                <a:srgbClr val="000000"/>
              </a:solidFill>
              <a:latin typeface="Arial Narrow" charset="0"/>
            </a:endParaRPr>
          </a:p>
          <a:p>
            <a:pPr marL="347472" lvl="1" indent="-347472" eaLnBrk="1" hangingPunct="1">
              <a:lnSpc>
                <a:spcPct val="100000"/>
              </a:lnSpc>
              <a:spcBef>
                <a:spcPts val="900"/>
              </a:spcBef>
              <a:defRPr/>
            </a:pPr>
            <a:r>
              <a:rPr lang="en-US" dirty="0">
                <a:solidFill>
                  <a:srgbClr val="000000"/>
                </a:solidFill>
                <a:latin typeface="Arial Narrow" charset="0"/>
              </a:rPr>
              <a:t>Must </a:t>
            </a:r>
            <a:r>
              <a:rPr lang="en-US" dirty="0" smtClean="0">
                <a:solidFill>
                  <a:schemeClr val="accent2"/>
                </a:solidFill>
                <a:latin typeface="Arial Narrow" charset="0"/>
              </a:rPr>
              <a:t>NEVER</a:t>
            </a:r>
            <a:r>
              <a:rPr lang="en-US" dirty="0" smtClean="0">
                <a:solidFill>
                  <a:srgbClr val="000000"/>
                </a:solidFill>
                <a:latin typeface="Arial Narrow" charset="0"/>
              </a:rPr>
              <a:t> </a:t>
            </a:r>
            <a:r>
              <a:rPr lang="en-US" dirty="0">
                <a:solidFill>
                  <a:srgbClr val="000000"/>
                </a:solidFill>
                <a:latin typeface="Arial Narrow" charset="0"/>
              </a:rPr>
              <a:t>be used in </a:t>
            </a:r>
            <a:r>
              <a:rPr lang="en-US" dirty="0" smtClean="0">
                <a:solidFill>
                  <a:srgbClr val="000000"/>
                </a:solidFill>
                <a:latin typeface="Arial Narrow" charset="0"/>
              </a:rPr>
              <a:t>place </a:t>
            </a:r>
            <a:br>
              <a:rPr lang="en-US" dirty="0" smtClean="0">
                <a:solidFill>
                  <a:srgbClr val="000000"/>
                </a:solidFill>
                <a:latin typeface="Arial Narrow" charset="0"/>
              </a:rPr>
            </a:br>
            <a:r>
              <a:rPr lang="en-US" dirty="0" smtClean="0">
                <a:solidFill>
                  <a:srgbClr val="000000"/>
                </a:solidFill>
                <a:latin typeface="Arial Narrow" charset="0"/>
              </a:rPr>
              <a:t>of </a:t>
            </a:r>
            <a:r>
              <a:rPr lang="en-US" dirty="0">
                <a:solidFill>
                  <a:srgbClr val="000000"/>
                </a:solidFill>
                <a:latin typeface="Arial Narrow" charset="0"/>
              </a:rPr>
              <a:t>handwashing</a:t>
            </a:r>
          </a:p>
          <a:p>
            <a:pPr lvl="1" eaLnBrk="1" hangingPunct="1">
              <a:defRPr/>
            </a:pPr>
            <a:r>
              <a:rPr lang="en-US" dirty="0">
                <a:solidFill>
                  <a:srgbClr val="000000"/>
                </a:solidFill>
                <a:latin typeface="Arial Narrow" charset="0"/>
              </a:rPr>
              <a:t>Must </a:t>
            </a:r>
            <a:r>
              <a:rPr lang="en-US" dirty="0" smtClean="0">
                <a:solidFill>
                  <a:schemeClr val="accent2"/>
                </a:solidFill>
                <a:latin typeface="Arial Narrow" charset="0"/>
              </a:rPr>
              <a:t>NEVER</a:t>
            </a:r>
            <a:r>
              <a:rPr lang="en-US" dirty="0" smtClean="0">
                <a:solidFill>
                  <a:srgbClr val="000000"/>
                </a:solidFill>
                <a:latin typeface="Arial Narrow" charset="0"/>
              </a:rPr>
              <a:t> </a:t>
            </a:r>
            <a:r>
              <a:rPr lang="en-US" dirty="0">
                <a:solidFill>
                  <a:srgbClr val="000000"/>
                </a:solidFill>
                <a:latin typeface="Arial Narrow" charset="0"/>
              </a:rPr>
              <a:t>be washed and reused</a:t>
            </a:r>
          </a:p>
          <a:p>
            <a:pPr marL="347472" lvl="1" indent="-347472" eaLnBrk="1" hangingPunct="1">
              <a:lnSpc>
                <a:spcPct val="100000"/>
              </a:lnSpc>
              <a:spcBef>
                <a:spcPts val="900"/>
              </a:spcBef>
              <a:defRPr/>
            </a:pPr>
            <a:r>
              <a:rPr lang="en-US" dirty="0">
                <a:solidFill>
                  <a:srgbClr val="000000"/>
                </a:solidFill>
                <a:latin typeface="Arial Narrow" charset="0"/>
              </a:rPr>
              <a:t>Must fit </a:t>
            </a:r>
            <a:r>
              <a:rPr lang="en-US" dirty="0" smtClean="0">
                <a:solidFill>
                  <a:srgbClr val="000000"/>
                </a:solidFill>
                <a:latin typeface="Arial Narrow" charset="0"/>
              </a:rPr>
              <a:t>correctly</a:t>
            </a:r>
            <a:endParaRPr lang="en-US" dirty="0">
              <a:solidFill>
                <a:srgbClr val="000000"/>
              </a:solidFill>
              <a:latin typeface="Arial Narrow" charset="0"/>
            </a:endParaRPr>
          </a:p>
          <a:p>
            <a:pPr marL="0" indent="0" eaLnBrk="1" hangingPunct="1">
              <a:defRPr/>
            </a:pPr>
            <a:endParaRPr lang="en-US" dirty="0">
              <a:solidFill>
                <a:srgbClr val="000000"/>
              </a:solidFill>
              <a:latin typeface="Arial Narrow" charset="0"/>
              <a:cs typeface="+mn-cs"/>
            </a:endParaRPr>
          </a:p>
        </p:txBody>
      </p:sp>
      <p:sp>
        <p:nvSpPr>
          <p:cNvPr id="98309" name="Text Box 2055"/>
          <p:cNvSpPr txBox="1">
            <a:spLocks noChangeArrowheads="1"/>
          </p:cNvSpPr>
          <p:nvPr/>
        </p:nvSpPr>
        <p:spPr bwMode="auto">
          <a:xfrm>
            <a:off x="0" y="6583363"/>
            <a:ext cx="5715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spAutoFit/>
          </a:bodyPr>
          <a:lstStyle>
            <a:lvl1pPr eaLnBrk="0" hangingPunct="0">
              <a:defRPr sz="3200" b="1">
                <a:solidFill>
                  <a:srgbClr val="FFFFFF"/>
                </a:solidFill>
                <a:latin typeface="Arial" charset="0"/>
                <a:ea typeface="ＭＳ Ｐゴシック" charset="0"/>
              </a:defRPr>
            </a:lvl1pPr>
            <a:lvl2pPr marL="742950" indent="-285750" eaLnBrk="0" hangingPunct="0">
              <a:defRPr sz="3200" b="1">
                <a:solidFill>
                  <a:srgbClr val="FFFFFF"/>
                </a:solidFill>
                <a:latin typeface="Arial" charset="0"/>
                <a:ea typeface="ＭＳ Ｐゴシック" charset="0"/>
              </a:defRPr>
            </a:lvl2pPr>
            <a:lvl3pPr marL="1143000" indent="-228600" eaLnBrk="0" hangingPunct="0">
              <a:defRPr sz="3200" b="1">
                <a:solidFill>
                  <a:srgbClr val="FFFFFF"/>
                </a:solidFill>
                <a:latin typeface="Arial" charset="0"/>
                <a:ea typeface="ＭＳ Ｐゴシック" charset="0"/>
              </a:defRPr>
            </a:lvl3pPr>
            <a:lvl4pPr marL="1600200" indent="-228600" eaLnBrk="0" hangingPunct="0">
              <a:defRPr sz="3200" b="1">
                <a:solidFill>
                  <a:srgbClr val="FFFFFF"/>
                </a:solidFill>
                <a:latin typeface="Arial" charset="0"/>
                <a:ea typeface="ＭＳ Ｐゴシック" charset="0"/>
              </a:defRPr>
            </a:lvl4pPr>
            <a:lvl5pPr marL="2057400" indent="-228600" eaLnBrk="0" hangingPunct="0">
              <a:defRPr sz="3200" b="1">
                <a:solidFill>
                  <a:srgbClr val="FFFFFF"/>
                </a:solidFill>
                <a:latin typeface="Arial" charset="0"/>
                <a:ea typeface="ＭＳ Ｐゴシック" charset="0"/>
              </a:defRPr>
            </a:lvl5pPr>
            <a:lvl6pPr marL="2514600" indent="-228600" eaLnBrk="0" fontAlgn="base" hangingPunct="0">
              <a:spcBef>
                <a:spcPct val="0"/>
              </a:spcBef>
              <a:spcAft>
                <a:spcPct val="0"/>
              </a:spcAft>
              <a:defRPr sz="3200" b="1">
                <a:solidFill>
                  <a:srgbClr val="FFFFFF"/>
                </a:solidFill>
                <a:latin typeface="Arial" charset="0"/>
                <a:ea typeface="ＭＳ Ｐゴシック" charset="0"/>
              </a:defRPr>
            </a:lvl6pPr>
            <a:lvl7pPr marL="2971800" indent="-228600" eaLnBrk="0" fontAlgn="base" hangingPunct="0">
              <a:spcBef>
                <a:spcPct val="0"/>
              </a:spcBef>
              <a:spcAft>
                <a:spcPct val="0"/>
              </a:spcAft>
              <a:defRPr sz="3200" b="1">
                <a:solidFill>
                  <a:srgbClr val="FFFFFF"/>
                </a:solidFill>
                <a:latin typeface="Arial" charset="0"/>
                <a:ea typeface="ＭＳ Ｐゴシック" charset="0"/>
              </a:defRPr>
            </a:lvl7pPr>
            <a:lvl8pPr marL="3429000" indent="-228600" eaLnBrk="0" fontAlgn="base" hangingPunct="0">
              <a:spcBef>
                <a:spcPct val="0"/>
              </a:spcBef>
              <a:spcAft>
                <a:spcPct val="0"/>
              </a:spcAft>
              <a:defRPr sz="3200" b="1">
                <a:solidFill>
                  <a:srgbClr val="FFFFFF"/>
                </a:solidFill>
                <a:latin typeface="Arial" charset="0"/>
                <a:ea typeface="ＭＳ Ｐゴシック" charset="0"/>
              </a:defRPr>
            </a:lvl8pPr>
            <a:lvl9pPr marL="3886200" indent="-228600"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spcBef>
                <a:spcPct val="50000"/>
              </a:spcBef>
              <a:defRPr/>
            </a:pPr>
            <a:r>
              <a:rPr lang="en-US" sz="1200" b="0" dirty="0" smtClean="0">
                <a:solidFill>
                  <a:schemeClr val="tx1"/>
                </a:solidFill>
                <a:cs typeface="+mn-cs"/>
              </a:rPr>
              <a:t>3-5</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6395" y="1243013"/>
            <a:ext cx="2099626" cy="1831848"/>
          </a:xfrm>
          <a:prstGeom prst="rect">
            <a:avLst/>
          </a:prstGeom>
        </p:spPr>
      </p:pic>
    </p:spTree>
    <p:extLst>
      <p:ext uri="{BB962C8B-B14F-4D97-AF65-F5344CB8AC3E}">
        <p14:creationId xmlns:p14="http://schemas.microsoft.com/office/powerpoint/2010/main" val="1961499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393192" y="158750"/>
            <a:ext cx="8242300" cy="519112"/>
          </a:xfrm>
        </p:spPr>
        <p:txBody>
          <a:bodyPr/>
          <a:lstStyle/>
          <a:p>
            <a:pPr eaLnBrk="1" hangingPunct="1">
              <a:defRPr/>
            </a:pPr>
            <a:r>
              <a:rPr lang="en-US" dirty="0">
                <a:latin typeface="Arial Narrow" charset="0"/>
                <a:cs typeface="+mj-cs"/>
              </a:rPr>
              <a:t>Single-Use Gloves</a:t>
            </a:r>
          </a:p>
        </p:txBody>
      </p:sp>
      <p:sp>
        <p:nvSpPr>
          <p:cNvPr id="99331" name="Rectangle 3"/>
          <p:cNvSpPr>
            <a:spLocks noGrp="1" noChangeArrowheads="1"/>
          </p:cNvSpPr>
          <p:nvPr>
            <p:ph type="body" idx="1"/>
          </p:nvPr>
        </p:nvSpPr>
        <p:spPr>
          <a:xfrm>
            <a:off x="393192" y="1143000"/>
            <a:ext cx="6068646" cy="4572000"/>
          </a:xfrm>
        </p:spPr>
        <p:txBody>
          <a:bodyPr/>
          <a:lstStyle/>
          <a:p>
            <a:pPr marL="0" indent="0" eaLnBrk="1" hangingPunct="1">
              <a:defRPr/>
            </a:pPr>
            <a:r>
              <a:rPr lang="en-US" dirty="0">
                <a:latin typeface="Arial Narrow" charset="0"/>
                <a:cs typeface="+mn-cs"/>
              </a:rPr>
              <a:t>How to </a:t>
            </a:r>
            <a:r>
              <a:rPr lang="en-US" dirty="0" smtClean="0">
                <a:latin typeface="Arial Narrow" charset="0"/>
                <a:cs typeface="+mn-cs"/>
              </a:rPr>
              <a:t>use gloves</a:t>
            </a:r>
            <a:r>
              <a:rPr lang="en-US" dirty="0">
                <a:latin typeface="Arial Narrow" charset="0"/>
                <a:cs typeface="+mn-cs"/>
              </a:rPr>
              <a:t>:</a:t>
            </a:r>
          </a:p>
          <a:p>
            <a:pPr lvl="1" eaLnBrk="1" hangingPunct="1">
              <a:defRPr/>
            </a:pPr>
            <a:r>
              <a:rPr lang="en-US" dirty="0">
                <a:solidFill>
                  <a:srgbClr val="000000"/>
                </a:solidFill>
                <a:latin typeface="Arial Narrow" charset="0"/>
              </a:rPr>
              <a:t>Wash </a:t>
            </a:r>
            <a:r>
              <a:rPr lang="en-US" dirty="0" smtClean="0">
                <a:solidFill>
                  <a:srgbClr val="000000"/>
                </a:solidFill>
                <a:latin typeface="Arial Narrow" charset="0"/>
              </a:rPr>
              <a:t>hands </a:t>
            </a:r>
            <a:r>
              <a:rPr lang="en-US" dirty="0">
                <a:solidFill>
                  <a:srgbClr val="000000"/>
                </a:solidFill>
                <a:latin typeface="Arial Narrow" charset="0"/>
              </a:rPr>
              <a:t>before putting gloves </a:t>
            </a:r>
            <a:r>
              <a:rPr lang="en-US" dirty="0">
                <a:solidFill>
                  <a:schemeClr val="tx1"/>
                </a:solidFill>
                <a:latin typeface="Arial Narrow" charset="0"/>
              </a:rPr>
              <a:t>on when starting a new task</a:t>
            </a:r>
          </a:p>
          <a:p>
            <a:pPr marL="347472" lvl="1" indent="-347472" eaLnBrk="1" hangingPunct="1">
              <a:lnSpc>
                <a:spcPct val="100000"/>
              </a:lnSpc>
              <a:spcBef>
                <a:spcPts val="900"/>
              </a:spcBef>
              <a:defRPr/>
            </a:pPr>
            <a:r>
              <a:rPr lang="en-US" dirty="0" smtClean="0">
                <a:solidFill>
                  <a:srgbClr val="000000"/>
                </a:solidFill>
                <a:latin typeface="Arial Narrow" charset="0"/>
              </a:rPr>
              <a:t>Select </a:t>
            </a:r>
            <a:r>
              <a:rPr lang="en-US" dirty="0">
                <a:solidFill>
                  <a:srgbClr val="000000"/>
                </a:solidFill>
                <a:latin typeface="Arial Narrow" charset="0"/>
              </a:rPr>
              <a:t>the correct glove size</a:t>
            </a:r>
          </a:p>
          <a:p>
            <a:pPr marL="347472" lvl="1" indent="-347472" eaLnBrk="1" hangingPunct="1">
              <a:lnSpc>
                <a:spcPct val="100000"/>
              </a:lnSpc>
              <a:spcBef>
                <a:spcPts val="900"/>
              </a:spcBef>
              <a:defRPr/>
            </a:pPr>
            <a:r>
              <a:rPr lang="en-US" dirty="0">
                <a:solidFill>
                  <a:srgbClr val="000000"/>
                </a:solidFill>
                <a:latin typeface="Arial Narrow" charset="0"/>
              </a:rPr>
              <a:t>Hold gloves by the edge when putting them </a:t>
            </a:r>
            <a:r>
              <a:rPr lang="en-US" dirty="0" smtClean="0">
                <a:solidFill>
                  <a:srgbClr val="000000"/>
                </a:solidFill>
                <a:latin typeface="Arial Narrow" charset="0"/>
              </a:rPr>
              <a:t>on</a:t>
            </a:r>
            <a:endParaRPr lang="en-US" dirty="0">
              <a:solidFill>
                <a:srgbClr val="000000"/>
              </a:solidFill>
              <a:latin typeface="Arial Narrow" charset="0"/>
            </a:endParaRPr>
          </a:p>
          <a:p>
            <a:pPr marL="347472" lvl="1" indent="-347472" eaLnBrk="1" hangingPunct="1">
              <a:lnSpc>
                <a:spcPct val="100000"/>
              </a:lnSpc>
              <a:spcBef>
                <a:spcPts val="900"/>
              </a:spcBef>
              <a:defRPr/>
            </a:pPr>
            <a:r>
              <a:rPr lang="en-US" dirty="0">
                <a:solidFill>
                  <a:srgbClr val="000000"/>
                </a:solidFill>
                <a:latin typeface="Arial Narrow" charset="0"/>
              </a:rPr>
              <a:t>Once gloves are on, check for rips or tears</a:t>
            </a:r>
          </a:p>
          <a:p>
            <a:pPr marL="347472" lvl="1" indent="-347472" eaLnBrk="1" hangingPunct="1">
              <a:lnSpc>
                <a:spcPct val="100000"/>
              </a:lnSpc>
              <a:spcBef>
                <a:spcPts val="900"/>
              </a:spcBef>
              <a:defRPr/>
            </a:pPr>
            <a:r>
              <a:rPr lang="en-US" dirty="0">
                <a:solidFill>
                  <a:srgbClr val="FF0000"/>
                </a:solidFill>
              </a:rPr>
              <a:t>NEVER</a:t>
            </a:r>
            <a:r>
              <a:rPr lang="en-US" dirty="0" smtClean="0">
                <a:solidFill>
                  <a:srgbClr val="000000"/>
                </a:solidFill>
                <a:latin typeface="Arial Narrow" charset="0"/>
              </a:rPr>
              <a:t> </a:t>
            </a:r>
            <a:r>
              <a:rPr lang="en-US" dirty="0">
                <a:solidFill>
                  <a:srgbClr val="000000"/>
                </a:solidFill>
                <a:latin typeface="Arial Narrow" charset="0"/>
              </a:rPr>
              <a:t>blow into gloves</a:t>
            </a:r>
          </a:p>
          <a:p>
            <a:pPr marL="347472" lvl="1" indent="-347472" eaLnBrk="1" hangingPunct="1">
              <a:lnSpc>
                <a:spcPct val="100000"/>
              </a:lnSpc>
              <a:spcBef>
                <a:spcPts val="900"/>
              </a:spcBef>
              <a:defRPr/>
            </a:pPr>
            <a:r>
              <a:rPr lang="en-US" dirty="0">
                <a:solidFill>
                  <a:srgbClr val="FF0000"/>
                </a:solidFill>
              </a:rPr>
              <a:t>NEVER</a:t>
            </a:r>
            <a:r>
              <a:rPr lang="en-US" dirty="0" smtClean="0">
                <a:solidFill>
                  <a:srgbClr val="000000"/>
                </a:solidFill>
                <a:latin typeface="Arial Narrow" charset="0"/>
              </a:rPr>
              <a:t> </a:t>
            </a:r>
            <a:r>
              <a:rPr lang="en-US" dirty="0">
                <a:solidFill>
                  <a:srgbClr val="000000"/>
                </a:solidFill>
                <a:latin typeface="Arial Narrow" charset="0"/>
              </a:rPr>
              <a:t>roll gloves to make them easier to put </a:t>
            </a:r>
            <a:r>
              <a:rPr lang="en-US" dirty="0" smtClean="0">
                <a:solidFill>
                  <a:srgbClr val="000000"/>
                </a:solidFill>
                <a:latin typeface="Arial Narrow" charset="0"/>
              </a:rPr>
              <a:t>on</a:t>
            </a:r>
            <a:endParaRPr lang="en-US" dirty="0">
              <a:solidFill>
                <a:srgbClr val="000000"/>
              </a:solidFill>
              <a:latin typeface="Arial Narrow" charset="0"/>
            </a:endParaRPr>
          </a:p>
        </p:txBody>
      </p:sp>
      <p:sp>
        <p:nvSpPr>
          <p:cNvPr id="99333" name="Text Box 2055"/>
          <p:cNvSpPr txBox="1">
            <a:spLocks noChangeArrowheads="1"/>
          </p:cNvSpPr>
          <p:nvPr/>
        </p:nvSpPr>
        <p:spPr bwMode="auto">
          <a:xfrm>
            <a:off x="0" y="6583363"/>
            <a:ext cx="5715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spAutoFit/>
          </a:bodyPr>
          <a:lstStyle>
            <a:lvl1pPr eaLnBrk="0" hangingPunct="0">
              <a:defRPr sz="3200" b="1">
                <a:solidFill>
                  <a:srgbClr val="FFFFFF"/>
                </a:solidFill>
                <a:latin typeface="Arial" charset="0"/>
                <a:ea typeface="ＭＳ Ｐゴシック" charset="0"/>
              </a:defRPr>
            </a:lvl1pPr>
            <a:lvl2pPr marL="742950" indent="-285750" eaLnBrk="0" hangingPunct="0">
              <a:defRPr sz="3200" b="1">
                <a:solidFill>
                  <a:srgbClr val="FFFFFF"/>
                </a:solidFill>
                <a:latin typeface="Arial" charset="0"/>
                <a:ea typeface="ＭＳ Ｐゴシック" charset="0"/>
              </a:defRPr>
            </a:lvl2pPr>
            <a:lvl3pPr marL="1143000" indent="-228600" eaLnBrk="0" hangingPunct="0">
              <a:defRPr sz="3200" b="1">
                <a:solidFill>
                  <a:srgbClr val="FFFFFF"/>
                </a:solidFill>
                <a:latin typeface="Arial" charset="0"/>
                <a:ea typeface="ＭＳ Ｐゴシック" charset="0"/>
              </a:defRPr>
            </a:lvl3pPr>
            <a:lvl4pPr marL="1600200" indent="-228600" eaLnBrk="0" hangingPunct="0">
              <a:defRPr sz="3200" b="1">
                <a:solidFill>
                  <a:srgbClr val="FFFFFF"/>
                </a:solidFill>
                <a:latin typeface="Arial" charset="0"/>
                <a:ea typeface="ＭＳ Ｐゴシック" charset="0"/>
              </a:defRPr>
            </a:lvl4pPr>
            <a:lvl5pPr marL="2057400" indent="-228600" eaLnBrk="0" hangingPunct="0">
              <a:defRPr sz="3200" b="1">
                <a:solidFill>
                  <a:srgbClr val="FFFFFF"/>
                </a:solidFill>
                <a:latin typeface="Arial" charset="0"/>
                <a:ea typeface="ＭＳ Ｐゴシック" charset="0"/>
              </a:defRPr>
            </a:lvl5pPr>
            <a:lvl6pPr marL="2514600" indent="-228600" eaLnBrk="0" fontAlgn="base" hangingPunct="0">
              <a:spcBef>
                <a:spcPct val="0"/>
              </a:spcBef>
              <a:spcAft>
                <a:spcPct val="0"/>
              </a:spcAft>
              <a:defRPr sz="3200" b="1">
                <a:solidFill>
                  <a:srgbClr val="FFFFFF"/>
                </a:solidFill>
                <a:latin typeface="Arial" charset="0"/>
                <a:ea typeface="ＭＳ Ｐゴシック" charset="0"/>
              </a:defRPr>
            </a:lvl6pPr>
            <a:lvl7pPr marL="2971800" indent="-228600" eaLnBrk="0" fontAlgn="base" hangingPunct="0">
              <a:spcBef>
                <a:spcPct val="0"/>
              </a:spcBef>
              <a:spcAft>
                <a:spcPct val="0"/>
              </a:spcAft>
              <a:defRPr sz="3200" b="1">
                <a:solidFill>
                  <a:srgbClr val="FFFFFF"/>
                </a:solidFill>
                <a:latin typeface="Arial" charset="0"/>
                <a:ea typeface="ＭＳ Ｐゴシック" charset="0"/>
              </a:defRPr>
            </a:lvl7pPr>
            <a:lvl8pPr marL="3429000" indent="-228600" eaLnBrk="0" fontAlgn="base" hangingPunct="0">
              <a:spcBef>
                <a:spcPct val="0"/>
              </a:spcBef>
              <a:spcAft>
                <a:spcPct val="0"/>
              </a:spcAft>
              <a:defRPr sz="3200" b="1">
                <a:solidFill>
                  <a:srgbClr val="FFFFFF"/>
                </a:solidFill>
                <a:latin typeface="Arial" charset="0"/>
                <a:ea typeface="ＭＳ Ｐゴシック" charset="0"/>
              </a:defRPr>
            </a:lvl8pPr>
            <a:lvl9pPr marL="3886200" indent="-228600"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spcBef>
                <a:spcPct val="50000"/>
              </a:spcBef>
              <a:defRPr/>
            </a:pPr>
            <a:r>
              <a:rPr lang="en-US" sz="1200" b="0" dirty="0" smtClean="0">
                <a:solidFill>
                  <a:schemeClr val="tx1"/>
                </a:solidFill>
                <a:cs typeface="+mn-cs"/>
              </a:rPr>
              <a:t>3-6</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6395" y="1243013"/>
            <a:ext cx="2099626" cy="1831848"/>
          </a:xfrm>
          <a:prstGeom prst="rect">
            <a:avLst/>
          </a:prstGeom>
        </p:spPr>
      </p:pic>
    </p:spTree>
    <p:extLst>
      <p:ext uri="{BB962C8B-B14F-4D97-AF65-F5344CB8AC3E}">
        <p14:creationId xmlns:p14="http://schemas.microsoft.com/office/powerpoint/2010/main" val="18433580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393192" y="158750"/>
            <a:ext cx="8242300" cy="519112"/>
          </a:xfrm>
        </p:spPr>
        <p:txBody>
          <a:bodyPr/>
          <a:lstStyle/>
          <a:p>
            <a:pPr eaLnBrk="1" hangingPunct="1">
              <a:defRPr/>
            </a:pPr>
            <a:r>
              <a:rPr lang="en-US" dirty="0">
                <a:latin typeface="Arial Narrow" charset="0"/>
                <a:cs typeface="+mj-cs"/>
              </a:rPr>
              <a:t>Bare-Hand Contact with Ready-to-Eat Food</a:t>
            </a:r>
          </a:p>
        </p:txBody>
      </p:sp>
      <p:sp>
        <p:nvSpPr>
          <p:cNvPr id="15363" name="Rectangle 3"/>
          <p:cNvSpPr>
            <a:spLocks noGrp="1" noChangeArrowheads="1"/>
          </p:cNvSpPr>
          <p:nvPr>
            <p:ph type="body" idx="1"/>
          </p:nvPr>
        </p:nvSpPr>
        <p:spPr>
          <a:xfrm>
            <a:off x="393192" y="1143000"/>
            <a:ext cx="4916487" cy="3820319"/>
          </a:xfrm>
        </p:spPr>
        <p:txBody>
          <a:bodyPr/>
          <a:lstStyle/>
          <a:p>
            <a:pPr marL="0" indent="0" eaLnBrk="1" hangingPunct="1">
              <a:buFont typeface="Wingdings" pitchFamily="2" charset="2"/>
              <a:buNone/>
              <a:defRPr/>
            </a:pPr>
            <a:r>
              <a:rPr lang="en-US" dirty="0" smtClean="0">
                <a:ea typeface="+mn-ea"/>
                <a:cs typeface="+mn-cs"/>
              </a:rPr>
              <a:t>Bare-hand contact with ready-to-eat food must be avoided unless:</a:t>
            </a:r>
          </a:p>
          <a:p>
            <a:pPr lvl="1" eaLnBrk="1" hangingPunct="1">
              <a:buFont typeface="Wingdings" pitchFamily="2" charset="2"/>
              <a:buChar char="l"/>
              <a:defRPr/>
            </a:pPr>
            <a:r>
              <a:rPr lang="en-US" dirty="0"/>
              <a:t>The </a:t>
            </a:r>
            <a:r>
              <a:rPr lang="en-US" dirty="0">
                <a:solidFill>
                  <a:schemeClr val="tx1"/>
                </a:solidFill>
              </a:rPr>
              <a:t>food is an ingredient in a dish that does not contain raw meat, seafood, or poultry</a:t>
            </a:r>
          </a:p>
          <a:p>
            <a:pPr lvl="2" eaLnBrk="1" hangingPunct="1">
              <a:buFont typeface="Courier New" pitchFamily="49" charset="0"/>
              <a:buChar char="o"/>
              <a:defRPr/>
            </a:pPr>
            <a:r>
              <a:rPr lang="en-US" dirty="0">
                <a:solidFill>
                  <a:srgbClr val="000000"/>
                </a:solidFill>
              </a:rPr>
              <a:t>The </a:t>
            </a:r>
            <a:r>
              <a:rPr lang="en-US" dirty="0">
                <a:solidFill>
                  <a:schemeClr val="tx1"/>
                </a:solidFill>
              </a:rPr>
              <a:t>dish will be cooked to at least </a:t>
            </a:r>
            <a:br>
              <a:rPr lang="en-US" dirty="0">
                <a:solidFill>
                  <a:schemeClr val="tx1"/>
                </a:solidFill>
              </a:rPr>
            </a:br>
            <a:r>
              <a:rPr lang="en-US" dirty="0">
                <a:solidFill>
                  <a:schemeClr val="tx1"/>
                </a:solidFill>
              </a:rPr>
              <a:t>145˚F (63˚C)</a:t>
            </a:r>
          </a:p>
          <a:p>
            <a:pPr lvl="1" eaLnBrk="1" hangingPunct="1">
              <a:buFont typeface="Wingdings" pitchFamily="2" charset="2"/>
              <a:buChar char="l"/>
              <a:defRPr/>
            </a:pPr>
            <a:r>
              <a:rPr lang="en-US" dirty="0"/>
              <a:t>The </a:t>
            </a:r>
            <a:r>
              <a:rPr lang="en-US" dirty="0">
                <a:solidFill>
                  <a:schemeClr val="tx1"/>
                </a:solidFill>
              </a:rPr>
              <a:t>food is an ingredient in a dish containing raw meat, seafood, or poultry</a:t>
            </a:r>
          </a:p>
          <a:p>
            <a:pPr marL="690563" lvl="1" indent="-350838" defTabSz="690563" eaLnBrk="1" hangingPunct="1">
              <a:buFont typeface="Courier New"/>
              <a:buChar char="o"/>
              <a:defRPr/>
            </a:pPr>
            <a:r>
              <a:rPr lang="en-US" sz="2000" dirty="0">
                <a:solidFill>
                  <a:srgbClr val="000000"/>
                </a:solidFill>
              </a:rPr>
              <a:t>The </a:t>
            </a:r>
            <a:r>
              <a:rPr lang="en-US" sz="2000" dirty="0">
                <a:solidFill>
                  <a:schemeClr val="tx1"/>
                </a:solidFill>
              </a:rPr>
              <a:t>dish will be cooked to the required minimum internal temperature of the raw item(s)</a:t>
            </a:r>
          </a:p>
          <a:p>
            <a:pPr lvl="1"/>
            <a:r>
              <a:rPr lang="en-US" dirty="0">
                <a:solidFill>
                  <a:srgbClr val="CC0000"/>
                </a:solidFill>
              </a:rPr>
              <a:t>NEVER</a:t>
            </a:r>
            <a:r>
              <a:rPr lang="en-US" dirty="0"/>
              <a:t> handle ready-to-eat food with bare hands when you primarily serve a high-risk population</a:t>
            </a:r>
          </a:p>
          <a:p>
            <a:pPr marL="495300" eaLnBrk="1" hangingPunct="1">
              <a:buFont typeface="Wingdings" pitchFamily="2" charset="2"/>
              <a:buNone/>
              <a:defRPr/>
            </a:pPr>
            <a:endParaRPr lang="en-US" dirty="0" smtClean="0">
              <a:solidFill>
                <a:srgbClr val="000000"/>
              </a:solidFill>
              <a:ea typeface="+mn-ea"/>
              <a:cs typeface="+mn-cs"/>
            </a:endParaRPr>
          </a:p>
          <a:p>
            <a:pPr marL="571500" lvl="1" indent="-457200" eaLnBrk="1" hangingPunct="1">
              <a:buFont typeface="Wingdings" pitchFamily="2" charset="2"/>
              <a:buNone/>
              <a:defRPr/>
            </a:pPr>
            <a:endParaRPr lang="en-US" dirty="0" smtClean="0"/>
          </a:p>
        </p:txBody>
      </p:sp>
      <p:sp>
        <p:nvSpPr>
          <p:cNvPr id="101381" name="Text Box 2"/>
          <p:cNvSpPr txBox="1">
            <a:spLocks noChangeArrowheads="1"/>
          </p:cNvSpPr>
          <p:nvPr/>
        </p:nvSpPr>
        <p:spPr bwMode="auto">
          <a:xfrm>
            <a:off x="0" y="6583363"/>
            <a:ext cx="5715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spAutoFit/>
          </a:bodyPr>
          <a:lstStyle>
            <a:lvl1pPr eaLnBrk="0" hangingPunct="0">
              <a:defRPr sz="3200" b="1">
                <a:solidFill>
                  <a:srgbClr val="FFFFFF"/>
                </a:solidFill>
                <a:latin typeface="Arial" charset="0"/>
                <a:ea typeface="ＭＳ Ｐゴシック" charset="0"/>
              </a:defRPr>
            </a:lvl1pPr>
            <a:lvl2pPr marL="742950" indent="-285750" eaLnBrk="0" hangingPunct="0">
              <a:defRPr sz="3200" b="1">
                <a:solidFill>
                  <a:srgbClr val="FFFFFF"/>
                </a:solidFill>
                <a:latin typeface="Arial" charset="0"/>
                <a:ea typeface="ＭＳ Ｐゴシック" charset="0"/>
              </a:defRPr>
            </a:lvl2pPr>
            <a:lvl3pPr marL="1143000" indent="-228600" eaLnBrk="0" hangingPunct="0">
              <a:defRPr sz="3200" b="1">
                <a:solidFill>
                  <a:srgbClr val="FFFFFF"/>
                </a:solidFill>
                <a:latin typeface="Arial" charset="0"/>
                <a:ea typeface="ＭＳ Ｐゴシック" charset="0"/>
              </a:defRPr>
            </a:lvl3pPr>
            <a:lvl4pPr marL="1600200" indent="-228600" eaLnBrk="0" hangingPunct="0">
              <a:defRPr sz="3200" b="1">
                <a:solidFill>
                  <a:srgbClr val="FFFFFF"/>
                </a:solidFill>
                <a:latin typeface="Arial" charset="0"/>
                <a:ea typeface="ＭＳ Ｐゴシック" charset="0"/>
              </a:defRPr>
            </a:lvl4pPr>
            <a:lvl5pPr marL="2057400" indent="-228600" eaLnBrk="0" hangingPunct="0">
              <a:defRPr sz="3200" b="1">
                <a:solidFill>
                  <a:srgbClr val="FFFFFF"/>
                </a:solidFill>
                <a:latin typeface="Arial" charset="0"/>
                <a:ea typeface="ＭＳ Ｐゴシック" charset="0"/>
              </a:defRPr>
            </a:lvl5pPr>
            <a:lvl6pPr marL="2514600" indent="-228600" eaLnBrk="0" fontAlgn="base" hangingPunct="0">
              <a:spcBef>
                <a:spcPct val="0"/>
              </a:spcBef>
              <a:spcAft>
                <a:spcPct val="0"/>
              </a:spcAft>
              <a:defRPr sz="3200" b="1">
                <a:solidFill>
                  <a:srgbClr val="FFFFFF"/>
                </a:solidFill>
                <a:latin typeface="Arial" charset="0"/>
                <a:ea typeface="ＭＳ Ｐゴシック" charset="0"/>
              </a:defRPr>
            </a:lvl6pPr>
            <a:lvl7pPr marL="2971800" indent="-228600" eaLnBrk="0" fontAlgn="base" hangingPunct="0">
              <a:spcBef>
                <a:spcPct val="0"/>
              </a:spcBef>
              <a:spcAft>
                <a:spcPct val="0"/>
              </a:spcAft>
              <a:defRPr sz="3200" b="1">
                <a:solidFill>
                  <a:srgbClr val="FFFFFF"/>
                </a:solidFill>
                <a:latin typeface="Arial" charset="0"/>
                <a:ea typeface="ＭＳ Ｐゴシック" charset="0"/>
              </a:defRPr>
            </a:lvl7pPr>
            <a:lvl8pPr marL="3429000" indent="-228600" eaLnBrk="0" fontAlgn="base" hangingPunct="0">
              <a:spcBef>
                <a:spcPct val="0"/>
              </a:spcBef>
              <a:spcAft>
                <a:spcPct val="0"/>
              </a:spcAft>
              <a:defRPr sz="3200" b="1">
                <a:solidFill>
                  <a:srgbClr val="FFFFFF"/>
                </a:solidFill>
                <a:latin typeface="Arial" charset="0"/>
                <a:ea typeface="ＭＳ Ｐゴシック" charset="0"/>
              </a:defRPr>
            </a:lvl8pPr>
            <a:lvl9pPr marL="3886200" indent="-228600"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spcBef>
                <a:spcPct val="50000"/>
              </a:spcBef>
              <a:defRPr/>
            </a:pPr>
            <a:r>
              <a:rPr lang="en-US" sz="1200" b="0" dirty="0" smtClean="0">
                <a:solidFill>
                  <a:schemeClr val="tx1"/>
                </a:solidFill>
                <a:cs typeface="+mn-cs"/>
              </a:rPr>
              <a:t>3-7</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1768" y="1243013"/>
            <a:ext cx="2103120" cy="2103120"/>
          </a:xfrm>
          <a:prstGeom prst="rect">
            <a:avLst/>
          </a:prstGeom>
        </p:spPr>
      </p:pic>
    </p:spTree>
    <p:extLst>
      <p:ext uri="{BB962C8B-B14F-4D97-AF65-F5344CB8AC3E}">
        <p14:creationId xmlns:p14="http://schemas.microsoft.com/office/powerpoint/2010/main" val="35688487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393192" y="158750"/>
            <a:ext cx="8307388" cy="519112"/>
          </a:xfrm>
        </p:spPr>
        <p:txBody>
          <a:bodyPr/>
          <a:lstStyle/>
          <a:p>
            <a:pPr eaLnBrk="1" hangingPunct="1">
              <a:defRPr/>
            </a:pPr>
            <a:r>
              <a:rPr lang="en-US" dirty="0">
                <a:latin typeface="Arial Narrow" charset="0"/>
                <a:cs typeface="+mj-cs"/>
              </a:rPr>
              <a:t>Handling Staff Illnesses</a:t>
            </a:r>
          </a:p>
        </p:txBody>
      </p:sp>
      <p:sp>
        <p:nvSpPr>
          <p:cNvPr id="104451" name="Rectangle 3"/>
          <p:cNvSpPr>
            <a:spLocks noChangeArrowheads="1"/>
          </p:cNvSpPr>
          <p:nvPr/>
        </p:nvSpPr>
        <p:spPr bwMode="auto">
          <a:xfrm>
            <a:off x="393192" y="1143000"/>
            <a:ext cx="5399088" cy="4001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lvl="1" eaLnBrk="0" hangingPunct="0">
              <a:defRPr/>
            </a:pPr>
            <a:r>
              <a:rPr lang="en-US" sz="2400" dirty="0" smtClean="0">
                <a:solidFill>
                  <a:srgbClr val="005CAB"/>
                </a:solidFill>
                <a:latin typeface="+mj-lt"/>
                <a:ea typeface="+mn-ea"/>
                <a:cs typeface="+mn-cs"/>
              </a:rPr>
              <a:t>If:</a:t>
            </a:r>
          </a:p>
          <a:p>
            <a:pPr marL="0" lvl="1" eaLnBrk="0" hangingPunct="0">
              <a:spcBef>
                <a:spcPts val="900"/>
              </a:spcBef>
              <a:defRPr/>
            </a:pPr>
            <a:r>
              <a:rPr lang="en-US" sz="2200" b="0" dirty="0">
                <a:solidFill>
                  <a:srgbClr val="231F20"/>
                </a:solidFill>
                <a:latin typeface="Arial Narrow"/>
                <a:cs typeface="Arial Narrow"/>
              </a:rPr>
              <a:t>The food handler has a sore throat with a </a:t>
            </a:r>
            <a:r>
              <a:rPr lang="en-US" sz="2200" b="0" dirty="0" smtClean="0">
                <a:solidFill>
                  <a:srgbClr val="231F20"/>
                </a:solidFill>
                <a:latin typeface="Arial Narrow"/>
                <a:cs typeface="Arial Narrow"/>
              </a:rPr>
              <a:t>fever</a:t>
            </a:r>
          </a:p>
          <a:p>
            <a:pPr marL="0" lvl="1" eaLnBrk="0" hangingPunct="0">
              <a:defRPr/>
            </a:pPr>
            <a:endParaRPr lang="en-US" sz="2200" b="0" dirty="0" smtClean="0">
              <a:solidFill>
                <a:srgbClr val="231F20"/>
              </a:solidFill>
              <a:latin typeface="Arial Narrow"/>
              <a:cs typeface="Arial Narrow"/>
            </a:endParaRPr>
          </a:p>
          <a:p>
            <a:pPr eaLnBrk="1" hangingPunct="1">
              <a:defRPr/>
            </a:pPr>
            <a:r>
              <a:rPr lang="en-US" sz="2400" dirty="0" smtClean="0">
                <a:solidFill>
                  <a:srgbClr val="005CAB"/>
                </a:solidFill>
                <a:latin typeface="+mj-lt"/>
              </a:rPr>
              <a:t>Then:</a:t>
            </a:r>
            <a:endParaRPr lang="en-US" sz="2400" dirty="0">
              <a:solidFill>
                <a:srgbClr val="005CAB"/>
              </a:solidFill>
              <a:latin typeface="+mj-lt"/>
            </a:endParaRPr>
          </a:p>
          <a:p>
            <a:pPr marL="342900" lvl="1" indent="-342900" eaLnBrk="0" hangingPunct="0">
              <a:spcBef>
                <a:spcPts val="900"/>
              </a:spcBef>
              <a:buClr>
                <a:schemeClr val="accent1"/>
              </a:buClr>
              <a:buFont typeface="Lucida Grande"/>
              <a:buChar char="●"/>
              <a:defRPr/>
            </a:pPr>
            <a:r>
              <a:rPr lang="en-US" sz="2200" dirty="0" smtClean="0">
                <a:solidFill>
                  <a:schemeClr val="accent1"/>
                </a:solidFill>
                <a:latin typeface="Arial Narrow"/>
                <a:cs typeface="Arial Narrow"/>
              </a:rPr>
              <a:t>Restrict</a:t>
            </a:r>
            <a:r>
              <a:rPr lang="en-US" sz="2200" b="0" dirty="0" smtClean="0">
                <a:solidFill>
                  <a:srgbClr val="000000"/>
                </a:solidFill>
                <a:latin typeface="Arial Narrow"/>
                <a:cs typeface="Arial Narrow"/>
              </a:rPr>
              <a:t> </a:t>
            </a:r>
            <a:r>
              <a:rPr lang="en-US" sz="2200" b="0" dirty="0">
                <a:solidFill>
                  <a:srgbClr val="231F20"/>
                </a:solidFill>
                <a:latin typeface="Arial Narrow"/>
                <a:cs typeface="Arial Narrow"/>
              </a:rPr>
              <a:t>the food handler from working with or around </a:t>
            </a:r>
            <a:r>
              <a:rPr lang="en-US" sz="2200" b="0" dirty="0" smtClean="0">
                <a:solidFill>
                  <a:srgbClr val="231F20"/>
                </a:solidFill>
                <a:latin typeface="Arial Narrow"/>
                <a:cs typeface="Arial Narrow"/>
              </a:rPr>
              <a:t>food</a:t>
            </a:r>
            <a:endParaRPr lang="en-US" sz="2200" b="0" dirty="0">
              <a:solidFill>
                <a:srgbClr val="231F20"/>
              </a:solidFill>
              <a:latin typeface="Arial Narrow"/>
              <a:cs typeface="Arial Narrow"/>
            </a:endParaRPr>
          </a:p>
          <a:p>
            <a:pPr marL="342900" lvl="1" indent="-342900" eaLnBrk="0" hangingPunct="0">
              <a:spcBef>
                <a:spcPts val="900"/>
              </a:spcBef>
              <a:buClr>
                <a:schemeClr val="accent1"/>
              </a:buClr>
              <a:buFont typeface="Lucida Grande"/>
              <a:buChar char="●"/>
              <a:defRPr/>
            </a:pPr>
            <a:r>
              <a:rPr lang="en-US" sz="2200" dirty="0" smtClean="0">
                <a:solidFill>
                  <a:schemeClr val="accent1"/>
                </a:solidFill>
                <a:latin typeface="Arial Narrow"/>
                <a:cs typeface="Arial Narrow"/>
              </a:rPr>
              <a:t>Exclude</a:t>
            </a:r>
            <a:r>
              <a:rPr lang="en-US" sz="2200" b="0" dirty="0" smtClean="0">
                <a:solidFill>
                  <a:srgbClr val="231F20"/>
                </a:solidFill>
                <a:latin typeface="Arial Narrow"/>
                <a:cs typeface="Arial Narrow"/>
              </a:rPr>
              <a:t> </a:t>
            </a:r>
            <a:r>
              <a:rPr lang="en-US" sz="2200" b="0" dirty="0">
                <a:solidFill>
                  <a:srgbClr val="231F20"/>
                </a:solidFill>
                <a:latin typeface="Arial Narrow"/>
                <a:cs typeface="Arial Narrow"/>
              </a:rPr>
              <a:t>the food handler from the operation if you primarily serve a high-risk </a:t>
            </a:r>
            <a:r>
              <a:rPr lang="en-US" sz="2200" b="0" dirty="0" smtClean="0">
                <a:solidFill>
                  <a:srgbClr val="231F20"/>
                </a:solidFill>
                <a:latin typeface="Arial Narrow"/>
                <a:cs typeface="Arial Narrow"/>
              </a:rPr>
              <a:t>population</a:t>
            </a:r>
            <a:endParaRPr lang="en-US" sz="2200" b="0" dirty="0">
              <a:solidFill>
                <a:srgbClr val="231F20"/>
              </a:solidFill>
              <a:latin typeface="Arial Narrow"/>
              <a:cs typeface="Arial Narrow"/>
            </a:endParaRPr>
          </a:p>
          <a:p>
            <a:pPr marL="342900" lvl="1" indent="-342900" eaLnBrk="0" hangingPunct="0">
              <a:spcBef>
                <a:spcPts val="900"/>
              </a:spcBef>
              <a:buClr>
                <a:schemeClr val="accent1"/>
              </a:buClr>
              <a:buFont typeface="Lucida Grande"/>
              <a:buChar char="●"/>
              <a:defRPr/>
            </a:pPr>
            <a:r>
              <a:rPr lang="en-US" sz="2200" b="0" dirty="0" smtClean="0">
                <a:solidFill>
                  <a:srgbClr val="231F20"/>
                </a:solidFill>
                <a:latin typeface="Arial Narrow"/>
                <a:cs typeface="Arial Narrow"/>
              </a:rPr>
              <a:t>A </a:t>
            </a:r>
            <a:r>
              <a:rPr lang="en-US" sz="2200" b="0" dirty="0">
                <a:solidFill>
                  <a:srgbClr val="231F20"/>
                </a:solidFill>
                <a:latin typeface="Arial Narrow"/>
                <a:cs typeface="Arial Narrow"/>
              </a:rPr>
              <a:t>written release from a medical practitioner is required before returning to </a:t>
            </a:r>
            <a:r>
              <a:rPr lang="en-US" sz="2200" b="0" dirty="0" smtClean="0">
                <a:solidFill>
                  <a:srgbClr val="231F20"/>
                </a:solidFill>
                <a:latin typeface="Arial Narrow"/>
                <a:cs typeface="Arial Narrow"/>
              </a:rPr>
              <a:t>work</a:t>
            </a:r>
            <a:endParaRPr lang="en-US" sz="2200" b="0" dirty="0">
              <a:solidFill>
                <a:srgbClr val="231F20"/>
              </a:solidFill>
              <a:latin typeface="Arial Narrow"/>
              <a:cs typeface="Arial Narrow"/>
            </a:endParaRPr>
          </a:p>
        </p:txBody>
      </p:sp>
      <p:sp>
        <p:nvSpPr>
          <p:cNvPr id="104453" name="Text Box 7"/>
          <p:cNvSpPr txBox="1">
            <a:spLocks noChangeArrowheads="1"/>
          </p:cNvSpPr>
          <p:nvPr/>
        </p:nvSpPr>
        <p:spPr bwMode="auto">
          <a:xfrm>
            <a:off x="0" y="6583363"/>
            <a:ext cx="5715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spAutoFit/>
          </a:bodyPr>
          <a:lstStyle>
            <a:lvl1pPr eaLnBrk="0" hangingPunct="0">
              <a:defRPr sz="3200" b="1">
                <a:solidFill>
                  <a:srgbClr val="FFFFFF"/>
                </a:solidFill>
                <a:latin typeface="Arial" charset="0"/>
                <a:ea typeface="ＭＳ Ｐゴシック" charset="0"/>
              </a:defRPr>
            </a:lvl1pPr>
            <a:lvl2pPr marL="742950" indent="-285750" eaLnBrk="0" hangingPunct="0">
              <a:defRPr sz="3200" b="1">
                <a:solidFill>
                  <a:srgbClr val="FFFFFF"/>
                </a:solidFill>
                <a:latin typeface="Arial" charset="0"/>
                <a:ea typeface="ＭＳ Ｐゴシック" charset="0"/>
              </a:defRPr>
            </a:lvl2pPr>
            <a:lvl3pPr marL="1143000" indent="-228600" eaLnBrk="0" hangingPunct="0">
              <a:defRPr sz="3200" b="1">
                <a:solidFill>
                  <a:srgbClr val="FFFFFF"/>
                </a:solidFill>
                <a:latin typeface="Arial" charset="0"/>
                <a:ea typeface="ＭＳ Ｐゴシック" charset="0"/>
              </a:defRPr>
            </a:lvl3pPr>
            <a:lvl4pPr marL="1600200" indent="-228600" eaLnBrk="0" hangingPunct="0">
              <a:defRPr sz="3200" b="1">
                <a:solidFill>
                  <a:srgbClr val="FFFFFF"/>
                </a:solidFill>
                <a:latin typeface="Arial" charset="0"/>
                <a:ea typeface="ＭＳ Ｐゴシック" charset="0"/>
              </a:defRPr>
            </a:lvl4pPr>
            <a:lvl5pPr marL="2057400" indent="-228600" eaLnBrk="0" hangingPunct="0">
              <a:defRPr sz="3200" b="1">
                <a:solidFill>
                  <a:srgbClr val="FFFFFF"/>
                </a:solidFill>
                <a:latin typeface="Arial" charset="0"/>
                <a:ea typeface="ＭＳ Ｐゴシック" charset="0"/>
              </a:defRPr>
            </a:lvl5pPr>
            <a:lvl6pPr marL="2514600" indent="-228600" eaLnBrk="0" fontAlgn="base" hangingPunct="0">
              <a:spcBef>
                <a:spcPct val="0"/>
              </a:spcBef>
              <a:spcAft>
                <a:spcPct val="0"/>
              </a:spcAft>
              <a:defRPr sz="3200" b="1">
                <a:solidFill>
                  <a:srgbClr val="FFFFFF"/>
                </a:solidFill>
                <a:latin typeface="Arial" charset="0"/>
                <a:ea typeface="ＭＳ Ｐゴシック" charset="0"/>
              </a:defRPr>
            </a:lvl6pPr>
            <a:lvl7pPr marL="2971800" indent="-228600" eaLnBrk="0" fontAlgn="base" hangingPunct="0">
              <a:spcBef>
                <a:spcPct val="0"/>
              </a:spcBef>
              <a:spcAft>
                <a:spcPct val="0"/>
              </a:spcAft>
              <a:defRPr sz="3200" b="1">
                <a:solidFill>
                  <a:srgbClr val="FFFFFF"/>
                </a:solidFill>
                <a:latin typeface="Arial" charset="0"/>
                <a:ea typeface="ＭＳ Ｐゴシック" charset="0"/>
              </a:defRPr>
            </a:lvl7pPr>
            <a:lvl8pPr marL="3429000" indent="-228600" eaLnBrk="0" fontAlgn="base" hangingPunct="0">
              <a:spcBef>
                <a:spcPct val="0"/>
              </a:spcBef>
              <a:spcAft>
                <a:spcPct val="0"/>
              </a:spcAft>
              <a:defRPr sz="3200" b="1">
                <a:solidFill>
                  <a:srgbClr val="FFFFFF"/>
                </a:solidFill>
                <a:latin typeface="Arial" charset="0"/>
                <a:ea typeface="ＭＳ Ｐゴシック" charset="0"/>
              </a:defRPr>
            </a:lvl8pPr>
            <a:lvl9pPr marL="3886200" indent="-228600"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spcBef>
                <a:spcPct val="50000"/>
              </a:spcBef>
              <a:defRPr/>
            </a:pPr>
            <a:r>
              <a:rPr lang="en-US" sz="1200" b="0" dirty="0" smtClean="0">
                <a:solidFill>
                  <a:schemeClr val="tx1"/>
                </a:solidFill>
                <a:cs typeface="+mn-cs"/>
              </a:rPr>
              <a:t>3-8</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5125" y="1243013"/>
            <a:ext cx="2099579" cy="1807464"/>
          </a:xfrm>
          <a:prstGeom prst="rect">
            <a:avLst/>
          </a:prstGeom>
        </p:spPr>
      </p:pic>
    </p:spTree>
    <p:extLst>
      <p:ext uri="{BB962C8B-B14F-4D97-AF65-F5344CB8AC3E}">
        <p14:creationId xmlns:p14="http://schemas.microsoft.com/office/powerpoint/2010/main" val="29359331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393192" y="158750"/>
            <a:ext cx="8307388" cy="519112"/>
          </a:xfrm>
        </p:spPr>
        <p:txBody>
          <a:bodyPr/>
          <a:lstStyle/>
          <a:p>
            <a:pPr eaLnBrk="1" hangingPunct="1">
              <a:defRPr/>
            </a:pPr>
            <a:r>
              <a:rPr lang="en-US" dirty="0">
                <a:latin typeface="Arial Narrow" charset="0"/>
                <a:cs typeface="+mj-cs"/>
              </a:rPr>
              <a:t>Handling Staff Illnesses</a:t>
            </a:r>
          </a:p>
        </p:txBody>
      </p:sp>
      <p:sp>
        <p:nvSpPr>
          <p:cNvPr id="105478" name="Text Box 9"/>
          <p:cNvSpPr txBox="1">
            <a:spLocks noChangeArrowheads="1"/>
          </p:cNvSpPr>
          <p:nvPr/>
        </p:nvSpPr>
        <p:spPr bwMode="auto">
          <a:xfrm>
            <a:off x="0" y="6583363"/>
            <a:ext cx="5715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spAutoFit/>
          </a:bodyPr>
          <a:lstStyle>
            <a:lvl1pPr eaLnBrk="0" hangingPunct="0">
              <a:defRPr sz="3200" b="1">
                <a:solidFill>
                  <a:srgbClr val="FFFFFF"/>
                </a:solidFill>
                <a:latin typeface="Arial" charset="0"/>
                <a:ea typeface="ＭＳ Ｐゴシック" charset="0"/>
              </a:defRPr>
            </a:lvl1pPr>
            <a:lvl2pPr marL="742950" indent="-285750" eaLnBrk="0" hangingPunct="0">
              <a:defRPr sz="3200" b="1">
                <a:solidFill>
                  <a:srgbClr val="FFFFFF"/>
                </a:solidFill>
                <a:latin typeface="Arial" charset="0"/>
                <a:ea typeface="ＭＳ Ｐゴシック" charset="0"/>
              </a:defRPr>
            </a:lvl2pPr>
            <a:lvl3pPr marL="1143000" indent="-228600" eaLnBrk="0" hangingPunct="0">
              <a:defRPr sz="3200" b="1">
                <a:solidFill>
                  <a:srgbClr val="FFFFFF"/>
                </a:solidFill>
                <a:latin typeface="Arial" charset="0"/>
                <a:ea typeface="ＭＳ Ｐゴシック" charset="0"/>
              </a:defRPr>
            </a:lvl3pPr>
            <a:lvl4pPr marL="1600200" indent="-228600" eaLnBrk="0" hangingPunct="0">
              <a:defRPr sz="3200" b="1">
                <a:solidFill>
                  <a:srgbClr val="FFFFFF"/>
                </a:solidFill>
                <a:latin typeface="Arial" charset="0"/>
                <a:ea typeface="ＭＳ Ｐゴシック" charset="0"/>
              </a:defRPr>
            </a:lvl4pPr>
            <a:lvl5pPr marL="2057400" indent="-228600" eaLnBrk="0" hangingPunct="0">
              <a:defRPr sz="3200" b="1">
                <a:solidFill>
                  <a:srgbClr val="FFFFFF"/>
                </a:solidFill>
                <a:latin typeface="Arial" charset="0"/>
                <a:ea typeface="ＭＳ Ｐゴシック" charset="0"/>
              </a:defRPr>
            </a:lvl5pPr>
            <a:lvl6pPr marL="2514600" indent="-228600" eaLnBrk="0" fontAlgn="base" hangingPunct="0">
              <a:spcBef>
                <a:spcPct val="0"/>
              </a:spcBef>
              <a:spcAft>
                <a:spcPct val="0"/>
              </a:spcAft>
              <a:defRPr sz="3200" b="1">
                <a:solidFill>
                  <a:srgbClr val="FFFFFF"/>
                </a:solidFill>
                <a:latin typeface="Arial" charset="0"/>
                <a:ea typeface="ＭＳ Ｐゴシック" charset="0"/>
              </a:defRPr>
            </a:lvl6pPr>
            <a:lvl7pPr marL="2971800" indent="-228600" eaLnBrk="0" fontAlgn="base" hangingPunct="0">
              <a:spcBef>
                <a:spcPct val="0"/>
              </a:spcBef>
              <a:spcAft>
                <a:spcPct val="0"/>
              </a:spcAft>
              <a:defRPr sz="3200" b="1">
                <a:solidFill>
                  <a:srgbClr val="FFFFFF"/>
                </a:solidFill>
                <a:latin typeface="Arial" charset="0"/>
                <a:ea typeface="ＭＳ Ｐゴシック" charset="0"/>
              </a:defRPr>
            </a:lvl7pPr>
            <a:lvl8pPr marL="3429000" indent="-228600" eaLnBrk="0" fontAlgn="base" hangingPunct="0">
              <a:spcBef>
                <a:spcPct val="0"/>
              </a:spcBef>
              <a:spcAft>
                <a:spcPct val="0"/>
              </a:spcAft>
              <a:defRPr sz="3200" b="1">
                <a:solidFill>
                  <a:srgbClr val="FFFFFF"/>
                </a:solidFill>
                <a:latin typeface="Arial" charset="0"/>
                <a:ea typeface="ＭＳ Ｐゴシック" charset="0"/>
              </a:defRPr>
            </a:lvl8pPr>
            <a:lvl9pPr marL="3886200" indent="-228600"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spcBef>
                <a:spcPct val="50000"/>
              </a:spcBef>
              <a:defRPr/>
            </a:pPr>
            <a:r>
              <a:rPr lang="en-US" sz="1200" b="0" dirty="0" smtClean="0">
                <a:solidFill>
                  <a:schemeClr val="tx1"/>
                </a:solidFill>
                <a:cs typeface="+mn-cs"/>
              </a:rPr>
              <a:t>3-9</a:t>
            </a:r>
          </a:p>
        </p:txBody>
      </p:sp>
      <p:sp>
        <p:nvSpPr>
          <p:cNvPr id="10" name="Rectangle 3"/>
          <p:cNvSpPr>
            <a:spLocks noChangeArrowheads="1"/>
          </p:cNvSpPr>
          <p:nvPr/>
        </p:nvSpPr>
        <p:spPr bwMode="auto">
          <a:xfrm>
            <a:off x="393192" y="1143000"/>
            <a:ext cx="6151555" cy="4685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lvl="1" eaLnBrk="0" hangingPunct="0">
              <a:spcBef>
                <a:spcPts val="0"/>
              </a:spcBef>
              <a:defRPr/>
            </a:pPr>
            <a:r>
              <a:rPr lang="en-US" sz="2400" dirty="0" smtClean="0">
                <a:solidFill>
                  <a:srgbClr val="005CAB"/>
                </a:solidFill>
                <a:latin typeface="+mj-lt"/>
                <a:ea typeface="+mn-ea"/>
                <a:cs typeface="+mn-cs"/>
              </a:rPr>
              <a:t>If:</a:t>
            </a:r>
          </a:p>
          <a:p>
            <a:pPr marL="0" lvl="1" eaLnBrk="0" hangingPunct="0">
              <a:spcBef>
                <a:spcPts val="900"/>
              </a:spcBef>
              <a:buClr>
                <a:schemeClr val="accent6"/>
              </a:buClr>
              <a:defRPr/>
            </a:pPr>
            <a:r>
              <a:rPr lang="en-US" sz="2200" b="0" dirty="0" smtClean="0">
                <a:solidFill>
                  <a:srgbClr val="231F20"/>
                </a:solidFill>
                <a:latin typeface="Arial Narrow"/>
                <a:cs typeface="Arial Narrow"/>
              </a:rPr>
              <a:t>The food handler has at least one of these symptoms</a:t>
            </a:r>
          </a:p>
          <a:p>
            <a:pPr marL="342900" lvl="1" indent="-342900" eaLnBrk="0" hangingPunct="0">
              <a:spcBef>
                <a:spcPts val="900"/>
              </a:spcBef>
              <a:buClr>
                <a:schemeClr val="accent1"/>
              </a:buClr>
              <a:buFont typeface="Lucida Grande"/>
              <a:buChar char="●"/>
              <a:defRPr/>
            </a:pPr>
            <a:r>
              <a:rPr lang="en-US" sz="2200" b="0" dirty="0" smtClean="0">
                <a:solidFill>
                  <a:schemeClr val="tx1"/>
                </a:solidFill>
                <a:latin typeface="Arial Narrow"/>
                <a:cs typeface="Arial Narrow"/>
              </a:rPr>
              <a:t>Vomiting</a:t>
            </a:r>
          </a:p>
          <a:p>
            <a:pPr marL="342900" lvl="1" indent="-342900" eaLnBrk="0" hangingPunct="0">
              <a:spcBef>
                <a:spcPts val="900"/>
              </a:spcBef>
              <a:buClr>
                <a:schemeClr val="accent1"/>
              </a:buClr>
              <a:buFont typeface="Lucida Grande"/>
              <a:buChar char="●"/>
              <a:defRPr/>
            </a:pPr>
            <a:r>
              <a:rPr lang="en-US" sz="2200" b="0" dirty="0" smtClean="0">
                <a:solidFill>
                  <a:schemeClr val="tx1"/>
                </a:solidFill>
                <a:latin typeface="Arial Narrow"/>
                <a:cs typeface="Arial Narrow"/>
              </a:rPr>
              <a:t>Diarrhea</a:t>
            </a:r>
            <a:endParaRPr lang="en-US" sz="2200" dirty="0" smtClean="0">
              <a:solidFill>
                <a:srgbClr val="231F20"/>
              </a:solidFill>
              <a:latin typeface="Arial Narrow"/>
              <a:cs typeface="Arial Narrow"/>
            </a:endParaRPr>
          </a:p>
          <a:p>
            <a:pPr marL="0" lvl="1" eaLnBrk="0" hangingPunct="0">
              <a:spcBef>
                <a:spcPts val="0"/>
              </a:spcBef>
              <a:defRPr/>
            </a:pPr>
            <a:endParaRPr lang="en-US" sz="2200" b="0" dirty="0" smtClean="0">
              <a:solidFill>
                <a:srgbClr val="231F20"/>
              </a:solidFill>
              <a:latin typeface="Arial Narrow"/>
              <a:cs typeface="Arial Narrow"/>
            </a:endParaRPr>
          </a:p>
          <a:p>
            <a:pPr marL="0" lvl="1" eaLnBrk="0" hangingPunct="0">
              <a:spcBef>
                <a:spcPts val="0"/>
              </a:spcBef>
              <a:defRPr/>
            </a:pPr>
            <a:r>
              <a:rPr lang="en-US" sz="2400" dirty="0" smtClean="0">
                <a:solidFill>
                  <a:srgbClr val="005CAB"/>
                </a:solidFill>
                <a:latin typeface="+mj-lt"/>
              </a:rPr>
              <a:t>Then:</a:t>
            </a:r>
            <a:endParaRPr lang="en-US" sz="2400" dirty="0">
              <a:solidFill>
                <a:srgbClr val="005CAB"/>
              </a:solidFill>
              <a:latin typeface="+mj-lt"/>
            </a:endParaRPr>
          </a:p>
          <a:p>
            <a:pPr marL="342900" lvl="1" indent="-342900" eaLnBrk="0" hangingPunct="0">
              <a:spcBef>
                <a:spcPts val="900"/>
              </a:spcBef>
              <a:buClr>
                <a:schemeClr val="accent1"/>
              </a:buClr>
              <a:buFont typeface="Lucida Grande"/>
              <a:buChar char="●"/>
              <a:defRPr/>
            </a:pPr>
            <a:r>
              <a:rPr lang="en-US" sz="2200" dirty="0" smtClean="0">
                <a:solidFill>
                  <a:schemeClr val="accent1"/>
                </a:solidFill>
                <a:latin typeface="Arial Narrow"/>
                <a:cs typeface="Arial Narrow"/>
              </a:rPr>
              <a:t>Exclude</a:t>
            </a:r>
            <a:r>
              <a:rPr lang="en-US" sz="2200" b="0" dirty="0" smtClean="0">
                <a:solidFill>
                  <a:schemeClr val="tx1"/>
                </a:solidFill>
                <a:latin typeface="Arial Narrow"/>
                <a:cs typeface="Arial Narrow"/>
              </a:rPr>
              <a:t> </a:t>
            </a:r>
            <a:r>
              <a:rPr lang="en-US" sz="2200" b="0" dirty="0">
                <a:solidFill>
                  <a:schemeClr val="tx1"/>
                </a:solidFill>
                <a:latin typeface="Arial Narrow"/>
                <a:cs typeface="Arial Narrow"/>
              </a:rPr>
              <a:t>the food handler from the operation</a:t>
            </a:r>
          </a:p>
          <a:p>
            <a:pPr marL="342900" indent="-342900">
              <a:spcBef>
                <a:spcPts val="900"/>
              </a:spcBef>
              <a:buClr>
                <a:schemeClr val="accent1"/>
              </a:buClr>
              <a:buFont typeface="Lucida Grande"/>
              <a:buChar char="●"/>
            </a:pPr>
            <a:r>
              <a:rPr lang="en-US" sz="2200" b="0" dirty="0">
                <a:solidFill>
                  <a:schemeClr val="tx1"/>
                </a:solidFill>
                <a:latin typeface="Arial Narrow"/>
                <a:cs typeface="Arial Narrow"/>
              </a:rPr>
              <a:t>Before returning to work, food handlers who vomited </a:t>
            </a:r>
            <a:r>
              <a:rPr lang="en-US" sz="2200" b="0" dirty="0" smtClean="0">
                <a:solidFill>
                  <a:schemeClr val="tx1"/>
                </a:solidFill>
                <a:latin typeface="Arial Narrow"/>
                <a:cs typeface="Arial Narrow"/>
              </a:rPr>
              <a:t/>
            </a:r>
            <a:br>
              <a:rPr lang="en-US" sz="2200" b="0" dirty="0" smtClean="0">
                <a:solidFill>
                  <a:schemeClr val="tx1"/>
                </a:solidFill>
                <a:latin typeface="Arial Narrow"/>
                <a:cs typeface="Arial Narrow"/>
              </a:rPr>
            </a:br>
            <a:r>
              <a:rPr lang="en-US" sz="2200" b="0" dirty="0" smtClean="0">
                <a:solidFill>
                  <a:schemeClr val="tx1"/>
                </a:solidFill>
                <a:latin typeface="Arial Narrow"/>
                <a:cs typeface="Arial Narrow"/>
              </a:rPr>
              <a:t>or </a:t>
            </a:r>
            <a:r>
              <a:rPr lang="en-US" sz="2200" b="0" dirty="0">
                <a:solidFill>
                  <a:schemeClr val="tx1"/>
                </a:solidFill>
                <a:latin typeface="Arial Narrow"/>
                <a:cs typeface="Arial Narrow"/>
              </a:rPr>
              <a:t>had diarrhea must meet one of </a:t>
            </a:r>
            <a:r>
              <a:rPr lang="en-US" sz="2200" b="0" dirty="0" smtClean="0">
                <a:solidFill>
                  <a:schemeClr val="tx1"/>
                </a:solidFill>
                <a:latin typeface="Arial Narrow"/>
                <a:cs typeface="Arial Narrow"/>
              </a:rPr>
              <a:t>these requirements</a:t>
            </a:r>
            <a:endParaRPr lang="en-US" sz="2200" b="0" dirty="0">
              <a:solidFill>
                <a:schemeClr val="tx1"/>
              </a:solidFill>
              <a:latin typeface="Arial Narrow"/>
              <a:cs typeface="Arial Narrow"/>
            </a:endParaRPr>
          </a:p>
          <a:p>
            <a:pPr marL="800100" lvl="1" indent="-342900">
              <a:spcBef>
                <a:spcPts val="900"/>
              </a:spcBef>
              <a:buClr>
                <a:schemeClr val="accent1"/>
              </a:buClr>
              <a:buFont typeface="Courier New" pitchFamily="49" charset="0"/>
              <a:buChar char="o"/>
            </a:pPr>
            <a:r>
              <a:rPr lang="en-US" sz="2000" b="0" dirty="0" smtClean="0">
                <a:solidFill>
                  <a:schemeClr val="tx1"/>
                </a:solidFill>
                <a:latin typeface="Arial Narrow"/>
                <a:cs typeface="Arial Narrow"/>
              </a:rPr>
              <a:t>Have had no symptoms for at least 24 hours</a:t>
            </a:r>
          </a:p>
          <a:p>
            <a:pPr marL="800100" lvl="1" indent="-342900">
              <a:spcBef>
                <a:spcPts val="900"/>
              </a:spcBef>
              <a:buClr>
                <a:schemeClr val="accent1"/>
              </a:buClr>
              <a:buFont typeface="Courier New" pitchFamily="49" charset="0"/>
              <a:buChar char="o"/>
            </a:pPr>
            <a:r>
              <a:rPr lang="en-US" sz="2000" b="0" dirty="0" smtClean="0">
                <a:solidFill>
                  <a:schemeClr val="tx1"/>
                </a:solidFill>
                <a:latin typeface="Arial Narrow"/>
                <a:cs typeface="Arial Narrow"/>
              </a:rPr>
              <a:t>Have a written release from a medical practitioner</a:t>
            </a:r>
            <a:endParaRPr lang="en-US" sz="2000" b="0" dirty="0">
              <a:solidFill>
                <a:schemeClr val="tx1"/>
              </a:solidFill>
              <a:latin typeface="Arial Narrow"/>
              <a:cs typeface="Arial Narrow"/>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6394" y="1243013"/>
            <a:ext cx="2097041" cy="1051560"/>
          </a:xfrm>
          <a:prstGeom prst="rect">
            <a:avLst/>
          </a:prstGeom>
        </p:spPr>
      </p:pic>
    </p:spTree>
    <p:extLst>
      <p:ext uri="{BB962C8B-B14F-4D97-AF65-F5344CB8AC3E}">
        <p14:creationId xmlns:p14="http://schemas.microsoft.com/office/powerpoint/2010/main" val="277230567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3_SS5e_08_16hr">
  <a:themeElements>
    <a:clrScheme name="manager colors">
      <a:dk1>
        <a:srgbClr val="000000"/>
      </a:dk1>
      <a:lt1>
        <a:srgbClr val="FFFFFF"/>
      </a:lt1>
      <a:dk2>
        <a:srgbClr val="000000"/>
      </a:dk2>
      <a:lt2>
        <a:srgbClr val="808080"/>
      </a:lt2>
      <a:accent1>
        <a:srgbClr val="005CAB"/>
      </a:accent1>
      <a:accent2>
        <a:srgbClr val="B5121B"/>
      </a:accent2>
      <a:accent3>
        <a:srgbClr val="00AEEF"/>
      </a:accent3>
      <a:accent4>
        <a:srgbClr val="00B9F2"/>
      </a:accent4>
      <a:accent5>
        <a:srgbClr val="DAEDEF"/>
      </a:accent5>
      <a:accent6>
        <a:srgbClr val="2D2D8A"/>
      </a:accent6>
      <a:hlink>
        <a:srgbClr val="009999"/>
      </a:hlink>
      <a:folHlink>
        <a:srgbClr val="99CC00"/>
      </a:folHlink>
    </a:clrScheme>
    <a:fontScheme name="2_SS5e_08_16hr">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b"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rgbClr val="FFFFFF"/>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b"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rgbClr val="FFFFFF"/>
            </a:solidFill>
            <a:effectLst/>
            <a:latin typeface="Arial" charset="0"/>
          </a:defRPr>
        </a:defPPr>
      </a:lstStyle>
    </a:lnDef>
  </a:objectDefaults>
  <a:extraClrSchemeLst>
    <a:extraClrScheme>
      <a:clrScheme name="2_SS5e_08_16h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SS5e_08_16h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SS5e_08_16h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SS5e_08_16h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SS5e_08_16h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SS5e_08_16h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SS5e_08_16h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SS5e_08_16h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SS5e_08_16h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SS5e_08_16h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SS5e_08_16h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SS5e_08_16h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4_SS5e_08_16hr">
  <a:themeElements>
    <a:clrScheme name="manager colors">
      <a:dk1>
        <a:srgbClr val="000000"/>
      </a:dk1>
      <a:lt1>
        <a:srgbClr val="FFFFFF"/>
      </a:lt1>
      <a:dk2>
        <a:srgbClr val="000000"/>
      </a:dk2>
      <a:lt2>
        <a:srgbClr val="808080"/>
      </a:lt2>
      <a:accent1>
        <a:srgbClr val="005CAB"/>
      </a:accent1>
      <a:accent2>
        <a:srgbClr val="B5121B"/>
      </a:accent2>
      <a:accent3>
        <a:srgbClr val="00AEEF"/>
      </a:accent3>
      <a:accent4>
        <a:srgbClr val="00B9F2"/>
      </a:accent4>
      <a:accent5>
        <a:srgbClr val="DAEDEF"/>
      </a:accent5>
      <a:accent6>
        <a:srgbClr val="2D2D8A"/>
      </a:accent6>
      <a:hlink>
        <a:srgbClr val="009999"/>
      </a:hlink>
      <a:folHlink>
        <a:srgbClr val="99CC00"/>
      </a:folHlink>
    </a:clrScheme>
    <a:fontScheme name="2_SS5e_08_16hr">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b"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rgbClr val="FFFFFF"/>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b"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rgbClr val="FFFFFF"/>
            </a:solidFill>
            <a:effectLst/>
            <a:latin typeface="Arial" charset="0"/>
          </a:defRPr>
        </a:defPPr>
      </a:lstStyle>
    </a:lnDef>
  </a:objectDefaults>
  <a:extraClrSchemeLst>
    <a:extraClrScheme>
      <a:clrScheme name="2_SS5e_08_16h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SS5e_08_16h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SS5e_08_16h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SS5e_08_16h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SS5e_08_16h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SS5e_08_16h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SS5e_08_16h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SS5e_08_16h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SS5e_08_16h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SS5e_08_16h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SS5e_08_16h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SS5e_08_16h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18172</TotalTime>
  <Words>1226</Words>
  <Application>Microsoft Office PowerPoint</Application>
  <PresentationFormat>On-screen Show (4:3)</PresentationFormat>
  <Paragraphs>145</Paragraphs>
  <Slides>12</Slides>
  <Notes>12</Notes>
  <HiddenSlides>0</HiddenSlides>
  <MMClips>0</MMClips>
  <ScaleCrop>false</ScaleCrop>
  <HeadingPairs>
    <vt:vector size="4" baseType="variant">
      <vt:variant>
        <vt:lpstr>Theme</vt:lpstr>
      </vt:variant>
      <vt:variant>
        <vt:i4>2</vt:i4>
      </vt:variant>
      <vt:variant>
        <vt:lpstr>Slide Titles</vt:lpstr>
      </vt:variant>
      <vt:variant>
        <vt:i4>12</vt:i4>
      </vt:variant>
    </vt:vector>
  </HeadingPairs>
  <TitlesOfParts>
    <vt:vector size="14" baseType="lpstr">
      <vt:lpstr>3_SS5e_08_16hr</vt:lpstr>
      <vt:lpstr>4_SS5e_08_16hr</vt:lpstr>
      <vt:lpstr>PowerPoint Presentation</vt:lpstr>
      <vt:lpstr>How Food Handlers Can Contaminate Food</vt:lpstr>
      <vt:lpstr>Managing a Personal Hygiene Program</vt:lpstr>
      <vt:lpstr>Infected Wounds or Cuts</vt:lpstr>
      <vt:lpstr>Single-Use Gloves</vt:lpstr>
      <vt:lpstr>Single-Use Gloves</vt:lpstr>
      <vt:lpstr>Bare-Hand Contact with Ready-to-Eat Food</vt:lpstr>
      <vt:lpstr>Handling Staff Illnesses</vt:lpstr>
      <vt:lpstr>Handling Staff Illnesses</vt:lpstr>
      <vt:lpstr>Handling Staff Illnesses</vt:lpstr>
      <vt:lpstr>Handling Staff Illnesses</vt:lpstr>
      <vt:lpstr>Handling Staff Illnesses</vt:lpstr>
    </vt:vector>
  </TitlesOfParts>
  <Company>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Providing Safe Food</dc:title>
  <dc:creator>a</dc:creator>
  <cp:lastModifiedBy>ntadmin</cp:lastModifiedBy>
  <cp:revision>2382</cp:revision>
  <cp:lastPrinted>2012-03-16T18:45:25Z</cp:lastPrinted>
  <dcterms:created xsi:type="dcterms:W3CDTF">2006-02-24T04:29:02Z</dcterms:created>
  <dcterms:modified xsi:type="dcterms:W3CDTF">2014-07-08T21:29:55Z</dcterms:modified>
</cp:coreProperties>
</file>