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4" r:id="rId1"/>
    <p:sldMasterId id="2147484460" r:id="rId2"/>
  </p:sldMasterIdLst>
  <p:notesMasterIdLst>
    <p:notesMasterId r:id="rId24"/>
  </p:notesMasterIdLst>
  <p:handoutMasterIdLst>
    <p:handoutMasterId r:id="rId25"/>
  </p:handoutMasterIdLst>
  <p:sldIdLst>
    <p:sldId id="1993" r:id="rId3"/>
    <p:sldId id="1994" r:id="rId4"/>
    <p:sldId id="1995" r:id="rId5"/>
    <p:sldId id="1996" r:id="rId6"/>
    <p:sldId id="2067" r:id="rId7"/>
    <p:sldId id="1997" r:id="rId8"/>
    <p:sldId id="1998" r:id="rId9"/>
    <p:sldId id="1999" r:id="rId10"/>
    <p:sldId id="2000" r:id="rId11"/>
    <p:sldId id="2001" r:id="rId12"/>
    <p:sldId id="2002" r:id="rId13"/>
    <p:sldId id="2003" r:id="rId14"/>
    <p:sldId id="2004" r:id="rId15"/>
    <p:sldId id="2005" r:id="rId16"/>
    <p:sldId id="2006" r:id="rId17"/>
    <p:sldId id="2007" r:id="rId18"/>
    <p:sldId id="2008" r:id="rId19"/>
    <p:sldId id="2009" r:id="rId20"/>
    <p:sldId id="2010" r:id="rId21"/>
    <p:sldId id="2011" r:id="rId22"/>
    <p:sldId id="2012" r:id="rId23"/>
  </p:sldIdLst>
  <p:sldSz cx="9144000" cy="6858000" type="screen4x3"/>
  <p:notesSz cx="7010400" cy="9296400"/>
  <p:custDataLst>
    <p:tags r:id="rId26"/>
  </p:custDataLst>
  <p:defaultTextStyle>
    <a:defPPr>
      <a:defRPr lang="en-US"/>
    </a:defPPr>
    <a:lvl1pPr algn="l" rtl="0" fontAlgn="base">
      <a:spcBef>
        <a:spcPct val="0"/>
      </a:spcBef>
      <a:spcAft>
        <a:spcPct val="0"/>
      </a:spcAft>
      <a:defRPr sz="3200" b="1" kern="1200">
        <a:solidFill>
          <a:srgbClr val="FFFFFF"/>
        </a:solidFill>
        <a:latin typeface="Arial" charset="0"/>
        <a:ea typeface="ＭＳ Ｐゴシック" charset="0"/>
        <a:cs typeface="ＭＳ Ｐゴシック" charset="0"/>
      </a:defRPr>
    </a:lvl1pPr>
    <a:lvl2pPr marL="457200" algn="l" rtl="0" fontAlgn="base">
      <a:spcBef>
        <a:spcPct val="0"/>
      </a:spcBef>
      <a:spcAft>
        <a:spcPct val="0"/>
      </a:spcAft>
      <a:defRPr sz="3200" b="1" kern="1200">
        <a:solidFill>
          <a:srgbClr val="FFFFFF"/>
        </a:solidFill>
        <a:latin typeface="Arial" charset="0"/>
        <a:ea typeface="ＭＳ Ｐゴシック" charset="0"/>
        <a:cs typeface="ＭＳ Ｐゴシック" charset="0"/>
      </a:defRPr>
    </a:lvl2pPr>
    <a:lvl3pPr marL="914400" algn="l" rtl="0" fontAlgn="base">
      <a:spcBef>
        <a:spcPct val="0"/>
      </a:spcBef>
      <a:spcAft>
        <a:spcPct val="0"/>
      </a:spcAft>
      <a:defRPr sz="3200" b="1" kern="1200">
        <a:solidFill>
          <a:srgbClr val="FFFFFF"/>
        </a:solidFill>
        <a:latin typeface="Arial" charset="0"/>
        <a:ea typeface="ＭＳ Ｐゴシック" charset="0"/>
        <a:cs typeface="ＭＳ Ｐゴシック" charset="0"/>
      </a:defRPr>
    </a:lvl3pPr>
    <a:lvl4pPr marL="1371600" algn="l" rtl="0" fontAlgn="base">
      <a:spcBef>
        <a:spcPct val="0"/>
      </a:spcBef>
      <a:spcAft>
        <a:spcPct val="0"/>
      </a:spcAft>
      <a:defRPr sz="3200" b="1" kern="1200">
        <a:solidFill>
          <a:srgbClr val="FFFFFF"/>
        </a:solidFill>
        <a:latin typeface="Arial" charset="0"/>
        <a:ea typeface="ＭＳ Ｐゴシック" charset="0"/>
        <a:cs typeface="ＭＳ Ｐゴシック" charset="0"/>
      </a:defRPr>
    </a:lvl4pPr>
    <a:lvl5pPr marL="1828800" algn="l" rtl="0" fontAlgn="base">
      <a:spcBef>
        <a:spcPct val="0"/>
      </a:spcBef>
      <a:spcAft>
        <a:spcPct val="0"/>
      </a:spcAft>
      <a:defRPr sz="3200" b="1" kern="1200">
        <a:solidFill>
          <a:srgbClr val="FFFFFF"/>
        </a:solidFill>
        <a:latin typeface="Arial" charset="0"/>
        <a:ea typeface="ＭＳ Ｐゴシック" charset="0"/>
        <a:cs typeface="ＭＳ Ｐゴシック" charset="0"/>
      </a:defRPr>
    </a:lvl5pPr>
    <a:lvl6pPr marL="2286000" algn="l" defTabSz="457200" rtl="0" eaLnBrk="1" latinLnBrk="0" hangingPunct="1">
      <a:defRPr sz="3200" b="1" kern="1200">
        <a:solidFill>
          <a:srgbClr val="FFFFFF"/>
        </a:solidFill>
        <a:latin typeface="Arial" charset="0"/>
        <a:ea typeface="ＭＳ Ｐゴシック" charset="0"/>
        <a:cs typeface="ＭＳ Ｐゴシック" charset="0"/>
      </a:defRPr>
    </a:lvl6pPr>
    <a:lvl7pPr marL="2743200" algn="l" defTabSz="457200" rtl="0" eaLnBrk="1" latinLnBrk="0" hangingPunct="1">
      <a:defRPr sz="3200" b="1" kern="1200">
        <a:solidFill>
          <a:srgbClr val="FFFFFF"/>
        </a:solidFill>
        <a:latin typeface="Arial" charset="0"/>
        <a:ea typeface="ＭＳ Ｐゴシック" charset="0"/>
        <a:cs typeface="ＭＳ Ｐゴシック" charset="0"/>
      </a:defRPr>
    </a:lvl7pPr>
    <a:lvl8pPr marL="3200400" algn="l" defTabSz="457200" rtl="0" eaLnBrk="1" latinLnBrk="0" hangingPunct="1">
      <a:defRPr sz="3200" b="1" kern="1200">
        <a:solidFill>
          <a:srgbClr val="FFFFFF"/>
        </a:solidFill>
        <a:latin typeface="Arial" charset="0"/>
        <a:ea typeface="ＭＳ Ｐゴシック" charset="0"/>
        <a:cs typeface="ＭＳ Ｐゴシック" charset="0"/>
      </a:defRPr>
    </a:lvl8pPr>
    <a:lvl9pPr marL="3657600" algn="l" defTabSz="457200" rtl="0" eaLnBrk="1" latinLnBrk="0" hangingPunct="1">
      <a:defRPr sz="3200" b="1" kern="1200">
        <a:solidFill>
          <a:srgbClr val="FFFFFF"/>
        </a:solidFill>
        <a:latin typeface="Arial" charset="0"/>
        <a:ea typeface="ＭＳ Ｐゴシック" charset="0"/>
        <a:cs typeface="ＭＳ Ｐゴシック" charset="0"/>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1E5298"/>
    <a:srgbClr val="231F20"/>
    <a:srgbClr val="CC0000"/>
    <a:srgbClr val="D6ECEE"/>
    <a:srgbClr val="EAEAEA"/>
    <a:srgbClr val="FFFFFF"/>
    <a:srgbClr val="5F5F5F"/>
    <a:srgbClr val="333333"/>
    <a:srgbClr val="009D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23" autoAdjust="0"/>
    <p:restoredTop sz="74338" autoAdjust="0"/>
  </p:normalViewPr>
  <p:slideViewPr>
    <p:cSldViewPr snapToGrid="0">
      <p:cViewPr>
        <p:scale>
          <a:sx n="81" d="100"/>
          <a:sy n="81" d="100"/>
        </p:scale>
        <p:origin x="-1440" y="-384"/>
      </p:cViewPr>
      <p:guideLst>
        <p:guide orient="horz" pos="192"/>
        <p:guide orient="horz" pos="716"/>
        <p:guide orient="horz" pos="100"/>
        <p:guide orient="horz" pos="1728"/>
        <p:guide orient="horz" pos="2678"/>
        <p:guide orient="horz" pos="777"/>
        <p:guide orient="horz" pos="1293"/>
        <p:guide orient="horz" pos="2274"/>
        <p:guide pos="5364"/>
        <p:guide pos="4855"/>
        <p:guide pos="2807"/>
        <p:guide pos="2264"/>
        <p:guide pos="3502"/>
        <p:guide pos="3649"/>
        <p:guide pos="2122"/>
        <p:guide pos="406"/>
        <p:guide pos="853"/>
        <p:guide pos="244"/>
        <p:guide pos="892"/>
        <p:guide pos="5664"/>
      </p:guideLst>
    </p:cSldViewPr>
  </p:slideViewPr>
  <p:outlineViewPr>
    <p:cViewPr>
      <p:scale>
        <a:sx n="33" d="100"/>
        <a:sy n="33" d="100"/>
      </p:scale>
      <p:origin x="0" y="4136"/>
    </p:cViewPr>
    <p:sldLst>
      <p:sld r:id="rId1" collapse="1"/>
      <p:sld r:id="rId2" collapse="1"/>
      <p:sld r:id="rId3" collapse="1"/>
    </p:sldLst>
  </p:outlineViewPr>
  <p:notesTextViewPr>
    <p:cViewPr>
      <p:scale>
        <a:sx n="100" d="100"/>
        <a:sy n="100" d="100"/>
      </p:scale>
      <p:origin x="0" y="0"/>
    </p:cViewPr>
  </p:notesTextViewPr>
  <p:sorterViewPr>
    <p:cViewPr>
      <p:scale>
        <a:sx n="90" d="100"/>
        <a:sy n="90" d="100"/>
      </p:scale>
      <p:origin x="0" y="0"/>
    </p:cViewPr>
  </p:sorterViewPr>
  <p:notesViewPr>
    <p:cSldViewPr>
      <p:cViewPr>
        <p:scale>
          <a:sx n="75" d="100"/>
          <a:sy n="75" d="100"/>
        </p:scale>
        <p:origin x="-3336" y="-372"/>
      </p:cViewPr>
      <p:guideLst>
        <p:guide orient="horz" pos="2856"/>
        <p:guide pos="624"/>
      </p:guideLst>
    </p:cSldViewPr>
  </p:notes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slide" Target="slides/slide20.xml"/><Relationship Id="rId1"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t" anchorCtr="0" compatLnSpc="1">
            <a:prstTxWarp prst="textNoShape">
              <a:avLst/>
            </a:prstTxWarp>
          </a:bodyPr>
          <a:lstStyle>
            <a:lvl1pPr defTabSz="925513">
              <a:defRPr sz="1200" b="0">
                <a:solidFill>
                  <a:schemeClr val="tx1"/>
                </a:solidFill>
                <a:ea typeface="+mn-ea"/>
                <a:cs typeface="+mn-cs"/>
              </a:defRPr>
            </a:lvl1pPr>
          </a:lstStyle>
          <a:p>
            <a:pPr>
              <a:defRPr/>
            </a:pPr>
            <a:endParaRPr lang="en-US" dirty="0"/>
          </a:p>
        </p:txBody>
      </p:sp>
      <p:sp>
        <p:nvSpPr>
          <p:cNvPr id="88067" name="Rectangle 3"/>
          <p:cNvSpPr>
            <a:spLocks noGrp="1" noChangeArrowheads="1"/>
          </p:cNvSpPr>
          <p:nvPr>
            <p:ph type="dt" sz="quarter" idx="1"/>
          </p:nvPr>
        </p:nvSpPr>
        <p:spPr bwMode="auto">
          <a:xfrm>
            <a:off x="3973513" y="0"/>
            <a:ext cx="3036887"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t" anchorCtr="0" compatLnSpc="1">
            <a:prstTxWarp prst="textNoShape">
              <a:avLst/>
            </a:prstTxWarp>
          </a:bodyPr>
          <a:lstStyle>
            <a:lvl1pPr algn="r" defTabSz="925513">
              <a:defRPr sz="1200" b="0">
                <a:solidFill>
                  <a:schemeClr val="tx1"/>
                </a:solidFill>
                <a:ea typeface="+mn-ea"/>
                <a:cs typeface="+mn-cs"/>
              </a:defRPr>
            </a:lvl1pPr>
          </a:lstStyle>
          <a:p>
            <a:pPr>
              <a:defRPr/>
            </a:pPr>
            <a:endParaRPr lang="en-US" dirty="0"/>
          </a:p>
        </p:txBody>
      </p:sp>
      <p:sp>
        <p:nvSpPr>
          <p:cNvPr id="88068" name="Rectangle 4"/>
          <p:cNvSpPr>
            <a:spLocks noGrp="1" noChangeArrowheads="1"/>
          </p:cNvSpPr>
          <p:nvPr>
            <p:ph type="ftr" sz="quarter" idx="2"/>
          </p:nvPr>
        </p:nvSpPr>
        <p:spPr bwMode="auto">
          <a:xfrm>
            <a:off x="0" y="8831263"/>
            <a:ext cx="303847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b" anchorCtr="0" compatLnSpc="1">
            <a:prstTxWarp prst="textNoShape">
              <a:avLst/>
            </a:prstTxWarp>
          </a:bodyPr>
          <a:lstStyle>
            <a:lvl1pPr defTabSz="925513">
              <a:defRPr sz="1200" b="0">
                <a:solidFill>
                  <a:schemeClr val="tx1"/>
                </a:solidFill>
                <a:ea typeface="+mn-ea"/>
                <a:cs typeface="+mn-cs"/>
              </a:defRPr>
            </a:lvl1pPr>
          </a:lstStyle>
          <a:p>
            <a:pPr>
              <a:defRPr/>
            </a:pPr>
            <a:endParaRPr lang="en-US" dirty="0"/>
          </a:p>
        </p:txBody>
      </p:sp>
      <p:sp>
        <p:nvSpPr>
          <p:cNvPr id="88069" name="Rectangle 5"/>
          <p:cNvSpPr>
            <a:spLocks noGrp="1" noChangeArrowheads="1"/>
          </p:cNvSpPr>
          <p:nvPr>
            <p:ph type="sldNum" sz="quarter" idx="3"/>
          </p:nvPr>
        </p:nvSpPr>
        <p:spPr bwMode="auto">
          <a:xfrm>
            <a:off x="3973513" y="8831263"/>
            <a:ext cx="3036887"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b" anchorCtr="0" compatLnSpc="1">
            <a:prstTxWarp prst="textNoShape">
              <a:avLst/>
            </a:prstTxWarp>
          </a:bodyPr>
          <a:lstStyle>
            <a:lvl1pPr algn="r" defTabSz="925513">
              <a:defRPr sz="1200" b="0">
                <a:solidFill>
                  <a:schemeClr val="tx1"/>
                </a:solidFill>
                <a:cs typeface="+mn-cs"/>
              </a:defRPr>
            </a:lvl1pPr>
          </a:lstStyle>
          <a:p>
            <a:pPr>
              <a:defRPr/>
            </a:pPr>
            <a:fld id="{00481EF4-5CB2-5446-B12D-99F9E709CA26}" type="slidenum">
              <a:rPr lang="en-US"/>
              <a:pPr>
                <a:defRPr/>
              </a:pPr>
              <a:t>‹#›</a:t>
            </a:fld>
            <a:endParaRPr lang="en-US" dirty="0"/>
          </a:p>
        </p:txBody>
      </p:sp>
    </p:spTree>
    <p:extLst>
      <p:ext uri="{BB962C8B-B14F-4D97-AF65-F5344CB8AC3E}">
        <p14:creationId xmlns:p14="http://schemas.microsoft.com/office/powerpoint/2010/main" val="17257740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t" anchorCtr="0" compatLnSpc="1">
            <a:prstTxWarp prst="textNoShape">
              <a:avLst/>
            </a:prstTxWarp>
          </a:bodyPr>
          <a:lstStyle>
            <a:lvl1pPr defTabSz="925513">
              <a:defRPr sz="1200" b="0">
                <a:solidFill>
                  <a:schemeClr val="tx1"/>
                </a:solidFill>
                <a:ea typeface="+mn-ea"/>
                <a:cs typeface="+mn-cs"/>
              </a:defRPr>
            </a:lvl1pPr>
          </a:lstStyle>
          <a:p>
            <a:pPr>
              <a:defRPr/>
            </a:pPr>
            <a:endParaRPr lang="en-US" dirty="0"/>
          </a:p>
        </p:txBody>
      </p:sp>
      <p:sp>
        <p:nvSpPr>
          <p:cNvPr id="11267"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t" anchorCtr="0" compatLnSpc="1">
            <a:prstTxWarp prst="textNoShape">
              <a:avLst/>
            </a:prstTxWarp>
          </a:bodyPr>
          <a:lstStyle>
            <a:lvl1pPr algn="r" defTabSz="925513">
              <a:defRPr sz="1200" b="0">
                <a:solidFill>
                  <a:schemeClr val="tx1"/>
                </a:solidFill>
                <a:ea typeface="+mn-ea"/>
                <a:cs typeface="+mn-cs"/>
              </a:defRPr>
            </a:lvl1pPr>
          </a:lstStyle>
          <a:p>
            <a:pPr>
              <a:defRPr/>
            </a:pPr>
            <a:endParaRPr lang="en-US" dirty="0"/>
          </a:p>
        </p:txBody>
      </p:sp>
      <p:sp>
        <p:nvSpPr>
          <p:cNvPr id="29082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xmlns="" val="1"/>
            </a:ext>
          </a:extLst>
        </p:spPr>
      </p:sp>
      <p:sp>
        <p:nvSpPr>
          <p:cNvPr id="11269" name="Rectangle 5"/>
          <p:cNvSpPr>
            <a:spLocks noGrp="1" noChangeArrowheads="1"/>
          </p:cNvSpPr>
          <p:nvPr>
            <p:ph type="body" sz="quarter" idx="3"/>
          </p:nvPr>
        </p:nvSpPr>
        <p:spPr bwMode="auto">
          <a:xfrm>
            <a:off x="701675" y="4416425"/>
            <a:ext cx="5608638"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b" anchorCtr="0" compatLnSpc="1">
            <a:prstTxWarp prst="textNoShape">
              <a:avLst/>
            </a:prstTxWarp>
          </a:bodyPr>
          <a:lstStyle>
            <a:lvl1pPr defTabSz="925513">
              <a:defRPr sz="1200" b="0">
                <a:solidFill>
                  <a:schemeClr val="tx1"/>
                </a:solidFill>
                <a:ea typeface="+mn-ea"/>
                <a:cs typeface="+mn-cs"/>
              </a:defRPr>
            </a:lvl1pPr>
          </a:lstStyle>
          <a:p>
            <a:pPr>
              <a:defRPr/>
            </a:pPr>
            <a:endParaRPr lang="en-US" dirty="0"/>
          </a:p>
        </p:txBody>
      </p:sp>
      <p:sp>
        <p:nvSpPr>
          <p:cNvPr id="11271"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37" tIns="46219" rIns="92437" bIns="46219" numCol="1" anchor="b" anchorCtr="0" compatLnSpc="1">
            <a:prstTxWarp prst="textNoShape">
              <a:avLst/>
            </a:prstTxWarp>
          </a:bodyPr>
          <a:lstStyle>
            <a:lvl1pPr algn="r" defTabSz="925513">
              <a:defRPr sz="1200" b="0">
                <a:solidFill>
                  <a:schemeClr val="tx1"/>
                </a:solidFill>
                <a:cs typeface="+mn-cs"/>
              </a:defRPr>
            </a:lvl1pPr>
          </a:lstStyle>
          <a:p>
            <a:pPr>
              <a:defRPr/>
            </a:pPr>
            <a:fld id="{E1470029-A89C-3948-A056-70844596351F}" type="slidenum">
              <a:rPr lang="en-US"/>
              <a:pPr>
                <a:defRPr/>
              </a:pPr>
              <a:t>‹#›</a:t>
            </a:fld>
            <a:endParaRPr lang="en-US" dirty="0"/>
          </a:p>
        </p:txBody>
      </p:sp>
    </p:spTree>
    <p:extLst>
      <p:ext uri="{BB962C8B-B14F-4D97-AF65-F5344CB8AC3E}">
        <p14:creationId xmlns:p14="http://schemas.microsoft.com/office/powerpoint/2010/main" val="3805569933"/>
      </p:ext>
    </p:extLst>
  </p:cSld>
  <p:clrMap bg1="lt1" tx1="dk1" bg2="lt2" tx2="dk2" accent1="accent1" accent2="accent2" accent3="accent3" accent4="accent4" accent5="accent5" accent6="accent6" hlink="hlink" folHlink="folHlink"/>
  <p:notesStyle>
    <a:lvl1pPr marL="233363" indent="-233363"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690563" indent="-233363"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1147763" indent="-233363"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604963" indent="-233363"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2062163" indent="-233363"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Slide Image Placeholder 1"/>
          <p:cNvSpPr>
            <a:spLocks noGrp="1" noRot="1" noChangeAspect="1" noTextEdit="1"/>
          </p:cNvSpPr>
          <p:nvPr>
            <p:ph type="sldImg"/>
          </p:nvPr>
        </p:nvSpPr>
        <p:spPr>
          <a:ln/>
        </p:spPr>
      </p:sp>
      <p:sp>
        <p:nvSpPr>
          <p:cNvPr id="435203" name="Notes Placeholder 2"/>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endParaRPr lang="en-US" dirty="0">
              <a:latin typeface="Times New Roman" charset="0"/>
              <a:cs typeface="+mn-cs"/>
            </a:endParaRPr>
          </a:p>
        </p:txBody>
      </p:sp>
      <p:sp>
        <p:nvSpPr>
          <p:cNvPr id="435204" name="Slide Number Placeholder 3"/>
          <p:cNvSpPr>
            <a:spLocks noGrp="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DD81416A-96E9-DE45-8EBC-C965E691F027}" type="slidenum">
              <a:rPr lang="en-US" sz="1200" b="0" smtClean="0">
                <a:solidFill>
                  <a:schemeClr val="tx1"/>
                </a:solidFill>
              </a:rPr>
              <a:pPr eaLnBrk="1" hangingPunct="1">
                <a:defRPr/>
              </a:pPr>
              <a:t>1</a:t>
            </a:fld>
            <a:endParaRPr lang="en-US" sz="1200" b="0" dirty="0" smtClean="0">
              <a:solidFill>
                <a:schemeClr val="tx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96112E6D-8DBB-1349-ADBA-CB336BDC2465}" type="slidenum">
              <a:rPr lang="en-US" sz="1200" b="0" smtClean="0">
                <a:solidFill>
                  <a:schemeClr val="tx1"/>
                </a:solidFill>
              </a:rPr>
              <a:pPr eaLnBrk="1" hangingPunct="1">
                <a:defRPr/>
              </a:pPr>
              <a:t>10</a:t>
            </a:fld>
            <a:endParaRPr lang="en-US" sz="1200" b="0" dirty="0" smtClean="0">
              <a:solidFill>
                <a:schemeClr val="tx1"/>
              </a:solidFill>
            </a:endParaRPr>
          </a:p>
        </p:txBody>
      </p:sp>
      <p:sp>
        <p:nvSpPr>
          <p:cNvPr id="451587" name="Rectangle 2"/>
          <p:cNvSpPr>
            <a:spLocks noGrp="1" noRot="1" noChangeAspect="1" noChangeArrowheads="1" noTextEdit="1"/>
          </p:cNvSpPr>
          <p:nvPr>
            <p:ph type="sldImg"/>
          </p:nvPr>
        </p:nvSpPr>
        <p:spPr>
          <a:xfrm>
            <a:off x="1181100" y="698500"/>
            <a:ext cx="4648200" cy="3486150"/>
          </a:xfrm>
          <a:ln/>
        </p:spPr>
      </p:sp>
      <p:sp>
        <p:nvSpPr>
          <p:cNvPr id="451588" name="Rectangle 3"/>
          <p:cNvSpPr>
            <a:spLocks noGrp="1" noChangeArrowheads="1"/>
          </p:cNvSpPr>
          <p:nvPr>
            <p:ph type="body" idx="1"/>
          </p:nvPr>
        </p:nvSpPr>
        <p:spPr>
          <a:xfrm>
            <a:off x="935038" y="4468813"/>
            <a:ext cx="5140325" cy="4294187"/>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114300" indent="-114300" eaLnBrk="1" hangingPunct="1">
              <a:defRPr/>
            </a:pPr>
            <a:r>
              <a:rPr lang="en-US" b="1" dirty="0">
                <a:latin typeface="Times New Roman" charset="0"/>
                <a:cs typeface="+mn-cs"/>
              </a:rPr>
              <a:t>Instructor </a:t>
            </a:r>
            <a:r>
              <a:rPr lang="en-US" b="1" dirty="0" smtClean="0">
                <a:latin typeface="Times New Roman" charset="0"/>
                <a:cs typeface="+mn-cs"/>
              </a:rPr>
              <a:t>Notes</a:t>
            </a:r>
            <a:endParaRPr lang="en-US" b="1" dirty="0">
              <a:latin typeface="Times New Roman" charset="0"/>
              <a:cs typeface="+mn-cs"/>
            </a:endParaRPr>
          </a:p>
          <a:p>
            <a:pPr marL="114300" indent="-114300" eaLnBrk="1" hangingPunct="1">
              <a:buFontTx/>
              <a:buChar char="•"/>
              <a:defRPr/>
            </a:pPr>
            <a:r>
              <a:rPr lang="en-US" i="1" dirty="0">
                <a:latin typeface="Times New Roman" charset="0"/>
                <a:cs typeface="+mn-cs"/>
              </a:rPr>
              <a:t>Clostridium botulinum</a:t>
            </a:r>
            <a:r>
              <a:rPr lang="en-US" b="1" dirty="0">
                <a:latin typeface="Times New Roman" charset="0"/>
                <a:cs typeface="+mn-cs"/>
              </a:rPr>
              <a:t> </a:t>
            </a:r>
            <a:r>
              <a:rPr lang="en-US" dirty="0">
                <a:latin typeface="Times New Roman" charset="0"/>
                <a:cs typeface="+mn-cs"/>
              </a:rPr>
              <a:t>and </a:t>
            </a:r>
            <a:r>
              <a:rPr lang="en-US" i="1" dirty="0">
                <a:latin typeface="Times New Roman" charset="0"/>
                <a:cs typeface="+mn-cs"/>
              </a:rPr>
              <a:t>Listeria monocytogenes</a:t>
            </a:r>
            <a:r>
              <a:rPr lang="en-US" dirty="0">
                <a:latin typeface="Times New Roman" charset="0"/>
                <a:cs typeface="+mn-cs"/>
              </a:rPr>
              <a:t> are risks to food packaged using a </a:t>
            </a:r>
            <a:r>
              <a:rPr lang="en-US" dirty="0" smtClean="0">
                <a:latin typeface="Times New Roman" charset="0"/>
                <a:cs typeface="+mn-cs"/>
              </a:rPr>
              <a:t>reduced-oxygen </a:t>
            </a:r>
            <a:r>
              <a:rPr lang="en-US" dirty="0">
                <a:latin typeface="Times New Roman" charset="0"/>
                <a:cs typeface="+mn-cs"/>
              </a:rPr>
              <a:t>packaging method. This includes MAP, vacuum-packed and </a:t>
            </a:r>
            <a:r>
              <a:rPr lang="en-US" i="1" dirty="0">
                <a:latin typeface="Times New Roman" charset="0"/>
                <a:cs typeface="+mn-cs"/>
              </a:rPr>
              <a:t>sous vide </a:t>
            </a:r>
            <a:r>
              <a:rPr lang="en-US" dirty="0">
                <a:latin typeface="Times New Roman" charset="0"/>
                <a:cs typeface="+mn-cs"/>
              </a:rPr>
              <a:t>foods.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C52DFF4E-1967-BE44-8F48-B981329F9344}" type="slidenum">
              <a:rPr lang="en-US" sz="1200" b="0" smtClean="0">
                <a:solidFill>
                  <a:schemeClr val="tx1"/>
                </a:solidFill>
              </a:rPr>
              <a:pPr eaLnBrk="1" hangingPunct="1">
                <a:defRPr/>
              </a:pPr>
              <a:t>11</a:t>
            </a:fld>
            <a:endParaRPr lang="en-US" sz="1200" b="0" dirty="0" smtClean="0">
              <a:solidFill>
                <a:schemeClr val="tx1"/>
              </a:solidFill>
            </a:endParaRPr>
          </a:p>
        </p:txBody>
      </p:sp>
      <p:sp>
        <p:nvSpPr>
          <p:cNvPr id="454659" name="Rectangle 2"/>
          <p:cNvSpPr>
            <a:spLocks noGrp="1" noRot="1" noChangeAspect="1" noChangeArrowheads="1" noTextEdit="1"/>
          </p:cNvSpPr>
          <p:nvPr>
            <p:ph type="sldImg"/>
          </p:nvPr>
        </p:nvSpPr>
        <p:spPr>
          <a:ln/>
        </p:spPr>
      </p:sp>
      <p:sp>
        <p:nvSpPr>
          <p:cNvPr id="4" name="Rectangle 3"/>
          <p:cNvSpPr>
            <a:spLocks noGrp="1" noChangeArrowheads="1"/>
          </p:cNvSpPr>
          <p:nvPr>
            <p:ph type="body" idx="3"/>
          </p:nvPr>
        </p:nvSpPr>
        <p:spPr>
          <a:xfrm>
            <a:off x="876300" y="4497388"/>
            <a:ext cx="5484813" cy="3694112"/>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8130" tIns="49066" rIns="98130" bIns="49066"/>
          <a:lstStyle/>
          <a:p>
            <a:pPr marL="114300" indent="-114300" eaLnBrk="1" hangingPunct="1">
              <a:defRPr/>
            </a:pPr>
            <a:endParaRPr lang="en-US" b="1" dirty="0">
              <a:latin typeface="Times New Roman" charset="0"/>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2D56FD76-1013-024E-B823-7A1F96CDDAA7}" type="slidenum">
              <a:rPr lang="en-US" sz="1200" b="0" smtClean="0">
                <a:solidFill>
                  <a:schemeClr val="tx1"/>
                </a:solidFill>
              </a:rPr>
              <a:pPr eaLnBrk="1" hangingPunct="1">
                <a:defRPr/>
              </a:pPr>
              <a:t>12</a:t>
            </a:fld>
            <a:endParaRPr lang="en-US" sz="1200" b="0" dirty="0" smtClean="0">
              <a:solidFill>
                <a:schemeClr val="tx1"/>
              </a:solidFill>
            </a:endParaRPr>
          </a:p>
        </p:txBody>
      </p:sp>
      <p:sp>
        <p:nvSpPr>
          <p:cNvPr id="455683" name="Rectangle 2"/>
          <p:cNvSpPr>
            <a:spLocks noGrp="1" noRot="1" noChangeAspect="1" noChangeArrowheads="1" noTextEdit="1"/>
          </p:cNvSpPr>
          <p:nvPr>
            <p:ph type="sldImg"/>
          </p:nvPr>
        </p:nvSpPr>
        <p:spPr>
          <a:ln/>
        </p:spPr>
      </p:sp>
      <p:sp>
        <p:nvSpPr>
          <p:cNvPr id="5" name="Rectangle 3"/>
          <p:cNvSpPr>
            <a:spLocks noGrp="1" noChangeArrowheads="1"/>
          </p:cNvSpPr>
          <p:nvPr>
            <p:ph type="body" idx="3"/>
          </p:nvPr>
        </p:nvSpPr>
        <p:spPr>
          <a:xfrm>
            <a:off x="876300" y="4497388"/>
            <a:ext cx="5484813" cy="3694112"/>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8130" tIns="49066" rIns="98130" bIns="49066"/>
          <a:lstStyle/>
          <a:p>
            <a:pPr marL="114300" indent="-114300" eaLnBrk="1" hangingPunct="1">
              <a:defRPr/>
            </a:pPr>
            <a:endParaRPr lang="en-US" b="1" dirty="0">
              <a:latin typeface="Times New Roman" charset="0"/>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27CFF95A-41E1-F640-9D33-23F3D9B3E680}" type="slidenum">
              <a:rPr lang="en-US" sz="1200" b="0" smtClean="0">
                <a:solidFill>
                  <a:schemeClr val="tx1"/>
                </a:solidFill>
              </a:rPr>
              <a:pPr eaLnBrk="1" hangingPunct="1">
                <a:defRPr/>
              </a:pPr>
              <a:t>13</a:t>
            </a:fld>
            <a:endParaRPr lang="en-US" sz="1200" b="0" dirty="0" smtClean="0">
              <a:solidFill>
                <a:schemeClr val="tx1"/>
              </a:solidFill>
            </a:endParaRPr>
          </a:p>
        </p:txBody>
      </p:sp>
      <p:sp>
        <p:nvSpPr>
          <p:cNvPr id="456707" name="Rectangle 2"/>
          <p:cNvSpPr>
            <a:spLocks noGrp="1" noRot="1" noChangeAspect="1" noChangeArrowheads="1" noTextEdit="1"/>
          </p:cNvSpPr>
          <p:nvPr>
            <p:ph type="sldImg"/>
          </p:nvPr>
        </p:nvSpPr>
        <p:spPr>
          <a:ln/>
        </p:spPr>
      </p:sp>
      <p:sp>
        <p:nvSpPr>
          <p:cNvPr id="4" name="Rectangle 3"/>
          <p:cNvSpPr>
            <a:spLocks noGrp="1" noChangeArrowheads="1"/>
          </p:cNvSpPr>
          <p:nvPr>
            <p:ph type="body" idx="3"/>
          </p:nvPr>
        </p:nvSpPr>
        <p:spPr>
          <a:xfrm>
            <a:off x="876300" y="4497388"/>
            <a:ext cx="5484813" cy="3694112"/>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8130" tIns="49066" rIns="98130" bIns="49066"/>
          <a:lstStyle/>
          <a:p>
            <a:pPr marL="114300" indent="-114300" eaLnBrk="1" hangingPunct="1">
              <a:defRPr/>
            </a:pPr>
            <a:endParaRPr lang="en-US" b="1" dirty="0">
              <a:latin typeface="Times New Roman" charset="0"/>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CDEE6AB4-A8D8-014B-8DE3-84DA45A09475}" type="slidenum">
              <a:rPr lang="en-US" sz="1200" b="0" smtClean="0">
                <a:solidFill>
                  <a:schemeClr val="tx1"/>
                </a:solidFill>
              </a:rPr>
              <a:pPr eaLnBrk="1" hangingPunct="1">
                <a:defRPr/>
              </a:pPr>
              <a:t>14</a:t>
            </a:fld>
            <a:endParaRPr lang="en-US" sz="1200" b="0" dirty="0" smtClean="0">
              <a:solidFill>
                <a:schemeClr val="tx1"/>
              </a:solidFill>
            </a:endParaRPr>
          </a:p>
        </p:txBody>
      </p:sp>
      <p:sp>
        <p:nvSpPr>
          <p:cNvPr id="457731" name="Rectangle 2"/>
          <p:cNvSpPr>
            <a:spLocks noGrp="1" noRot="1" noChangeAspect="1" noChangeArrowheads="1" noTextEdit="1"/>
          </p:cNvSpPr>
          <p:nvPr>
            <p:ph type="sldImg"/>
          </p:nvPr>
        </p:nvSpPr>
        <p:spPr>
          <a:ln/>
        </p:spPr>
      </p:sp>
      <p:sp>
        <p:nvSpPr>
          <p:cNvPr id="5" name="Rectangle 3"/>
          <p:cNvSpPr>
            <a:spLocks noGrp="1" noChangeArrowheads="1"/>
          </p:cNvSpPr>
          <p:nvPr>
            <p:ph type="body" idx="3"/>
          </p:nvPr>
        </p:nvSpPr>
        <p:spPr>
          <a:xfrm>
            <a:off x="876300" y="4611688"/>
            <a:ext cx="5484813" cy="3694112"/>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8130" tIns="49066" rIns="98130" bIns="49066"/>
          <a:lstStyle/>
          <a:p>
            <a:pPr marL="114300" indent="-114300" eaLnBrk="1" hangingPunct="1">
              <a:defRPr/>
            </a:pPr>
            <a:r>
              <a:rPr lang="en-US" b="1" dirty="0" smtClean="0">
                <a:latin typeface="Times New Roman" charset="0"/>
                <a:cs typeface="+mn-cs"/>
              </a:rPr>
              <a:t>Instructor Notes</a:t>
            </a:r>
          </a:p>
          <a:p>
            <a:pPr eaLnBrk="1" hangingPunct="1">
              <a:buFont typeface="Arial" charset="0"/>
              <a:buChar char="•"/>
            </a:pPr>
            <a:r>
              <a:rPr lang="en-US" dirty="0"/>
              <a:t>Roasts may be cooked to these alternate cooking times and temperatures depending on the type of roast and oven used:</a:t>
            </a:r>
          </a:p>
          <a:p>
            <a:pPr lvl="1" eaLnBrk="1" hangingPunct="1"/>
            <a:r>
              <a:rPr lang="en-US" dirty="0"/>
              <a:t>130°F (54°C) 112 minutes</a:t>
            </a:r>
          </a:p>
          <a:p>
            <a:pPr lvl="1" eaLnBrk="1" hangingPunct="1"/>
            <a:r>
              <a:rPr lang="en-US" dirty="0"/>
              <a:t>131°F (55°C) 89 minutes</a:t>
            </a:r>
          </a:p>
          <a:p>
            <a:pPr lvl="1" eaLnBrk="1" hangingPunct="1"/>
            <a:r>
              <a:rPr lang="en-US" dirty="0"/>
              <a:t>133°F (56°C) 56 minutes</a:t>
            </a:r>
          </a:p>
          <a:p>
            <a:pPr lvl="1" eaLnBrk="1" hangingPunct="1"/>
            <a:r>
              <a:rPr lang="en-US" dirty="0"/>
              <a:t>135°F (57°C) 36 minutes</a:t>
            </a:r>
          </a:p>
          <a:p>
            <a:pPr lvl="1" eaLnBrk="1" hangingPunct="1"/>
            <a:r>
              <a:rPr lang="en-US" dirty="0"/>
              <a:t>136°F (58°C) 28 minutes</a:t>
            </a:r>
          </a:p>
          <a:p>
            <a:pPr lvl="1" eaLnBrk="1" hangingPunct="1"/>
            <a:r>
              <a:rPr lang="en-US" dirty="0"/>
              <a:t>138°F (59°C) 18 minutes</a:t>
            </a:r>
          </a:p>
          <a:p>
            <a:pPr lvl="1" eaLnBrk="1" hangingPunct="1"/>
            <a:r>
              <a:rPr lang="en-US" dirty="0"/>
              <a:t>140°F (60°C) 12 minutes</a:t>
            </a:r>
          </a:p>
          <a:p>
            <a:pPr lvl="1" eaLnBrk="1" hangingPunct="1"/>
            <a:r>
              <a:rPr lang="en-US" dirty="0"/>
              <a:t>142°F (61°C) 8 minutes</a:t>
            </a:r>
          </a:p>
          <a:p>
            <a:pPr lvl="1" eaLnBrk="1" hangingPunct="1"/>
            <a:r>
              <a:rPr lang="en-US" dirty="0"/>
              <a:t>144°F (62°C) 5 minutes</a:t>
            </a:r>
          </a:p>
          <a:p>
            <a:pPr marL="114300" indent="-114300" eaLnBrk="1" hangingPunct="1">
              <a:defRPr/>
            </a:pPr>
            <a:endParaRPr lang="en-US" b="1" dirty="0">
              <a:latin typeface="Times New Roman" charset="0"/>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1675143B-D318-1B40-9172-5E1643269BF3}" type="slidenum">
              <a:rPr lang="en-US" sz="1200" b="0" smtClean="0">
                <a:solidFill>
                  <a:schemeClr val="tx1"/>
                </a:solidFill>
              </a:rPr>
              <a:pPr eaLnBrk="1" hangingPunct="1">
                <a:defRPr/>
              </a:pPr>
              <a:t>15</a:t>
            </a:fld>
            <a:endParaRPr lang="en-US" sz="1200" b="0" dirty="0" smtClean="0">
              <a:solidFill>
                <a:schemeClr val="tx1"/>
              </a:solidFill>
            </a:endParaRPr>
          </a:p>
        </p:txBody>
      </p:sp>
      <p:sp>
        <p:nvSpPr>
          <p:cNvPr id="458755" name="Rectangle 2"/>
          <p:cNvSpPr>
            <a:spLocks noGrp="1" noRot="1" noChangeAspect="1" noChangeArrowheads="1" noTextEdit="1"/>
          </p:cNvSpPr>
          <p:nvPr>
            <p:ph type="sldImg"/>
          </p:nvPr>
        </p:nvSpPr>
        <p:spPr>
          <a:ln/>
        </p:spPr>
      </p:sp>
      <p:sp>
        <p:nvSpPr>
          <p:cNvPr id="4" name="Rectangle 3"/>
          <p:cNvSpPr>
            <a:spLocks noGrp="1" noChangeArrowheads="1"/>
          </p:cNvSpPr>
          <p:nvPr>
            <p:ph type="body" idx="3"/>
          </p:nvPr>
        </p:nvSpPr>
        <p:spPr>
          <a:xfrm>
            <a:off x="876300" y="4497388"/>
            <a:ext cx="5484813" cy="3694112"/>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8130" tIns="49066" rIns="98130" bIns="49066"/>
          <a:lstStyle/>
          <a:p>
            <a:pPr marL="114300" indent="-114300" eaLnBrk="1" hangingPunct="1">
              <a:defRPr/>
            </a:pPr>
            <a:endParaRPr lang="en-US" b="1" dirty="0">
              <a:latin typeface="Times New Roman" charset="0"/>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1B7FB5B2-C0AE-B346-B8F7-D61A073B8494}" type="slidenum">
              <a:rPr lang="en-US" sz="1200" b="0" smtClean="0">
                <a:solidFill>
                  <a:schemeClr val="tx1"/>
                </a:solidFill>
              </a:rPr>
              <a:pPr eaLnBrk="1" hangingPunct="1">
                <a:defRPr/>
              </a:pPr>
              <a:t>16</a:t>
            </a:fld>
            <a:endParaRPr lang="en-US" sz="1200" b="0" dirty="0" smtClean="0">
              <a:solidFill>
                <a:schemeClr val="tx1"/>
              </a:solidFill>
            </a:endParaRPr>
          </a:p>
        </p:txBody>
      </p:sp>
      <p:sp>
        <p:nvSpPr>
          <p:cNvPr id="461827" name="Rectangle 2"/>
          <p:cNvSpPr>
            <a:spLocks noGrp="1" noRot="1" noChangeAspect="1" noChangeArrowheads="1" noTextEdit="1"/>
          </p:cNvSpPr>
          <p:nvPr>
            <p:ph type="sldImg"/>
          </p:nvPr>
        </p:nvSpPr>
        <p:spPr>
          <a:xfrm>
            <a:off x="1182688" y="696913"/>
            <a:ext cx="4648200" cy="3486150"/>
          </a:xfrm>
          <a:ln/>
        </p:spPr>
      </p:sp>
      <p:sp>
        <p:nvSpPr>
          <p:cNvPr id="462852" name="Rectangle 3"/>
          <p:cNvSpPr>
            <a:spLocks noGrp="1" noChangeArrowheads="1"/>
          </p:cNvSpPr>
          <p:nvPr>
            <p:ph type="body" idx="1"/>
          </p:nvPr>
        </p:nvSpPr>
        <p:spPr>
          <a:xfrm>
            <a:off x="869950" y="4465638"/>
            <a:ext cx="5607050" cy="4183062"/>
          </a:xfrm>
        </p:spPr>
        <p:txBody>
          <a:bodyPr lIns="93571" tIns="46785" rIns="93571" bIns="46785"/>
          <a:lstStyle/>
          <a:p>
            <a:pPr marL="114300" indent="-114300" eaLnBrk="1" hangingPunct="1">
              <a:defRPr/>
            </a:pPr>
            <a:r>
              <a:rPr lang="en-US" b="1" dirty="0" smtClean="0">
                <a:ea typeface="+mn-ea"/>
                <a:cs typeface="+mn-cs"/>
              </a:rPr>
              <a:t>Instructor Notes</a:t>
            </a:r>
          </a:p>
          <a:p>
            <a:pPr marL="114300" indent="-114300" eaLnBrk="1" hangingPunct="1">
              <a:buFontTx/>
              <a:buChar char="•"/>
              <a:defRPr/>
            </a:pPr>
            <a:r>
              <a:rPr lang="en-US" dirty="0" smtClean="0">
                <a:ea typeface="+mn-ea"/>
                <a:cs typeface="+mn-cs"/>
              </a:rPr>
              <a:t>Some operations partially cook food during prep and then finish cooking it just before service. You must follow the steps in the slide if you plan to partially cook meat, seafood, poultry, or eggs; or dishes containing these items.</a:t>
            </a:r>
          </a:p>
          <a:p>
            <a:pPr marL="114300" indent="-114300" eaLnBrk="1" hangingPunct="1">
              <a:buFontTx/>
              <a:buChar char="•"/>
              <a:defRPr/>
            </a:pPr>
            <a:r>
              <a:rPr lang="en-US" dirty="0" smtClean="0">
                <a:ea typeface="+mn-ea"/>
                <a:cs typeface="+mn-cs"/>
              </a:rPr>
              <a:t>Your local regulatory authority may require you to have written procedures that explain how the food cooked by this process will be prepped and stored. These procedures must be approved by the regulatory authority and describe the following:</a:t>
            </a:r>
          </a:p>
          <a:p>
            <a:pPr marL="342900" lvl="1" indent="-114300" eaLnBrk="1" hangingPunct="1">
              <a:buFontTx/>
              <a:buChar char="•"/>
              <a:defRPr/>
            </a:pPr>
            <a:r>
              <a:rPr lang="en-US" dirty="0" smtClean="0">
                <a:ea typeface="+mn-ea"/>
              </a:rPr>
              <a:t>How the requirements will be monitored and documented</a:t>
            </a:r>
          </a:p>
          <a:p>
            <a:pPr marL="342900" lvl="1" indent="-114300" eaLnBrk="1" hangingPunct="1">
              <a:buFontTx/>
              <a:buChar char="•"/>
              <a:defRPr/>
            </a:pPr>
            <a:r>
              <a:rPr lang="en-US" dirty="0" smtClean="0">
                <a:ea typeface="+mn-ea"/>
              </a:rPr>
              <a:t>Which corrective actions will be taken if requirements are not met</a:t>
            </a:r>
          </a:p>
          <a:p>
            <a:pPr marL="342900" lvl="1" indent="-114300" eaLnBrk="1" hangingPunct="1">
              <a:buFontTx/>
              <a:buChar char="•"/>
              <a:defRPr/>
            </a:pPr>
            <a:r>
              <a:rPr lang="en-US" dirty="0" smtClean="0">
                <a:ea typeface="+mn-ea"/>
              </a:rPr>
              <a:t>How these food items will be marked after initial cooking to indicate that they need further cooking</a:t>
            </a:r>
          </a:p>
          <a:p>
            <a:pPr marL="342900" lvl="1" indent="-114300" eaLnBrk="1" hangingPunct="1">
              <a:buFontTx/>
              <a:buChar char="•"/>
              <a:defRPr/>
            </a:pPr>
            <a:r>
              <a:rPr lang="en-US" dirty="0" smtClean="0">
                <a:ea typeface="+mn-ea"/>
              </a:rPr>
              <a:t>How these food items will be separated from ready-to-eat food during storage, once initial cooking is complete</a:t>
            </a:r>
          </a:p>
          <a:p>
            <a:pPr marL="228600" lvl="1" indent="0" eaLnBrk="1" hangingPunct="1">
              <a:defRPr/>
            </a:pPr>
            <a:endParaRPr lang="en-US" dirty="0" smtClean="0">
              <a:ea typeface="+mn-ea"/>
            </a:endParaRPr>
          </a:p>
          <a:p>
            <a:pPr marL="114300" indent="-114300" eaLnBrk="1" hangingPunct="1">
              <a:defRPr/>
            </a:pPr>
            <a:endParaRPr lang="en-US" dirty="0" smtClean="0">
              <a:ea typeface="+mn-ea"/>
              <a:cs typeface="+mn-cs"/>
            </a:endParaRPr>
          </a:p>
          <a:p>
            <a:pPr marL="114300" indent="-114300" eaLnBrk="1" hangingPunct="1">
              <a:lnSpc>
                <a:spcPct val="80000"/>
              </a:lnSpc>
              <a:spcBef>
                <a:spcPct val="50000"/>
              </a:spcBef>
              <a:defRPr/>
            </a:pPr>
            <a:endParaRPr lang="en-US" dirty="0" smtClean="0">
              <a:ea typeface="+mn-ea"/>
              <a:cs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BDFE07C8-F4E6-D441-9DFF-901CC3B5A9C9}" type="slidenum">
              <a:rPr lang="en-US" sz="1200" b="0" smtClean="0">
                <a:solidFill>
                  <a:schemeClr val="tx1"/>
                </a:solidFill>
              </a:rPr>
              <a:pPr eaLnBrk="1" hangingPunct="1">
                <a:defRPr/>
              </a:pPr>
              <a:t>17</a:t>
            </a:fld>
            <a:endParaRPr lang="en-US" sz="1200" b="0" dirty="0" smtClean="0">
              <a:solidFill>
                <a:schemeClr val="tx1"/>
              </a:solidFill>
            </a:endParaRPr>
          </a:p>
        </p:txBody>
      </p:sp>
      <p:sp>
        <p:nvSpPr>
          <p:cNvPr id="462851" name="Rectangle 2"/>
          <p:cNvSpPr>
            <a:spLocks noGrp="1" noRot="1" noChangeAspect="1" noChangeArrowheads="1" noTextEdit="1"/>
          </p:cNvSpPr>
          <p:nvPr>
            <p:ph type="sldImg"/>
          </p:nvPr>
        </p:nvSpPr>
        <p:spPr>
          <a:xfrm>
            <a:off x="1181100" y="698500"/>
            <a:ext cx="4648200" cy="3486150"/>
          </a:xfrm>
          <a:ln/>
        </p:spPr>
      </p:sp>
      <p:sp>
        <p:nvSpPr>
          <p:cNvPr id="462853" name="Notes Placeholder 2"/>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b="1" dirty="0">
                <a:latin typeface="Times New Roman" charset="0"/>
                <a:cs typeface="+mn-cs"/>
              </a:rPr>
              <a:t>Instructor </a:t>
            </a:r>
            <a:r>
              <a:rPr lang="en-US" b="1" dirty="0" smtClean="0">
                <a:latin typeface="Times New Roman" charset="0"/>
                <a:cs typeface="+mn-cs"/>
              </a:rPr>
              <a:t>Notes</a:t>
            </a:r>
            <a:endParaRPr lang="en-US" b="1" dirty="0">
              <a:latin typeface="Times New Roman" charset="0"/>
              <a:cs typeface="+mn-cs"/>
            </a:endParaRPr>
          </a:p>
          <a:p>
            <a:pPr eaLnBrk="1" hangingPunct="1">
              <a:buFont typeface="Arial" charset="0"/>
              <a:buChar char="•"/>
            </a:pPr>
            <a:r>
              <a:rPr lang="en-US" dirty="0"/>
              <a:t>If your menu includes TCS items that are raw or undercooked, you must note it on the menu next to these items. This can be done by placing an asterisk next to the item that points customers to a footnote at the bottom of the menu. The footnote must include a statement that indicates the item is raw or undercooked, or contains raw or undercooked ingredients. </a:t>
            </a:r>
          </a:p>
          <a:p>
            <a:pPr eaLnBrk="1" hangingPunct="1">
              <a:buFont typeface="Arial" charset="0"/>
              <a:buChar char="•"/>
            </a:pPr>
            <a:r>
              <a:rPr lang="en-US" dirty="0"/>
              <a:t>You must advise customers who order food that is raw or undercooked of the increased risk of foodborne illness. You can do this by posting a notice in your menu. You can also provide this information using brochures, table tents, signs, or other written methods.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BA2C7B2F-D063-A245-90B9-ABFD69F0141F}" type="slidenum">
              <a:rPr lang="en-US" sz="1200" b="0" smtClean="0">
                <a:solidFill>
                  <a:schemeClr val="tx1"/>
                </a:solidFill>
              </a:rPr>
              <a:pPr eaLnBrk="1" hangingPunct="1">
                <a:defRPr/>
              </a:pPr>
              <a:t>18</a:t>
            </a:fld>
            <a:endParaRPr lang="en-US" sz="1200" b="0" dirty="0" smtClean="0">
              <a:solidFill>
                <a:schemeClr val="tx1"/>
              </a:solidFill>
            </a:endParaRPr>
          </a:p>
        </p:txBody>
      </p:sp>
      <p:sp>
        <p:nvSpPr>
          <p:cNvPr id="463875" name="Rectangle 2"/>
          <p:cNvSpPr>
            <a:spLocks noGrp="1" noRot="1" noChangeAspect="1" noChangeArrowheads="1" noTextEdit="1"/>
          </p:cNvSpPr>
          <p:nvPr>
            <p:ph type="sldImg"/>
          </p:nvPr>
        </p:nvSpPr>
        <p:spPr>
          <a:xfrm>
            <a:off x="1181100" y="698500"/>
            <a:ext cx="4648200" cy="3486150"/>
          </a:xfrm>
          <a:ln/>
        </p:spPr>
      </p:sp>
      <p:sp>
        <p:nvSpPr>
          <p:cNvPr id="463876" name="Rectangle 3"/>
          <p:cNvSpPr>
            <a:spLocks noGrp="1" noChangeArrowheads="1"/>
          </p:cNvSpPr>
          <p:nvPr>
            <p:ph type="body" idx="1"/>
          </p:nvPr>
        </p:nvSpPr>
        <p:spPr>
          <a:xfrm>
            <a:off x="876300" y="4465638"/>
            <a:ext cx="5140325" cy="4183062"/>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3571" tIns="46785" rIns="93571" bIns="46785"/>
          <a:lstStyle/>
          <a:p>
            <a:pPr marL="114300" indent="-114300" eaLnBrk="1" hangingPunct="1">
              <a:defRPr/>
            </a:pPr>
            <a:r>
              <a:rPr lang="en-US" b="1" dirty="0">
                <a:latin typeface="Times New Roman" charset="0"/>
                <a:cs typeface="+mn-cs"/>
              </a:rPr>
              <a:t>Instructor </a:t>
            </a:r>
            <a:r>
              <a:rPr lang="en-US" b="1" dirty="0" smtClean="0">
                <a:latin typeface="Times New Roman" charset="0"/>
                <a:cs typeface="+mn-cs"/>
              </a:rPr>
              <a:t>Notes</a:t>
            </a:r>
            <a:endParaRPr lang="en-US" b="1" dirty="0">
              <a:latin typeface="Times New Roman" charset="0"/>
              <a:cs typeface="+mn-cs"/>
            </a:endParaRPr>
          </a:p>
          <a:p>
            <a:pPr marL="114300" indent="-114300" eaLnBrk="1" hangingPunct="1">
              <a:buFontTx/>
              <a:buChar char="•"/>
              <a:defRPr/>
            </a:pPr>
            <a:r>
              <a:rPr lang="en-US" dirty="0">
                <a:latin typeface="Times New Roman" charset="0"/>
                <a:cs typeface="+mn-cs"/>
              </a:rPr>
              <a:t>The Food and Drug Administration (FDA) advises against offering raw or undercooked meat, poultry, seafood, or eggs on a children</a:t>
            </a:r>
            <a:r>
              <a:rPr lang="ja-JP" altLang="en-US" dirty="0">
                <a:latin typeface="Times New Roman" charset="0"/>
                <a:cs typeface="+mn-cs"/>
              </a:rPr>
              <a:t>’</a:t>
            </a:r>
            <a:r>
              <a:rPr lang="en-US" dirty="0">
                <a:latin typeface="Times New Roman" charset="0"/>
                <a:cs typeface="+mn-cs"/>
              </a:rPr>
              <a:t>s menu. This is especially true for undercooked ground beef, which may be contaminated with </a:t>
            </a:r>
            <a:r>
              <a:rPr lang="en-US" dirty="0" smtClean="0">
                <a:latin typeface="Times New Roman" charset="0"/>
                <a:cs typeface="+mn-cs"/>
              </a:rPr>
              <a:t>Shiga </a:t>
            </a:r>
            <a:r>
              <a:rPr lang="en-US" dirty="0">
                <a:latin typeface="Times New Roman" charset="0"/>
                <a:cs typeface="+mn-cs"/>
              </a:rPr>
              <a:t>toxin-producing </a:t>
            </a:r>
            <a:r>
              <a:rPr lang="en-US" i="1" dirty="0">
                <a:latin typeface="Times New Roman" charset="0"/>
                <a:cs typeface="+mn-cs"/>
              </a:rPr>
              <a:t>E. coli </a:t>
            </a:r>
            <a:r>
              <a:rPr lang="en-US" dirty="0">
                <a:latin typeface="Times New Roman" charset="0"/>
                <a:cs typeface="+mn-cs"/>
              </a:rPr>
              <a:t>O157:H7.</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A229CF22-F1E6-5D4A-B267-9B48C676AFBB}" type="slidenum">
              <a:rPr lang="en-US" sz="1200" b="0" smtClean="0">
                <a:solidFill>
                  <a:schemeClr val="tx1"/>
                </a:solidFill>
              </a:rPr>
              <a:pPr eaLnBrk="1" hangingPunct="1">
                <a:defRPr/>
              </a:pPr>
              <a:t>19</a:t>
            </a:fld>
            <a:endParaRPr lang="en-US" sz="1200" b="0" dirty="0" smtClean="0">
              <a:solidFill>
                <a:schemeClr val="tx1"/>
              </a:solidFill>
            </a:endParaRPr>
          </a:p>
        </p:txBody>
      </p:sp>
      <p:sp>
        <p:nvSpPr>
          <p:cNvPr id="464899" name="Rectangle 2"/>
          <p:cNvSpPr>
            <a:spLocks noGrp="1" noRot="1" noChangeAspect="1" noChangeArrowheads="1" noTextEdit="1"/>
          </p:cNvSpPr>
          <p:nvPr>
            <p:ph type="sldImg"/>
          </p:nvPr>
        </p:nvSpPr>
        <p:spPr>
          <a:xfrm>
            <a:off x="1181100" y="698500"/>
            <a:ext cx="4648200" cy="3486150"/>
          </a:xfrm>
          <a:ln/>
        </p:spPr>
      </p:sp>
      <p:sp>
        <p:nvSpPr>
          <p:cNvPr id="5" name="Rectangle 3"/>
          <p:cNvSpPr>
            <a:spLocks noGrp="1" noChangeArrowheads="1"/>
          </p:cNvSpPr>
          <p:nvPr>
            <p:ph type="body" idx="3"/>
          </p:nvPr>
        </p:nvSpPr>
        <p:spPr>
          <a:xfrm>
            <a:off x="876300" y="4497388"/>
            <a:ext cx="5484813" cy="3694112"/>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8130" tIns="49066" rIns="98130" bIns="49066"/>
          <a:lstStyle/>
          <a:p>
            <a:pPr marL="114300" indent="-114300" eaLnBrk="1" hangingPunct="1">
              <a:defRPr/>
            </a:pPr>
            <a:endParaRPr lang="en-US" b="1" dirty="0">
              <a:latin typeface="Times New Roman"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36E42990-EF36-FD47-8E50-DAFDD56C7D80}" type="slidenum">
              <a:rPr lang="en-US" sz="1200" b="0" smtClean="0">
                <a:solidFill>
                  <a:schemeClr val="tx1"/>
                </a:solidFill>
              </a:rPr>
              <a:pPr eaLnBrk="1" hangingPunct="1">
                <a:defRPr/>
              </a:pPr>
              <a:t>2</a:t>
            </a:fld>
            <a:endParaRPr lang="en-US" sz="1200" b="0" dirty="0" smtClean="0">
              <a:solidFill>
                <a:schemeClr val="tx1"/>
              </a:solidFill>
            </a:endParaRPr>
          </a:p>
        </p:txBody>
      </p:sp>
      <p:sp>
        <p:nvSpPr>
          <p:cNvPr id="438275" name="Rectangle 2"/>
          <p:cNvSpPr>
            <a:spLocks noGrp="1" noRot="1" noChangeAspect="1" noChangeArrowheads="1" noTextEdit="1"/>
          </p:cNvSpPr>
          <p:nvPr>
            <p:ph type="sldImg"/>
          </p:nvPr>
        </p:nvSpPr>
        <p:spPr>
          <a:ln/>
        </p:spPr>
      </p:sp>
      <p:sp>
        <p:nvSpPr>
          <p:cNvPr id="5" name="Rectangle 3"/>
          <p:cNvSpPr>
            <a:spLocks noGrp="1" noChangeArrowheads="1"/>
          </p:cNvSpPr>
          <p:nvPr>
            <p:ph type="body" idx="3"/>
          </p:nvPr>
        </p:nvSpPr>
        <p:spPr>
          <a:xfrm>
            <a:off x="876300" y="4497388"/>
            <a:ext cx="5484813" cy="3694112"/>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8130" tIns="49066" rIns="98130" bIns="49066"/>
          <a:lstStyle/>
          <a:p>
            <a:pPr marL="114300" indent="-114300" eaLnBrk="1" hangingPunct="1">
              <a:defRPr/>
            </a:pPr>
            <a:endParaRPr lang="en-US" b="1" dirty="0">
              <a:latin typeface="Times New Roman" charset="0"/>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2D4EDC11-7930-0A4B-A993-8CE29E999479}" type="slidenum">
              <a:rPr lang="en-US" sz="1200" b="0" smtClean="0">
                <a:solidFill>
                  <a:schemeClr val="tx1"/>
                </a:solidFill>
              </a:rPr>
              <a:pPr eaLnBrk="1" hangingPunct="1">
                <a:defRPr/>
              </a:pPr>
              <a:t>20</a:t>
            </a:fld>
            <a:endParaRPr lang="en-US" sz="1200" b="0" dirty="0" smtClean="0">
              <a:solidFill>
                <a:schemeClr val="tx1"/>
              </a:solidFill>
            </a:endParaRPr>
          </a:p>
        </p:txBody>
      </p:sp>
      <p:sp>
        <p:nvSpPr>
          <p:cNvPr id="470019" name="Rectangle 2"/>
          <p:cNvSpPr>
            <a:spLocks noGrp="1" noRot="1" noChangeAspect="1" noChangeArrowheads="1" noTextEdit="1"/>
          </p:cNvSpPr>
          <p:nvPr>
            <p:ph type="sldImg"/>
          </p:nvPr>
        </p:nvSpPr>
        <p:spPr>
          <a:xfrm>
            <a:off x="1182688" y="696913"/>
            <a:ext cx="4648200" cy="3486150"/>
          </a:xfrm>
          <a:ln/>
        </p:spPr>
      </p:sp>
      <p:sp>
        <p:nvSpPr>
          <p:cNvPr id="5" name="Rectangle 3"/>
          <p:cNvSpPr>
            <a:spLocks noGrp="1" noChangeArrowheads="1"/>
          </p:cNvSpPr>
          <p:nvPr>
            <p:ph type="body" idx="3"/>
          </p:nvPr>
        </p:nvSpPr>
        <p:spPr>
          <a:xfrm>
            <a:off x="876300" y="4533900"/>
            <a:ext cx="5484813" cy="3694112"/>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8130" tIns="49066" rIns="98130" bIns="49066"/>
          <a:lstStyle/>
          <a:p>
            <a:pPr marL="114300" indent="-114300" eaLnBrk="1" hangingPunct="1">
              <a:defRPr/>
            </a:pPr>
            <a:r>
              <a:rPr lang="en-US" b="1" dirty="0" smtClean="0">
                <a:latin typeface="Times New Roman" charset="0"/>
                <a:cs typeface="+mn-cs"/>
              </a:rPr>
              <a:t>Instructor Notes</a:t>
            </a:r>
          </a:p>
          <a:p>
            <a:pPr marL="171450" indent="-171450" eaLnBrk="1" hangingPunct="1">
              <a:buFont typeface="Arial" pitchFamily="34" charset="0"/>
              <a:buChar char="•"/>
              <a:defRPr/>
            </a:pPr>
            <a:r>
              <a:rPr lang="en-US" dirty="0"/>
              <a:t>Loosely cover food containers before storing them. Food can be left uncovered if stored in a way that prevents contaminants from getting into it. Storing uncovered containers above other food, especially raw seafood, meat, and poultry, will help prevent cross-contamination.</a:t>
            </a:r>
          </a:p>
          <a:p>
            <a:pPr marL="114300" indent="-114300" eaLnBrk="1" hangingPunct="1">
              <a:defRPr/>
            </a:pPr>
            <a:endParaRPr lang="en-US" b="1" dirty="0">
              <a:latin typeface="Times New Roman" charset="0"/>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7EF0D089-7DE4-024F-8C23-DA2419917A07}" type="slidenum">
              <a:rPr lang="en-US" sz="1200" b="0" smtClean="0">
                <a:solidFill>
                  <a:schemeClr val="tx1"/>
                </a:solidFill>
              </a:rPr>
              <a:pPr eaLnBrk="1" hangingPunct="1">
                <a:defRPr/>
              </a:pPr>
              <a:t>21</a:t>
            </a:fld>
            <a:endParaRPr lang="en-US" sz="1200" b="0" dirty="0" smtClean="0">
              <a:solidFill>
                <a:schemeClr val="tx1"/>
              </a:solidFill>
            </a:endParaRPr>
          </a:p>
        </p:txBody>
      </p:sp>
      <p:sp>
        <p:nvSpPr>
          <p:cNvPr id="471043" name="Rectangle 2"/>
          <p:cNvSpPr>
            <a:spLocks noGrp="1" noRot="1" noChangeAspect="1" noChangeArrowheads="1" noTextEdit="1"/>
          </p:cNvSpPr>
          <p:nvPr>
            <p:ph type="sldImg"/>
          </p:nvPr>
        </p:nvSpPr>
        <p:spPr>
          <a:xfrm>
            <a:off x="1182688" y="696913"/>
            <a:ext cx="4648200" cy="3486150"/>
          </a:xfrm>
          <a:ln/>
        </p:spPr>
      </p:sp>
      <p:sp>
        <p:nvSpPr>
          <p:cNvPr id="471045" name="Notes Placeholder 2"/>
          <p:cNvSpPr>
            <a:spLocks noGrp="1"/>
          </p:cNvSpPr>
          <p:nvPr>
            <p:ph type="body" idx="1"/>
          </p:nvPr>
        </p:nvSpPr>
        <p:spPr>
          <a:xfrm>
            <a:off x="876300" y="4419600"/>
            <a:ext cx="5608638" cy="2857500"/>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b="1" dirty="0">
                <a:latin typeface="Times New Roman" charset="0"/>
                <a:cs typeface="+mn-cs"/>
              </a:rPr>
              <a:t>Instructor </a:t>
            </a:r>
            <a:r>
              <a:rPr lang="en-US" b="1" dirty="0" smtClean="0">
                <a:latin typeface="Times New Roman" charset="0"/>
                <a:cs typeface="+mn-cs"/>
              </a:rPr>
              <a:t>Notes</a:t>
            </a:r>
            <a:endParaRPr lang="en-US" b="1" dirty="0">
              <a:latin typeface="Times New Roman" charset="0"/>
              <a:cs typeface="+mn-cs"/>
            </a:endParaRPr>
          </a:p>
          <a:p>
            <a:pPr>
              <a:buFontTx/>
              <a:buChar char="•"/>
              <a:defRPr/>
            </a:pPr>
            <a:r>
              <a:rPr lang="en-US" dirty="0">
                <a:latin typeface="Times New Roman" charset="0"/>
                <a:cs typeface="+mn-cs"/>
              </a:rPr>
              <a:t>These guidelines apply to all heating methods, such as ovens or microwave ovens.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C6B49648-2D40-CB4C-9B2D-1AF4E2741615}" type="slidenum">
              <a:rPr lang="en-US" sz="1200" b="0" smtClean="0">
                <a:solidFill>
                  <a:schemeClr val="tx1"/>
                </a:solidFill>
              </a:rPr>
              <a:pPr eaLnBrk="1" hangingPunct="1">
                <a:defRPr/>
              </a:pPr>
              <a:t>3</a:t>
            </a:fld>
            <a:endParaRPr lang="en-US" sz="1200" b="0" dirty="0" smtClean="0">
              <a:solidFill>
                <a:schemeClr val="tx1"/>
              </a:solidFill>
            </a:endParaRPr>
          </a:p>
        </p:txBody>
      </p:sp>
      <p:sp>
        <p:nvSpPr>
          <p:cNvPr id="439299" name="Rectangle 2"/>
          <p:cNvSpPr>
            <a:spLocks noGrp="1" noRot="1" noChangeAspect="1" noChangeArrowheads="1" noTextEdit="1"/>
          </p:cNvSpPr>
          <p:nvPr>
            <p:ph type="sldImg"/>
          </p:nvPr>
        </p:nvSpPr>
        <p:spPr>
          <a:ln/>
        </p:spPr>
      </p:sp>
      <p:sp>
        <p:nvSpPr>
          <p:cNvPr id="325635" name="Rectangle 3"/>
          <p:cNvSpPr>
            <a:spLocks noGrp="1" noChangeArrowheads="1"/>
          </p:cNvSpPr>
          <p:nvPr>
            <p:ph type="body" idx="1"/>
          </p:nvPr>
        </p:nvSpPr>
        <p:spPr>
          <a:xfrm>
            <a:off x="876300" y="4468813"/>
            <a:ext cx="5319713" cy="42941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830" tIns="46415" rIns="92830" bIns="46415"/>
          <a:lstStyle/>
          <a:p>
            <a:pPr marL="114300" indent="-114300" eaLnBrk="1" hangingPunct="1"/>
            <a:r>
              <a:rPr lang="en-US" b="1" dirty="0">
                <a:latin typeface="Times New Roman" charset="0"/>
              </a:rPr>
              <a:t>Instructor </a:t>
            </a:r>
            <a:r>
              <a:rPr lang="en-US" b="1" dirty="0" smtClean="0">
                <a:latin typeface="Times New Roman" charset="0"/>
              </a:rPr>
              <a:t>Notes</a:t>
            </a:r>
            <a:endParaRPr lang="en-US" dirty="0">
              <a:latin typeface="Times New Roman" charset="0"/>
            </a:endParaRPr>
          </a:p>
          <a:p>
            <a:pPr marL="114300" indent="-114300" eaLnBrk="1" hangingPunct="1">
              <a:buFontTx/>
              <a:buChar char="•"/>
            </a:pPr>
            <a:r>
              <a:rPr lang="en-US" dirty="0">
                <a:latin typeface="Times New Roman" charset="0"/>
              </a:rPr>
              <a:t>Food must be offered to customers in a way that does not mislead or misinform them. Customers must be able to judge the true appearance, color, and quality of food.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BD79A8A3-3138-C249-9991-0FA02D55E87F}" type="slidenum">
              <a:rPr lang="en-US" sz="1200" b="0" smtClean="0">
                <a:solidFill>
                  <a:schemeClr val="tx1"/>
                </a:solidFill>
              </a:rPr>
              <a:pPr eaLnBrk="1" hangingPunct="1">
                <a:defRPr/>
              </a:pPr>
              <a:t>4</a:t>
            </a:fld>
            <a:endParaRPr lang="en-US" sz="1200" b="0" dirty="0" smtClean="0">
              <a:solidFill>
                <a:schemeClr val="tx1"/>
              </a:solidFill>
            </a:endParaRPr>
          </a:p>
        </p:txBody>
      </p:sp>
      <p:sp>
        <p:nvSpPr>
          <p:cNvPr id="440323" name="Rectangle 2"/>
          <p:cNvSpPr>
            <a:spLocks noGrp="1" noRot="1" noChangeAspect="1" noChangeArrowheads="1" noTextEdit="1"/>
          </p:cNvSpPr>
          <p:nvPr>
            <p:ph type="sldImg"/>
          </p:nvPr>
        </p:nvSpPr>
        <p:spPr>
          <a:ln/>
        </p:spPr>
      </p:sp>
      <p:sp>
        <p:nvSpPr>
          <p:cNvPr id="327683" name="Rectangle 3"/>
          <p:cNvSpPr>
            <a:spLocks noGrp="1" noChangeArrowheads="1"/>
          </p:cNvSpPr>
          <p:nvPr>
            <p:ph type="body" idx="1"/>
          </p:nvPr>
        </p:nvSpPr>
        <p:spPr>
          <a:xfrm>
            <a:off x="876300" y="4468813"/>
            <a:ext cx="5319713" cy="42941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830" tIns="46415" rIns="92830" bIns="46415"/>
          <a:lstStyle/>
          <a:p>
            <a:pPr marL="114300" indent="-114300" eaLnBrk="1" hangingPunct="1"/>
            <a:r>
              <a:rPr lang="en-US" b="1" dirty="0">
                <a:latin typeface="Times New Roman" charset="0"/>
              </a:rPr>
              <a:t>Instructor </a:t>
            </a:r>
            <a:r>
              <a:rPr lang="en-US" b="1" dirty="0" smtClean="0">
                <a:latin typeface="Times New Roman" charset="0"/>
              </a:rPr>
              <a:t>Notes</a:t>
            </a:r>
            <a:endParaRPr lang="en-US" dirty="0">
              <a:latin typeface="Times New Roman" charset="0"/>
            </a:endParaRPr>
          </a:p>
          <a:p>
            <a:pPr marL="114300" indent="-114300" eaLnBrk="1" hangingPunct="1"/>
            <a:r>
              <a:rPr lang="en-US" dirty="0">
                <a:latin typeface="Times New Roman" charset="0"/>
              </a:rPr>
              <a:t>• Food that has become unsafe must be thrown out unless it can be safely reconditioned. All food—especially ready-to-eat food—must be thrown out in the situations highlighted in the slide.</a:t>
            </a:r>
          </a:p>
          <a:p>
            <a:pPr marL="114300" indent="-114300" eaLnBrk="1" hangingPunct="1"/>
            <a:r>
              <a:rPr lang="en-US" dirty="0">
                <a:latin typeface="Times New Roman" charset="0"/>
              </a:rPr>
              <a:t>• Sometimes food can be restored to a safe condition. This is called reconditioning. For example, a hot food that has not been held at the correct temperature may be reheated if it has not been in the temperature danger zone </a:t>
            </a:r>
            <a:r>
              <a:rPr lang="en-US" dirty="0" smtClean="0">
                <a:latin typeface="Times New Roman" charset="0"/>
              </a:rPr>
              <a:t>for more than </a:t>
            </a:r>
            <a:r>
              <a:rPr lang="en-US" dirty="0" smtClean="0">
                <a:latin typeface="Times New Roman" charset="0"/>
              </a:rPr>
              <a:t>four </a:t>
            </a:r>
            <a:r>
              <a:rPr lang="en-US" dirty="0" smtClean="0">
                <a:latin typeface="Times New Roman" charset="0"/>
              </a:rPr>
              <a:t>hours.</a:t>
            </a:r>
            <a:endParaRPr lang="en-US" dirty="0">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Instructor</a:t>
            </a:r>
            <a:r>
              <a:rPr lang="en-US" b="1" baseline="0" dirty="0" smtClean="0"/>
              <a:t> Notes</a:t>
            </a:r>
          </a:p>
          <a:p>
            <a:r>
              <a:rPr lang="en-US" baseline="0" dirty="0" smtClean="0"/>
              <a:t>Because of concerns about the potential for Botulism, frozen fish in ROP packaging has special handling practices.</a:t>
            </a:r>
            <a:endParaRPr lang="en-US" dirty="0" smtClean="0"/>
          </a:p>
          <a:p>
            <a:endParaRPr lang="en-US" dirty="0"/>
          </a:p>
        </p:txBody>
      </p:sp>
      <p:sp>
        <p:nvSpPr>
          <p:cNvPr id="4" name="Slide Number Placeholder 3"/>
          <p:cNvSpPr>
            <a:spLocks noGrp="1"/>
          </p:cNvSpPr>
          <p:nvPr>
            <p:ph type="sldNum" sz="quarter" idx="10"/>
          </p:nvPr>
        </p:nvSpPr>
        <p:spPr/>
        <p:txBody>
          <a:bodyPr/>
          <a:lstStyle/>
          <a:p>
            <a:fld id="{3D494EC2-D9B4-4583-8DA9-E77DF161A85C}" type="slidenum">
              <a:rPr lang="en-US" smtClean="0"/>
              <a:t>5</a:t>
            </a:fld>
            <a:endParaRPr lang="en-US" dirty="0"/>
          </a:p>
        </p:txBody>
      </p:sp>
    </p:spTree>
    <p:extLst>
      <p:ext uri="{BB962C8B-B14F-4D97-AF65-F5344CB8AC3E}">
        <p14:creationId xmlns:p14="http://schemas.microsoft.com/office/powerpoint/2010/main" val="3853293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F33FFD45-BEE4-CC4C-B45C-37C6393DD022}" type="slidenum">
              <a:rPr lang="en-US" sz="1200" b="0" smtClean="0">
                <a:solidFill>
                  <a:schemeClr val="tx1"/>
                </a:solidFill>
              </a:rPr>
              <a:pPr eaLnBrk="1" hangingPunct="1">
                <a:defRPr/>
              </a:pPr>
              <a:t>6</a:t>
            </a:fld>
            <a:endParaRPr lang="en-US" sz="1200" b="0" dirty="0" smtClean="0">
              <a:solidFill>
                <a:schemeClr val="tx1"/>
              </a:solidFill>
            </a:endParaRPr>
          </a:p>
        </p:txBody>
      </p:sp>
      <p:sp>
        <p:nvSpPr>
          <p:cNvPr id="443395" name="Rectangle 2"/>
          <p:cNvSpPr>
            <a:spLocks noGrp="1" noRot="1" noChangeAspect="1" noChangeArrowheads="1" noTextEdit="1"/>
          </p:cNvSpPr>
          <p:nvPr>
            <p:ph type="sldImg"/>
          </p:nvPr>
        </p:nvSpPr>
        <p:spPr>
          <a:ln/>
        </p:spPr>
      </p:sp>
      <p:sp>
        <p:nvSpPr>
          <p:cNvPr id="443396" name="Rectangle 3"/>
          <p:cNvSpPr>
            <a:spLocks noGrp="1" noChangeArrowheads="1"/>
          </p:cNvSpPr>
          <p:nvPr>
            <p:ph type="body" idx="1"/>
          </p:nvPr>
        </p:nvSpPr>
        <p:spPr>
          <a:xfrm>
            <a:off x="876300" y="4465638"/>
            <a:ext cx="5140325" cy="4183062"/>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3571" tIns="46785" rIns="93571" bIns="46785"/>
          <a:lstStyle/>
          <a:p>
            <a:pPr marL="114300" indent="-114300" eaLnBrk="1" hangingPunct="1">
              <a:defRPr/>
            </a:pPr>
            <a:r>
              <a:rPr lang="en-US" b="1" dirty="0">
                <a:latin typeface="Times New Roman" charset="0"/>
                <a:cs typeface="+mn-cs"/>
              </a:rPr>
              <a:t>Instructor </a:t>
            </a:r>
            <a:r>
              <a:rPr lang="en-US" b="1" dirty="0" smtClean="0">
                <a:latin typeface="Times New Roman" charset="0"/>
                <a:cs typeface="+mn-cs"/>
              </a:rPr>
              <a:t>Notes</a:t>
            </a:r>
            <a:endParaRPr lang="en-US" b="1" dirty="0">
              <a:latin typeface="Times New Roman" charset="0"/>
              <a:cs typeface="+mn-cs"/>
            </a:endParaRPr>
          </a:p>
          <a:p>
            <a:pPr marL="114300" indent="-114300" eaLnBrk="1" hangingPunct="1">
              <a:buFontTx/>
              <a:buChar char="•"/>
              <a:defRPr/>
            </a:pPr>
            <a:r>
              <a:rPr lang="en-US" dirty="0">
                <a:latin typeface="Times New Roman" charset="0"/>
                <a:cs typeface="+mn-cs"/>
              </a:rPr>
              <a:t>Certain chemicals may be used to wash fruits and vegetables. Also, produce can be treated by washing it in water containing ozone. This treatment helps control pathogens. Check your local regulatory requirements.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7AAC7CE8-F61C-A049-A185-7AC9FC9BDE6A}" type="slidenum">
              <a:rPr lang="en-US" sz="1200" b="0" smtClean="0">
                <a:solidFill>
                  <a:schemeClr val="tx1"/>
                </a:solidFill>
              </a:rPr>
              <a:pPr eaLnBrk="1" hangingPunct="1">
                <a:defRPr/>
              </a:pPr>
              <a:t>7</a:t>
            </a:fld>
            <a:endParaRPr lang="en-US" sz="1200" b="0" dirty="0" smtClean="0">
              <a:solidFill>
                <a:schemeClr val="tx1"/>
              </a:solidFill>
            </a:endParaRPr>
          </a:p>
        </p:txBody>
      </p:sp>
      <p:sp>
        <p:nvSpPr>
          <p:cNvPr id="448515" name="Rectangle 2"/>
          <p:cNvSpPr>
            <a:spLocks noGrp="1" noRot="1" noChangeAspect="1" noChangeArrowheads="1" noTextEdit="1"/>
          </p:cNvSpPr>
          <p:nvPr>
            <p:ph type="sldImg"/>
          </p:nvPr>
        </p:nvSpPr>
        <p:spPr>
          <a:xfrm>
            <a:off x="1182688" y="696913"/>
            <a:ext cx="4648200" cy="3486150"/>
          </a:xfrm>
          <a:ln/>
        </p:spPr>
      </p:sp>
      <p:sp>
        <p:nvSpPr>
          <p:cNvPr id="448516" name="Rectangle 3"/>
          <p:cNvSpPr>
            <a:spLocks noGrp="1" noChangeArrowheads="1"/>
          </p:cNvSpPr>
          <p:nvPr>
            <p:ph type="body" idx="1"/>
          </p:nvPr>
        </p:nvSpPr>
        <p:spPr>
          <a:xfrm>
            <a:off x="876300" y="4468813"/>
            <a:ext cx="5432425" cy="4294187"/>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3571" tIns="46785" rIns="93571" bIns="46785"/>
          <a:lstStyle/>
          <a:p>
            <a:pPr marL="114300" indent="-114300" eaLnBrk="1" hangingPunct="1">
              <a:defRPr/>
            </a:pPr>
            <a:r>
              <a:rPr lang="en-US" b="1" dirty="0">
                <a:latin typeface="Times New Roman" charset="0"/>
                <a:cs typeface="+mn-cs"/>
              </a:rPr>
              <a:t>Instructor </a:t>
            </a:r>
            <a:r>
              <a:rPr lang="en-US" b="1" dirty="0" smtClean="0">
                <a:latin typeface="Times New Roman" charset="0"/>
                <a:cs typeface="+mn-cs"/>
              </a:rPr>
              <a:t>Notes</a:t>
            </a:r>
            <a:endParaRPr lang="en-US" dirty="0">
              <a:latin typeface="Times New Roman" charset="0"/>
              <a:cs typeface="+mn-cs"/>
            </a:endParaRPr>
          </a:p>
          <a:p>
            <a:pPr marL="114300" indent="-114300" eaLnBrk="1" hangingPunct="1">
              <a:buFontTx/>
              <a:buChar char="•"/>
              <a:defRPr/>
            </a:pPr>
            <a:r>
              <a:rPr lang="en-US" dirty="0">
                <a:latin typeface="Times New Roman" charset="0"/>
                <a:cs typeface="+mn-cs"/>
              </a:rPr>
              <a:t>Make ice from water that is safe to drink.</a:t>
            </a:r>
          </a:p>
          <a:p>
            <a:pPr marL="114300" indent="-114300" eaLnBrk="1" hangingPunct="1">
              <a:buFontTx/>
              <a:buChar char="•"/>
              <a:defRPr/>
            </a:pPr>
            <a:r>
              <a:rPr lang="en-US" dirty="0">
                <a:latin typeface="Times New Roman" charset="0"/>
                <a:cs typeface="+mn-cs"/>
              </a:rPr>
              <a:t>Never use ice as an ingredient if it was used to keep food cold. For example, if ice is used to cool food on a salad bar, it cannot then be used in drinks.</a:t>
            </a:r>
          </a:p>
          <a:p>
            <a:pPr marL="114300" indent="-114300" eaLnBrk="1" hangingPunct="1">
              <a:lnSpc>
                <a:spcPct val="80000"/>
              </a:lnSpc>
              <a:spcBef>
                <a:spcPct val="50000"/>
              </a:spcBef>
              <a:defRPr/>
            </a:pPr>
            <a:endParaRPr lang="en-US" dirty="0">
              <a:latin typeface="Times New Roman" charset="0"/>
              <a:cs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A78D9A4D-90B6-9E4C-8C73-4A7835310716}" type="slidenum">
              <a:rPr lang="en-US" sz="1200" b="0" smtClean="0">
                <a:solidFill>
                  <a:schemeClr val="tx1"/>
                </a:solidFill>
              </a:rPr>
              <a:pPr eaLnBrk="1" hangingPunct="1">
                <a:defRPr/>
              </a:pPr>
              <a:t>8</a:t>
            </a:fld>
            <a:endParaRPr lang="en-US" sz="1200" b="0" dirty="0" smtClean="0">
              <a:solidFill>
                <a:schemeClr val="tx1"/>
              </a:solidFill>
            </a:endParaRPr>
          </a:p>
        </p:txBody>
      </p:sp>
      <p:sp>
        <p:nvSpPr>
          <p:cNvPr id="449539" name="Rectangle 2"/>
          <p:cNvSpPr>
            <a:spLocks noGrp="1" noRot="1" noChangeAspect="1" noChangeArrowheads="1" noTextEdit="1"/>
          </p:cNvSpPr>
          <p:nvPr>
            <p:ph type="sldImg"/>
          </p:nvPr>
        </p:nvSpPr>
        <p:spPr>
          <a:xfrm>
            <a:off x="1182688" y="696913"/>
            <a:ext cx="4648200" cy="3486150"/>
          </a:xfrm>
          <a:ln/>
        </p:spPr>
      </p:sp>
      <p:sp>
        <p:nvSpPr>
          <p:cNvPr id="5" name="Rectangle 3"/>
          <p:cNvSpPr>
            <a:spLocks noGrp="1" noChangeArrowheads="1"/>
          </p:cNvSpPr>
          <p:nvPr>
            <p:ph type="body" idx="3"/>
          </p:nvPr>
        </p:nvSpPr>
        <p:spPr>
          <a:xfrm>
            <a:off x="876300" y="4497388"/>
            <a:ext cx="5484813" cy="3694112"/>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8130" tIns="49066" rIns="98130" bIns="49066"/>
          <a:lstStyle/>
          <a:p>
            <a:pPr marL="114300" indent="-114300" eaLnBrk="1" hangingPunct="1">
              <a:defRPr/>
            </a:pPr>
            <a:endParaRPr lang="en-US" b="1" dirty="0">
              <a:latin typeface="Times New Roman" charset="0"/>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25513" eaLnBrk="0" hangingPunct="0">
              <a:defRPr sz="3200" b="1">
                <a:solidFill>
                  <a:srgbClr val="FFFFFF"/>
                </a:solidFill>
                <a:latin typeface="Arial" charset="0"/>
                <a:ea typeface="ＭＳ Ｐゴシック" charset="0"/>
              </a:defRPr>
            </a:lvl1pPr>
            <a:lvl2pPr marL="742950" indent="-285750" defTabSz="925513" eaLnBrk="0" hangingPunct="0">
              <a:defRPr sz="3200" b="1">
                <a:solidFill>
                  <a:srgbClr val="FFFFFF"/>
                </a:solidFill>
                <a:latin typeface="Arial" charset="0"/>
                <a:ea typeface="ＭＳ Ｐゴシック" charset="0"/>
              </a:defRPr>
            </a:lvl2pPr>
            <a:lvl3pPr marL="1143000" indent="-228600" defTabSz="925513" eaLnBrk="0" hangingPunct="0">
              <a:defRPr sz="3200" b="1">
                <a:solidFill>
                  <a:srgbClr val="FFFFFF"/>
                </a:solidFill>
                <a:latin typeface="Arial" charset="0"/>
                <a:ea typeface="ＭＳ Ｐゴシック" charset="0"/>
              </a:defRPr>
            </a:lvl3pPr>
            <a:lvl4pPr marL="1600200" indent="-228600" defTabSz="925513" eaLnBrk="0" hangingPunct="0">
              <a:defRPr sz="3200" b="1">
                <a:solidFill>
                  <a:srgbClr val="FFFFFF"/>
                </a:solidFill>
                <a:latin typeface="Arial" charset="0"/>
                <a:ea typeface="ＭＳ Ｐゴシック" charset="0"/>
              </a:defRPr>
            </a:lvl4pPr>
            <a:lvl5pPr marL="2057400" indent="-228600" defTabSz="925513" eaLnBrk="0" hangingPunct="0">
              <a:defRPr sz="3200" b="1">
                <a:solidFill>
                  <a:srgbClr val="FFFFFF"/>
                </a:solidFill>
                <a:latin typeface="Arial" charset="0"/>
                <a:ea typeface="ＭＳ Ｐゴシック" charset="0"/>
              </a:defRPr>
            </a:lvl5pPr>
            <a:lvl6pPr marL="2514600" indent="-228600" defTabSz="925513" eaLnBrk="0" fontAlgn="base" hangingPunct="0">
              <a:spcBef>
                <a:spcPct val="0"/>
              </a:spcBef>
              <a:spcAft>
                <a:spcPct val="0"/>
              </a:spcAft>
              <a:defRPr sz="3200" b="1">
                <a:solidFill>
                  <a:srgbClr val="FFFFFF"/>
                </a:solidFill>
                <a:latin typeface="Arial" charset="0"/>
                <a:ea typeface="ＭＳ Ｐゴシック" charset="0"/>
              </a:defRPr>
            </a:lvl6pPr>
            <a:lvl7pPr marL="2971800" indent="-228600" defTabSz="925513" eaLnBrk="0" fontAlgn="base" hangingPunct="0">
              <a:spcBef>
                <a:spcPct val="0"/>
              </a:spcBef>
              <a:spcAft>
                <a:spcPct val="0"/>
              </a:spcAft>
              <a:defRPr sz="3200" b="1">
                <a:solidFill>
                  <a:srgbClr val="FFFFFF"/>
                </a:solidFill>
                <a:latin typeface="Arial" charset="0"/>
                <a:ea typeface="ＭＳ Ｐゴシック" charset="0"/>
              </a:defRPr>
            </a:lvl7pPr>
            <a:lvl8pPr marL="3429000" indent="-228600" defTabSz="925513" eaLnBrk="0" fontAlgn="base" hangingPunct="0">
              <a:spcBef>
                <a:spcPct val="0"/>
              </a:spcBef>
              <a:spcAft>
                <a:spcPct val="0"/>
              </a:spcAft>
              <a:defRPr sz="3200" b="1">
                <a:solidFill>
                  <a:srgbClr val="FFFFFF"/>
                </a:solidFill>
                <a:latin typeface="Arial" charset="0"/>
                <a:ea typeface="ＭＳ Ｐゴシック" charset="0"/>
              </a:defRPr>
            </a:lvl8pPr>
            <a:lvl9pPr marL="3886200" indent="-228600" defTabSz="925513"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defRPr/>
            </a:pPr>
            <a:fld id="{86530C00-B2D0-084C-8E54-1C15D8A2C979}" type="slidenum">
              <a:rPr lang="en-US" sz="1200" b="0" smtClean="0">
                <a:solidFill>
                  <a:schemeClr val="tx1"/>
                </a:solidFill>
              </a:rPr>
              <a:pPr eaLnBrk="1" hangingPunct="1">
                <a:defRPr/>
              </a:pPr>
              <a:t>9</a:t>
            </a:fld>
            <a:endParaRPr lang="en-US" sz="1200" b="0" dirty="0" smtClean="0">
              <a:solidFill>
                <a:schemeClr val="tx1"/>
              </a:solidFill>
            </a:endParaRPr>
          </a:p>
        </p:txBody>
      </p:sp>
      <p:sp>
        <p:nvSpPr>
          <p:cNvPr id="450563" name="Rectangle 2"/>
          <p:cNvSpPr>
            <a:spLocks noGrp="1" noRot="1" noChangeAspect="1" noChangeArrowheads="1" noTextEdit="1"/>
          </p:cNvSpPr>
          <p:nvPr>
            <p:ph type="sldImg"/>
          </p:nvPr>
        </p:nvSpPr>
        <p:spPr>
          <a:xfrm>
            <a:off x="1181100" y="698500"/>
            <a:ext cx="4648200" cy="3486150"/>
          </a:xfrm>
          <a:ln/>
        </p:spPr>
      </p:sp>
      <p:sp>
        <p:nvSpPr>
          <p:cNvPr id="450564" name="Rectangle 3"/>
          <p:cNvSpPr>
            <a:spLocks noGrp="1" noChangeArrowheads="1"/>
          </p:cNvSpPr>
          <p:nvPr>
            <p:ph type="body" idx="1"/>
          </p:nvPr>
        </p:nvSpPr>
        <p:spPr>
          <a:xfrm>
            <a:off x="935038" y="4468813"/>
            <a:ext cx="5140325" cy="4294187"/>
          </a:xfr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114300" indent="-114300" eaLnBrk="1" hangingPunct="1">
              <a:defRPr/>
            </a:pPr>
            <a:r>
              <a:rPr lang="en-US" b="1" dirty="0">
                <a:latin typeface="Times New Roman" charset="0"/>
                <a:cs typeface="+mn-cs"/>
              </a:rPr>
              <a:t>Instructor </a:t>
            </a:r>
            <a:r>
              <a:rPr lang="en-US" b="1" dirty="0" smtClean="0">
                <a:latin typeface="Times New Roman" charset="0"/>
                <a:cs typeface="+mn-cs"/>
              </a:rPr>
              <a:t>Notes</a:t>
            </a:r>
            <a:endParaRPr lang="en-US" b="1" dirty="0">
              <a:latin typeface="Times New Roman" charset="0"/>
              <a:cs typeface="+mn-cs"/>
            </a:endParaRPr>
          </a:p>
          <a:p>
            <a:pPr marL="114300" indent="-114300" eaLnBrk="1" hangingPunct="1">
              <a:buFontTx/>
              <a:buChar char="•"/>
              <a:defRPr/>
            </a:pPr>
            <a:r>
              <a:rPr lang="en-US" dirty="0">
                <a:latin typeface="Times New Roman" charset="0"/>
                <a:cs typeface="+mn-cs"/>
              </a:rPr>
              <a:t>You will need a variance when prepping food in certain ways. A variance is a document issued by your regulatory authority that allows a regulatory requirement to be waived or changed.</a:t>
            </a:r>
          </a:p>
          <a:p>
            <a:pPr marL="114300" indent="-114300" eaLnBrk="1" hangingPunct="1">
              <a:buFontTx/>
              <a:buChar char="•"/>
              <a:defRPr/>
            </a:pPr>
            <a:r>
              <a:rPr lang="en-US" dirty="0">
                <a:latin typeface="Times New Roman" charset="0"/>
                <a:cs typeface="+mn-cs"/>
              </a:rPr>
              <a:t>When applying for a variance, your regulatory authority may require you to submit a HACCP plan. The plan must account for any food safety risks related to the way you plan to prep the food item.</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2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2.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4.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6.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8.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20.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2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20.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_ch1">
    <p:spTree>
      <p:nvGrpSpPr>
        <p:cNvPr id="1" name=""/>
        <p:cNvGrpSpPr/>
        <p:nvPr/>
      </p:nvGrpSpPr>
      <p:grpSpPr>
        <a:xfrm>
          <a:off x="0" y="0"/>
          <a:ext cx="0" cy="0"/>
          <a:chOff x="0" y="0"/>
          <a:chExt cx="0" cy="0"/>
        </a:xfrm>
      </p:grpSpPr>
      <p:pic>
        <p:nvPicPr>
          <p:cNvPr id="2" name="Picture 11"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5921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59213"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33" y="1357313"/>
            <a:ext cx="3861722"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00363" y="1800225"/>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023839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Slide_ch 10">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113" y="1359205"/>
            <a:ext cx="3870326" cy="2582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90863" y="166846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1659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a:buClr>
                <a:srgbClr val="005CAB"/>
              </a:buClr>
              <a:defRPr/>
            </a:lvl2pPr>
            <a:lvl3pPr>
              <a:buClr>
                <a:srgbClr val="005CAB"/>
              </a:buClr>
              <a:defRPr/>
            </a:lvl3pPr>
            <a:lvl4pPr>
              <a:buClr>
                <a:srgbClr val="005CAB"/>
              </a:buClr>
              <a:defRPr/>
            </a:lvl4pPr>
            <a:lvl5pPr>
              <a:buClr>
                <a:srgbClr val="005CAB"/>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1"/>
          <p:cNvSpPr>
            <a:spLocks noGrp="1"/>
          </p:cNvSpPr>
          <p:nvPr>
            <p:ph type="ftr" sz="quarter" idx="10"/>
          </p:nvPr>
        </p:nvSpPr>
        <p:spPr/>
        <p:txBody>
          <a:bodyPr/>
          <a:lstStyle>
            <a:lvl1pPr>
              <a:defRPr/>
            </a:lvl1pPr>
          </a:lstStyle>
          <a:p>
            <a:pPr>
              <a:defRPr/>
            </a:pPr>
            <a:endParaRPr lang="en-US" dirty="0"/>
          </a:p>
        </p:txBody>
      </p:sp>
      <p:sp>
        <p:nvSpPr>
          <p:cNvPr id="5" name="Slide Number Placeholder 2"/>
          <p:cNvSpPr>
            <a:spLocks noGrp="1"/>
          </p:cNvSpPr>
          <p:nvPr>
            <p:ph type="sldNum" sz="quarter" idx="11"/>
          </p:nvPr>
        </p:nvSpPr>
        <p:spPr/>
        <p:txBody>
          <a:bodyPr/>
          <a:lstStyle>
            <a:lvl1pPr>
              <a:defRPr/>
            </a:lvl1pPr>
          </a:lstStyle>
          <a:p>
            <a:pPr>
              <a:defRPr/>
            </a:pPr>
            <a:fld id="{10CD7B42-5B0C-514A-8660-E04DC503E6DB}" type="slidenum">
              <a:rPr lang="en-US"/>
              <a:pPr>
                <a:defRPr/>
              </a:pPr>
              <a:t>‹#›</a:t>
            </a:fld>
            <a:endParaRPr lang="en-US" dirty="0"/>
          </a:p>
        </p:txBody>
      </p:sp>
    </p:spTree>
    <p:extLst>
      <p:ext uri="{BB962C8B-B14F-4D97-AF65-F5344CB8AC3E}">
        <p14:creationId xmlns:p14="http://schemas.microsoft.com/office/powerpoint/2010/main" val="2555427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1"/>
          <p:cNvSpPr>
            <a:spLocks noGrp="1"/>
          </p:cNvSpPr>
          <p:nvPr>
            <p:ph type="ftr" sz="quarter" idx="10"/>
          </p:nvPr>
        </p:nvSpPr>
        <p:spPr/>
        <p:txBody>
          <a:bodyPr/>
          <a:lstStyle>
            <a:lvl1pPr>
              <a:defRPr/>
            </a:lvl1pPr>
          </a:lstStyle>
          <a:p>
            <a:pPr>
              <a:defRPr/>
            </a:pPr>
            <a:endParaRPr lang="en-US" dirty="0"/>
          </a:p>
        </p:txBody>
      </p:sp>
      <p:sp>
        <p:nvSpPr>
          <p:cNvPr id="4" name="Slide Number Placeholder 2"/>
          <p:cNvSpPr>
            <a:spLocks noGrp="1"/>
          </p:cNvSpPr>
          <p:nvPr>
            <p:ph type="sldNum" sz="quarter" idx="11"/>
          </p:nvPr>
        </p:nvSpPr>
        <p:spPr/>
        <p:txBody>
          <a:bodyPr/>
          <a:lstStyle>
            <a:lvl1pPr>
              <a:defRPr/>
            </a:lvl1pPr>
          </a:lstStyle>
          <a:p>
            <a:pPr>
              <a:defRPr/>
            </a:pPr>
            <a:fld id="{B46A596D-DB75-A842-B24C-89809DD5C4B0}" type="slidenum">
              <a:rPr lang="en-US"/>
              <a:pPr>
                <a:defRPr/>
              </a:pPr>
              <a:t>‹#›</a:t>
            </a:fld>
            <a:endParaRPr lang="en-US" dirty="0"/>
          </a:p>
        </p:txBody>
      </p:sp>
    </p:spTree>
    <p:extLst>
      <p:ext uri="{BB962C8B-B14F-4D97-AF65-F5344CB8AC3E}">
        <p14:creationId xmlns:p14="http://schemas.microsoft.com/office/powerpoint/2010/main" val="2241995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p>
        </p:txBody>
      </p:sp>
      <p:sp>
        <p:nvSpPr>
          <p:cNvPr id="3" name="Slide Number Placeholder 2"/>
          <p:cNvSpPr>
            <a:spLocks noGrp="1"/>
          </p:cNvSpPr>
          <p:nvPr>
            <p:ph type="sldNum" sz="quarter" idx="11"/>
          </p:nvPr>
        </p:nvSpPr>
        <p:spPr/>
        <p:txBody>
          <a:bodyPr/>
          <a:lstStyle>
            <a:lvl1pPr>
              <a:defRPr/>
            </a:lvl1pPr>
          </a:lstStyle>
          <a:p>
            <a:pPr>
              <a:defRPr/>
            </a:pPr>
            <a:fld id="{1FE9545C-610D-5C48-B794-2BF6E0EB767E}" type="slidenum">
              <a:rPr lang="en-US"/>
              <a:pPr>
                <a:defRPr/>
              </a:pPr>
              <a:t>‹#›</a:t>
            </a:fld>
            <a:endParaRPr lang="en-US" dirty="0"/>
          </a:p>
        </p:txBody>
      </p:sp>
    </p:spTree>
    <p:extLst>
      <p:ext uri="{BB962C8B-B14F-4D97-AF65-F5344CB8AC3E}">
        <p14:creationId xmlns:p14="http://schemas.microsoft.com/office/powerpoint/2010/main" val="86401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0050" y="160338"/>
            <a:ext cx="8307388" cy="51911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00049" y="1143001"/>
            <a:ext cx="8239125" cy="4648200"/>
          </a:xfrm>
        </p:spPr>
        <p:txBody>
          <a:bodyPr/>
          <a:lstStyle/>
          <a:p>
            <a:pPr lvl="0"/>
            <a:r>
              <a:rPr lang="en-US" noProof="0" dirty="0" smtClean="0"/>
              <a:t>Click icon to add table</a:t>
            </a:r>
          </a:p>
        </p:txBody>
      </p:sp>
      <p:sp>
        <p:nvSpPr>
          <p:cNvPr id="4" name="Footer Placeholder 1"/>
          <p:cNvSpPr>
            <a:spLocks noGrp="1"/>
          </p:cNvSpPr>
          <p:nvPr>
            <p:ph type="ftr" sz="quarter" idx="10"/>
          </p:nvPr>
        </p:nvSpPr>
        <p:spPr/>
        <p:txBody>
          <a:bodyPr/>
          <a:lstStyle>
            <a:lvl1pPr>
              <a:defRPr/>
            </a:lvl1pPr>
          </a:lstStyle>
          <a:p>
            <a:pPr>
              <a:defRPr/>
            </a:pPr>
            <a:endParaRPr lang="en-US" dirty="0"/>
          </a:p>
        </p:txBody>
      </p:sp>
      <p:sp>
        <p:nvSpPr>
          <p:cNvPr id="5" name="Slide Number Placeholder 2"/>
          <p:cNvSpPr>
            <a:spLocks noGrp="1"/>
          </p:cNvSpPr>
          <p:nvPr>
            <p:ph type="sldNum" sz="quarter" idx="11"/>
          </p:nvPr>
        </p:nvSpPr>
        <p:spPr/>
        <p:txBody>
          <a:bodyPr/>
          <a:lstStyle>
            <a:lvl1pPr>
              <a:defRPr/>
            </a:lvl1pPr>
          </a:lstStyle>
          <a:p>
            <a:pPr>
              <a:defRPr/>
            </a:pPr>
            <a:fld id="{76106E9D-E393-F54D-B177-119E6A34071B}" type="slidenum">
              <a:rPr lang="en-US"/>
              <a:pPr>
                <a:defRPr/>
              </a:pPr>
              <a:t>‹#›</a:t>
            </a:fld>
            <a:endParaRPr lang="en-US" dirty="0"/>
          </a:p>
        </p:txBody>
      </p:sp>
    </p:spTree>
    <p:extLst>
      <p:ext uri="{BB962C8B-B14F-4D97-AF65-F5344CB8AC3E}">
        <p14:creationId xmlns:p14="http://schemas.microsoft.com/office/powerpoint/2010/main" val="933727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050" y="160338"/>
            <a:ext cx="8307388" cy="51911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00050" y="1143000"/>
            <a:ext cx="2466975" cy="4983163"/>
          </a:xfrm>
        </p:spPr>
        <p:txBody>
          <a:bodyPr/>
          <a:lstStyle>
            <a:lvl1pPr marL="0" indent="0" algn="l">
              <a:buFontTx/>
              <a:buNone/>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019425" y="1143000"/>
            <a:ext cx="2466975" cy="4983163"/>
          </a:xfrm>
        </p:spPr>
        <p:txBody>
          <a:bodyPr/>
          <a:lstStyle>
            <a:lvl1pPr marL="0" indent="0">
              <a:buFontTx/>
              <a:buNone/>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1"/>
          <p:cNvSpPr>
            <a:spLocks noGrp="1"/>
          </p:cNvSpPr>
          <p:nvPr>
            <p:ph type="ftr" sz="quarter" idx="10"/>
          </p:nvPr>
        </p:nvSpPr>
        <p:spPr/>
        <p:txBody>
          <a:bodyPr/>
          <a:lstStyle>
            <a:lvl1pPr>
              <a:defRPr/>
            </a:lvl1pPr>
          </a:lstStyle>
          <a:p>
            <a:pPr>
              <a:defRPr/>
            </a:pPr>
            <a:endParaRPr lang="en-US" dirty="0"/>
          </a:p>
        </p:txBody>
      </p:sp>
      <p:sp>
        <p:nvSpPr>
          <p:cNvPr id="6" name="Slide Number Placeholder 2"/>
          <p:cNvSpPr>
            <a:spLocks noGrp="1"/>
          </p:cNvSpPr>
          <p:nvPr>
            <p:ph type="sldNum" sz="quarter" idx="11"/>
          </p:nvPr>
        </p:nvSpPr>
        <p:spPr/>
        <p:txBody>
          <a:bodyPr/>
          <a:lstStyle>
            <a:lvl1pPr>
              <a:defRPr/>
            </a:lvl1pPr>
          </a:lstStyle>
          <a:p>
            <a:pPr>
              <a:defRPr/>
            </a:pPr>
            <a:fld id="{FE78E7D2-F21A-E64F-BA0D-A63968077632}" type="slidenum">
              <a:rPr lang="en-US"/>
              <a:pPr>
                <a:defRPr/>
              </a:pPr>
              <a:t>‹#›</a:t>
            </a:fld>
            <a:endParaRPr lang="en-US" dirty="0"/>
          </a:p>
        </p:txBody>
      </p:sp>
    </p:spTree>
    <p:extLst>
      <p:ext uri="{BB962C8B-B14F-4D97-AF65-F5344CB8AC3E}">
        <p14:creationId xmlns:p14="http://schemas.microsoft.com/office/powerpoint/2010/main" val="11695774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 Slide_ch1">
    <p:spTree>
      <p:nvGrpSpPr>
        <p:cNvPr id="1" name=""/>
        <p:cNvGrpSpPr/>
        <p:nvPr/>
      </p:nvGrpSpPr>
      <p:grpSpPr>
        <a:xfrm>
          <a:off x="0" y="0"/>
          <a:ext cx="0" cy="0"/>
          <a:chOff x="0" y="0"/>
          <a:chExt cx="0" cy="0"/>
        </a:xfrm>
      </p:grpSpPr>
      <p:pic>
        <p:nvPicPr>
          <p:cNvPr id="2" name="Picture 11"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5921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59213"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33" y="1357313"/>
            <a:ext cx="3861722"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00363" y="1800225"/>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7831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Slide_ch 2">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54450" y="1357313"/>
            <a:ext cx="52895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81612"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811" y="1357313"/>
            <a:ext cx="3861722"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33713" y="1722438"/>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01529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Slide_ch 3">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62" y="1360488"/>
            <a:ext cx="3860664"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57525" y="168751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45784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itle Slide_ch 4">
    <p:spTree>
      <p:nvGrpSpPr>
        <p:cNvPr id="1" name=""/>
        <p:cNvGrpSpPr/>
        <p:nvPr/>
      </p:nvGrpSpPr>
      <p:grpSpPr>
        <a:xfrm>
          <a:off x="0" y="0"/>
          <a:ext cx="0" cy="0"/>
          <a:chOff x="0" y="0"/>
          <a:chExt cx="0" cy="0"/>
        </a:xfrm>
      </p:grpSpPr>
      <p:sp>
        <p:nvSpPr>
          <p:cNvPr id="2"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3"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5563"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5"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763" y="1359120"/>
            <a:ext cx="3862388" cy="257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95700" y="1563688"/>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6681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_ch 2">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54450" y="1357313"/>
            <a:ext cx="52895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81612"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811" y="1357313"/>
            <a:ext cx="3861722"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33713" y="1722438"/>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29972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itle Slide_ch 5">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901" y="1362075"/>
            <a:ext cx="3854585"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76638" y="1828800"/>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13824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Slide_ch 6">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0" y="1359120"/>
            <a:ext cx="3862388" cy="257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00463" y="1590675"/>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1170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Slide_ch 7">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3975"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0" y="1363883"/>
            <a:ext cx="3862388" cy="257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71850" y="166846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25476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 Slide_ch 8">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5921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3975"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811" y="1357313"/>
            <a:ext cx="3861722"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76650" y="172561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93493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itle Slide_ch 9">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113" y="1362296"/>
            <a:ext cx="3867151" cy="257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86188" y="1657350"/>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1429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_ch 10">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latin typeface="Arial"/>
              <a:ea typeface="+mn-ea"/>
              <a:cs typeface="+mn-cs"/>
            </a:endParaRPr>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113" y="1359205"/>
            <a:ext cx="3870326" cy="2582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90863" y="166846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06793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a:buClr>
                <a:srgbClr val="005CAB"/>
              </a:buClr>
              <a:defRPr/>
            </a:lvl2pPr>
            <a:lvl3pPr>
              <a:buClr>
                <a:srgbClr val="005CAB"/>
              </a:buClr>
              <a:defRPr/>
            </a:lvl3pPr>
            <a:lvl4pPr>
              <a:buClr>
                <a:srgbClr val="005CAB"/>
              </a:buClr>
              <a:defRPr/>
            </a:lvl4pPr>
            <a:lvl5pPr>
              <a:buClr>
                <a:srgbClr val="005CAB"/>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1"/>
          <p:cNvSpPr>
            <a:spLocks noGrp="1"/>
          </p:cNvSpPr>
          <p:nvPr>
            <p:ph type="ftr" sz="quarter" idx="10"/>
          </p:nvPr>
        </p:nvSpPr>
        <p:spPr/>
        <p:txBody>
          <a:bodyPr/>
          <a:lstStyle>
            <a:lvl1pPr>
              <a:defRPr/>
            </a:lvl1pPr>
          </a:lstStyle>
          <a:p>
            <a:pPr>
              <a:defRPr/>
            </a:pPr>
            <a:endParaRPr lang="en-US" dirty="0">
              <a:solidFill>
                <a:srgbClr val="000000">
                  <a:tint val="75000"/>
                </a:srgbClr>
              </a:solidFill>
              <a:latin typeface="Arial"/>
            </a:endParaRPr>
          </a:p>
        </p:txBody>
      </p:sp>
      <p:sp>
        <p:nvSpPr>
          <p:cNvPr id="5" name="Slide Number Placeholder 2"/>
          <p:cNvSpPr>
            <a:spLocks noGrp="1"/>
          </p:cNvSpPr>
          <p:nvPr>
            <p:ph type="sldNum" sz="quarter" idx="11"/>
          </p:nvPr>
        </p:nvSpPr>
        <p:spPr/>
        <p:txBody>
          <a:bodyPr/>
          <a:lstStyle>
            <a:lvl1pPr>
              <a:defRPr/>
            </a:lvl1pPr>
          </a:lstStyle>
          <a:p>
            <a:pPr>
              <a:defRPr/>
            </a:pPr>
            <a:fld id="{10CD7B42-5B0C-514A-8660-E04DC503E6DB}" type="slidenum">
              <a:rPr lang="en-US"/>
              <a:pPr>
                <a:defRPr/>
              </a:pPr>
              <a:t>‹#›</a:t>
            </a:fld>
            <a:endParaRPr lang="en-US" dirty="0"/>
          </a:p>
        </p:txBody>
      </p:sp>
    </p:spTree>
    <p:extLst>
      <p:ext uri="{BB962C8B-B14F-4D97-AF65-F5344CB8AC3E}">
        <p14:creationId xmlns:p14="http://schemas.microsoft.com/office/powerpoint/2010/main" val="34746017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1"/>
          <p:cNvSpPr>
            <a:spLocks noGrp="1"/>
          </p:cNvSpPr>
          <p:nvPr>
            <p:ph type="ftr" sz="quarter" idx="10"/>
          </p:nvPr>
        </p:nvSpPr>
        <p:spPr/>
        <p:txBody>
          <a:bodyPr/>
          <a:lstStyle>
            <a:lvl1pPr>
              <a:defRPr/>
            </a:lvl1pPr>
          </a:lstStyle>
          <a:p>
            <a:pPr>
              <a:defRPr/>
            </a:pPr>
            <a:endParaRPr lang="en-US" dirty="0">
              <a:solidFill>
                <a:srgbClr val="000000">
                  <a:tint val="75000"/>
                </a:srgbClr>
              </a:solidFill>
              <a:latin typeface="Arial"/>
            </a:endParaRPr>
          </a:p>
        </p:txBody>
      </p:sp>
      <p:sp>
        <p:nvSpPr>
          <p:cNvPr id="4" name="Slide Number Placeholder 2"/>
          <p:cNvSpPr>
            <a:spLocks noGrp="1"/>
          </p:cNvSpPr>
          <p:nvPr>
            <p:ph type="sldNum" sz="quarter" idx="11"/>
          </p:nvPr>
        </p:nvSpPr>
        <p:spPr/>
        <p:txBody>
          <a:bodyPr/>
          <a:lstStyle>
            <a:lvl1pPr>
              <a:defRPr/>
            </a:lvl1pPr>
          </a:lstStyle>
          <a:p>
            <a:pPr>
              <a:defRPr/>
            </a:pPr>
            <a:fld id="{B46A596D-DB75-A842-B24C-89809DD5C4B0}" type="slidenum">
              <a:rPr lang="en-US"/>
              <a:pPr>
                <a:defRPr/>
              </a:pPr>
              <a:t>‹#›</a:t>
            </a:fld>
            <a:endParaRPr lang="en-US" dirty="0"/>
          </a:p>
        </p:txBody>
      </p:sp>
    </p:spTree>
    <p:extLst>
      <p:ext uri="{BB962C8B-B14F-4D97-AF65-F5344CB8AC3E}">
        <p14:creationId xmlns:p14="http://schemas.microsoft.com/office/powerpoint/2010/main" val="34766323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endParaRPr lang="en-US" dirty="0">
              <a:solidFill>
                <a:srgbClr val="000000">
                  <a:tint val="75000"/>
                </a:srgbClr>
              </a:solidFill>
              <a:latin typeface="Arial"/>
            </a:endParaRPr>
          </a:p>
        </p:txBody>
      </p:sp>
      <p:sp>
        <p:nvSpPr>
          <p:cNvPr id="3" name="Slide Number Placeholder 2"/>
          <p:cNvSpPr>
            <a:spLocks noGrp="1"/>
          </p:cNvSpPr>
          <p:nvPr>
            <p:ph type="sldNum" sz="quarter" idx="11"/>
          </p:nvPr>
        </p:nvSpPr>
        <p:spPr/>
        <p:txBody>
          <a:bodyPr/>
          <a:lstStyle>
            <a:lvl1pPr>
              <a:defRPr/>
            </a:lvl1pPr>
          </a:lstStyle>
          <a:p>
            <a:pPr>
              <a:defRPr/>
            </a:pPr>
            <a:fld id="{1FE9545C-610D-5C48-B794-2BF6E0EB767E}" type="slidenum">
              <a:rPr lang="en-US"/>
              <a:pPr>
                <a:defRPr/>
              </a:pPr>
              <a:t>‹#›</a:t>
            </a:fld>
            <a:endParaRPr lang="en-US" dirty="0"/>
          </a:p>
        </p:txBody>
      </p:sp>
    </p:spTree>
    <p:extLst>
      <p:ext uri="{BB962C8B-B14F-4D97-AF65-F5344CB8AC3E}">
        <p14:creationId xmlns:p14="http://schemas.microsoft.com/office/powerpoint/2010/main" val="32416483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0050" y="160338"/>
            <a:ext cx="8307388" cy="51911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00049" y="1143001"/>
            <a:ext cx="8239125" cy="4648200"/>
          </a:xfrm>
        </p:spPr>
        <p:txBody>
          <a:bodyPr/>
          <a:lstStyle/>
          <a:p>
            <a:pPr lvl="0"/>
            <a:r>
              <a:rPr lang="en-US" noProof="0" dirty="0" smtClean="0"/>
              <a:t>Click icon to add table</a:t>
            </a:r>
          </a:p>
        </p:txBody>
      </p:sp>
      <p:sp>
        <p:nvSpPr>
          <p:cNvPr id="4" name="Footer Placeholder 1"/>
          <p:cNvSpPr>
            <a:spLocks noGrp="1"/>
          </p:cNvSpPr>
          <p:nvPr>
            <p:ph type="ftr" sz="quarter" idx="10"/>
          </p:nvPr>
        </p:nvSpPr>
        <p:spPr/>
        <p:txBody>
          <a:bodyPr/>
          <a:lstStyle>
            <a:lvl1pPr>
              <a:defRPr/>
            </a:lvl1pPr>
          </a:lstStyle>
          <a:p>
            <a:pPr>
              <a:defRPr/>
            </a:pPr>
            <a:endParaRPr lang="en-US" dirty="0">
              <a:solidFill>
                <a:srgbClr val="000000">
                  <a:tint val="75000"/>
                </a:srgbClr>
              </a:solidFill>
              <a:latin typeface="Arial"/>
            </a:endParaRPr>
          </a:p>
        </p:txBody>
      </p:sp>
      <p:sp>
        <p:nvSpPr>
          <p:cNvPr id="5" name="Slide Number Placeholder 2"/>
          <p:cNvSpPr>
            <a:spLocks noGrp="1"/>
          </p:cNvSpPr>
          <p:nvPr>
            <p:ph type="sldNum" sz="quarter" idx="11"/>
          </p:nvPr>
        </p:nvSpPr>
        <p:spPr/>
        <p:txBody>
          <a:bodyPr/>
          <a:lstStyle>
            <a:lvl1pPr>
              <a:defRPr/>
            </a:lvl1pPr>
          </a:lstStyle>
          <a:p>
            <a:pPr>
              <a:defRPr/>
            </a:pPr>
            <a:fld id="{76106E9D-E393-F54D-B177-119E6A34071B}" type="slidenum">
              <a:rPr lang="en-US"/>
              <a:pPr>
                <a:defRPr/>
              </a:pPr>
              <a:t>‹#›</a:t>
            </a:fld>
            <a:endParaRPr lang="en-US" dirty="0"/>
          </a:p>
        </p:txBody>
      </p:sp>
    </p:spTree>
    <p:extLst>
      <p:ext uri="{BB962C8B-B14F-4D97-AF65-F5344CB8AC3E}">
        <p14:creationId xmlns:p14="http://schemas.microsoft.com/office/powerpoint/2010/main" val="545633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_ch 3">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62" y="1360488"/>
            <a:ext cx="3860664"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57525" y="168751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17822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050" y="160338"/>
            <a:ext cx="8307388" cy="51911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00050" y="1143000"/>
            <a:ext cx="2466975" cy="4983163"/>
          </a:xfrm>
        </p:spPr>
        <p:txBody>
          <a:bodyPr/>
          <a:lstStyle>
            <a:lvl1pPr marL="0" indent="0" algn="l">
              <a:buFontTx/>
              <a:buNone/>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019425" y="1143000"/>
            <a:ext cx="2466975" cy="4983163"/>
          </a:xfrm>
        </p:spPr>
        <p:txBody>
          <a:bodyPr/>
          <a:lstStyle>
            <a:lvl1pPr marL="0" indent="0">
              <a:buFontTx/>
              <a:buNone/>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1"/>
          <p:cNvSpPr>
            <a:spLocks noGrp="1"/>
          </p:cNvSpPr>
          <p:nvPr>
            <p:ph type="ftr" sz="quarter" idx="10"/>
          </p:nvPr>
        </p:nvSpPr>
        <p:spPr/>
        <p:txBody>
          <a:bodyPr/>
          <a:lstStyle>
            <a:lvl1pPr>
              <a:defRPr/>
            </a:lvl1pPr>
          </a:lstStyle>
          <a:p>
            <a:pPr>
              <a:defRPr/>
            </a:pPr>
            <a:endParaRPr lang="en-US" dirty="0">
              <a:solidFill>
                <a:srgbClr val="000000">
                  <a:tint val="75000"/>
                </a:srgbClr>
              </a:solidFill>
              <a:latin typeface="Arial"/>
            </a:endParaRPr>
          </a:p>
        </p:txBody>
      </p:sp>
      <p:sp>
        <p:nvSpPr>
          <p:cNvPr id="6" name="Slide Number Placeholder 2"/>
          <p:cNvSpPr>
            <a:spLocks noGrp="1"/>
          </p:cNvSpPr>
          <p:nvPr>
            <p:ph type="sldNum" sz="quarter" idx="11"/>
          </p:nvPr>
        </p:nvSpPr>
        <p:spPr/>
        <p:txBody>
          <a:bodyPr/>
          <a:lstStyle>
            <a:lvl1pPr>
              <a:defRPr/>
            </a:lvl1pPr>
          </a:lstStyle>
          <a:p>
            <a:pPr>
              <a:defRPr/>
            </a:pPr>
            <a:fld id="{FE78E7D2-F21A-E64F-BA0D-A63968077632}" type="slidenum">
              <a:rPr lang="en-US"/>
              <a:pPr>
                <a:defRPr/>
              </a:pPr>
              <a:t>‹#›</a:t>
            </a:fld>
            <a:endParaRPr lang="en-US" dirty="0"/>
          </a:p>
        </p:txBody>
      </p:sp>
    </p:spTree>
    <p:extLst>
      <p:ext uri="{BB962C8B-B14F-4D97-AF65-F5344CB8AC3E}">
        <p14:creationId xmlns:p14="http://schemas.microsoft.com/office/powerpoint/2010/main" val="1721802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_ch 4">
    <p:spTree>
      <p:nvGrpSpPr>
        <p:cNvPr id="1" name=""/>
        <p:cNvGrpSpPr/>
        <p:nvPr/>
      </p:nvGrpSpPr>
      <p:grpSpPr>
        <a:xfrm>
          <a:off x="0" y="0"/>
          <a:ext cx="0" cy="0"/>
          <a:chOff x="0" y="0"/>
          <a:chExt cx="0" cy="0"/>
        </a:xfrm>
      </p:grpSpPr>
      <p:sp>
        <p:nvSpPr>
          <p:cNvPr id="2"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3"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5563"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5"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763" y="1359120"/>
            <a:ext cx="3862388" cy="257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95700" y="1563688"/>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0920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_ch 5">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901" y="1362075"/>
            <a:ext cx="3854585"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76638" y="1828800"/>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1622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_ch 6">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0" y="1359120"/>
            <a:ext cx="3862388" cy="257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00463" y="1590675"/>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2926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Slide_ch 7">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3975"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0" y="1363883"/>
            <a:ext cx="3862388" cy="257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71850" y="166846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5849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Slide_ch 8">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5921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3975"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811" y="1357313"/>
            <a:ext cx="3861722"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76650" y="1725613"/>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5615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le Slide_ch 9">
    <p:spTree>
      <p:nvGrpSpPr>
        <p:cNvPr id="1" name=""/>
        <p:cNvGrpSpPr/>
        <p:nvPr/>
      </p:nvGrpSpPr>
      <p:grpSpPr>
        <a:xfrm>
          <a:off x="0" y="0"/>
          <a:ext cx="0" cy="0"/>
          <a:chOff x="0" y="0"/>
          <a:chExt cx="0" cy="0"/>
        </a:xfrm>
      </p:grpSpPr>
      <p:pic>
        <p:nvPicPr>
          <p:cNvPr id="2" name="Picture 10" descr="headbar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1357313"/>
            <a:ext cx="5280025" cy="2576512"/>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9"/>
          <p:cNvSpPr>
            <a:spLocks noChangeArrowheads="1"/>
          </p:cNvSpPr>
          <p:nvPr/>
        </p:nvSpPr>
        <p:spPr bwMode="auto">
          <a:xfrm>
            <a:off x="3865563" y="1357313"/>
            <a:ext cx="5276850" cy="1825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4" name="Rectangle 11"/>
          <p:cNvSpPr>
            <a:spLocks noChangeArrowheads="1"/>
          </p:cNvSpPr>
          <p:nvPr/>
        </p:nvSpPr>
        <p:spPr bwMode="auto">
          <a:xfrm>
            <a:off x="3862388" y="3814763"/>
            <a:ext cx="5276850" cy="119062"/>
          </a:xfrm>
          <a:prstGeom prst="rect">
            <a:avLst/>
          </a:prstGeom>
          <a:solidFill>
            <a:srgbClr val="B5121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sp>
        <p:nvSpPr>
          <p:cNvPr id="8" name="Rectangle 9"/>
          <p:cNvSpPr>
            <a:spLocks noChangeArrowheads="1"/>
          </p:cNvSpPr>
          <p:nvPr/>
        </p:nvSpPr>
        <p:spPr bwMode="auto">
          <a:xfrm>
            <a:off x="0" y="1588"/>
            <a:ext cx="3862388" cy="68580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spAutoFit/>
          </a:bodyPr>
          <a:lstStyle/>
          <a:p>
            <a:endParaRPr lang="en-US" dirty="0"/>
          </a:p>
        </p:txBody>
      </p:sp>
      <p:pic>
        <p:nvPicPr>
          <p:cNvPr id="9"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113" y="1362296"/>
            <a:ext cx="3867151" cy="257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86188" y="1657350"/>
            <a:ext cx="5286375"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3559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image" Target="../media/image2.pn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1.png"/><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Picture 2" descr="headbar_0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9144000" cy="750888"/>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400050" y="160338"/>
            <a:ext cx="83073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spAutoFit/>
          </a:bodyPr>
          <a:lstStyle/>
          <a:p>
            <a:pPr lvl="0"/>
            <a:r>
              <a:rPr lang="en-US"/>
              <a:t>Click to edit Master title style</a:t>
            </a:r>
          </a:p>
        </p:txBody>
      </p:sp>
      <p:sp>
        <p:nvSpPr>
          <p:cNvPr id="2052" name="Rectangle 4"/>
          <p:cNvSpPr>
            <a:spLocks noGrp="1" noChangeArrowheads="1"/>
          </p:cNvSpPr>
          <p:nvPr>
            <p:ph type="body" idx="1"/>
          </p:nvPr>
        </p:nvSpPr>
        <p:spPr bwMode="auto">
          <a:xfrm>
            <a:off x="409575" y="1143000"/>
            <a:ext cx="8220075" cy="498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54" name="Straight Connector 12"/>
          <p:cNvCxnSpPr>
            <a:cxnSpLocks noChangeShapeType="1"/>
          </p:cNvCxnSpPr>
          <p:nvPr/>
        </p:nvCxnSpPr>
        <p:spPr bwMode="auto">
          <a:xfrm>
            <a:off x="-1588" y="38100"/>
            <a:ext cx="9144001" cy="0"/>
          </a:xfrm>
          <a:prstGeom prst="line">
            <a:avLst/>
          </a:prstGeom>
          <a:noFill/>
          <a:ln w="76200">
            <a:solidFill>
              <a:srgbClr val="B5121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055" name="Straight Connector 14"/>
          <p:cNvCxnSpPr>
            <a:cxnSpLocks noChangeShapeType="1"/>
          </p:cNvCxnSpPr>
          <p:nvPr/>
        </p:nvCxnSpPr>
        <p:spPr bwMode="auto">
          <a:xfrm>
            <a:off x="-1588" y="750888"/>
            <a:ext cx="9144001" cy="0"/>
          </a:xfrm>
          <a:prstGeom prst="line">
            <a:avLst/>
          </a:prstGeom>
          <a:noFill/>
          <a:ln w="34925">
            <a:solidFill>
              <a:srgbClr val="B5121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mn-ea"/>
                <a:cs typeface="+mn-cs"/>
              </a:defRPr>
            </a:lvl1pPr>
          </a:lstStyle>
          <a:p>
            <a:pPr>
              <a:defRPr/>
            </a:pPr>
            <a:endParaRPr lang="en-US" dirty="0"/>
          </a:p>
        </p:txBody>
      </p:sp>
      <p:sp>
        <p:nvSpPr>
          <p:cNvPr id="3" name="Slide Number Placeholder 2"/>
          <p:cNvSpPr>
            <a:spLocks noGrp="1"/>
          </p:cNvSpPr>
          <p:nvPr>
            <p:ph type="sldNum" sz="quarter" idx="4"/>
          </p:nvPr>
        </p:nvSpPr>
        <p:spPr>
          <a:xfrm>
            <a:off x="428625" y="6353175"/>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005CAB"/>
                </a:solidFill>
                <a:latin typeface="Arial Narrow" charset="0"/>
                <a:cs typeface="+mn-cs"/>
              </a:defRPr>
            </a:lvl1pPr>
          </a:lstStyle>
          <a:p>
            <a:pPr>
              <a:defRPr/>
            </a:pPr>
            <a:fld id="{B2689DD5-54FA-EB46-8645-722075446EAA}" type="slidenum">
              <a:rPr lang="en-US"/>
              <a:pPr>
                <a:defRPr/>
              </a:pPr>
              <a:t>‹#›</a:t>
            </a:fld>
            <a:endParaRPr lang="en-US" dirty="0"/>
          </a:p>
        </p:txBody>
      </p:sp>
      <p:pic>
        <p:nvPicPr>
          <p:cNvPr id="12" name="Picture 3"/>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50" r:id="rId1"/>
    <p:sldLayoutId id="2147484451" r:id="rId2"/>
    <p:sldLayoutId id="2147484452" r:id="rId3"/>
    <p:sldLayoutId id="2147484453" r:id="rId4"/>
    <p:sldLayoutId id="2147484454" r:id="rId5"/>
    <p:sldLayoutId id="2147484455" r:id="rId6"/>
    <p:sldLayoutId id="2147484456" r:id="rId7"/>
    <p:sldLayoutId id="2147484457" r:id="rId8"/>
    <p:sldLayoutId id="2147484458" r:id="rId9"/>
    <p:sldLayoutId id="2147484459" r:id="rId10"/>
    <p:sldLayoutId id="2147484436" r:id="rId11"/>
    <p:sldLayoutId id="2147484440" r:id="rId12"/>
    <p:sldLayoutId id="2147484441" r:id="rId13"/>
    <p:sldLayoutId id="2147484446" r:id="rId14"/>
    <p:sldLayoutId id="2147484447" r:id="rId15"/>
  </p:sldLayoutIdLst>
  <p:timing>
    <p:tnLst>
      <p:par>
        <p:cTn id="1" dur="indefinite" restart="never" nodeType="tmRoot"/>
      </p:par>
    </p:tnLst>
  </p:timing>
  <p:txStyles>
    <p:titleStyle>
      <a:lvl1pPr algn="l" rtl="0" eaLnBrk="0" fontAlgn="base" hangingPunct="0">
        <a:spcBef>
          <a:spcPct val="0"/>
        </a:spcBef>
        <a:spcAft>
          <a:spcPct val="0"/>
        </a:spcAft>
        <a:defRPr sz="2800" b="1">
          <a:solidFill>
            <a:schemeClr val="bg1"/>
          </a:solidFill>
          <a:latin typeface="+mj-lt"/>
          <a:ea typeface="ＭＳ Ｐゴシック" charset="0"/>
          <a:cs typeface="ＭＳ Ｐゴシック" charset="0"/>
        </a:defRPr>
      </a:lvl1pPr>
      <a:lvl2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2pPr>
      <a:lvl3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3pPr>
      <a:lvl4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4pPr>
      <a:lvl5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5pPr>
      <a:lvl6pPr marL="457200" algn="l" rtl="0" eaLnBrk="1" fontAlgn="base" hangingPunct="1">
        <a:spcBef>
          <a:spcPct val="0"/>
        </a:spcBef>
        <a:spcAft>
          <a:spcPct val="0"/>
        </a:spcAft>
        <a:defRPr sz="2800" b="1">
          <a:solidFill>
            <a:schemeClr val="bg1"/>
          </a:solidFill>
          <a:latin typeface="Arial Narrow" pitchFamily="34" charset="0"/>
        </a:defRPr>
      </a:lvl6pPr>
      <a:lvl7pPr marL="914400" algn="l" rtl="0" eaLnBrk="1" fontAlgn="base" hangingPunct="1">
        <a:spcBef>
          <a:spcPct val="0"/>
        </a:spcBef>
        <a:spcAft>
          <a:spcPct val="0"/>
        </a:spcAft>
        <a:defRPr sz="2800" b="1">
          <a:solidFill>
            <a:schemeClr val="bg1"/>
          </a:solidFill>
          <a:latin typeface="Arial Narrow" pitchFamily="34" charset="0"/>
        </a:defRPr>
      </a:lvl7pPr>
      <a:lvl8pPr marL="1371600" algn="l" rtl="0" eaLnBrk="1" fontAlgn="base" hangingPunct="1">
        <a:spcBef>
          <a:spcPct val="0"/>
        </a:spcBef>
        <a:spcAft>
          <a:spcPct val="0"/>
        </a:spcAft>
        <a:defRPr sz="2800" b="1">
          <a:solidFill>
            <a:schemeClr val="bg1"/>
          </a:solidFill>
          <a:latin typeface="Arial Narrow" pitchFamily="34" charset="0"/>
        </a:defRPr>
      </a:lvl8pPr>
      <a:lvl9pPr marL="1828800" algn="l" rtl="0" eaLnBrk="1" fontAlgn="base" hangingPunct="1">
        <a:spcBef>
          <a:spcPct val="0"/>
        </a:spcBef>
        <a:spcAft>
          <a:spcPct val="0"/>
        </a:spcAft>
        <a:defRPr sz="2800" b="1">
          <a:solidFill>
            <a:schemeClr val="bg1"/>
          </a:solidFill>
          <a:latin typeface="Arial Narrow" pitchFamily="34" charset="0"/>
        </a:defRPr>
      </a:lvl9pPr>
    </p:titleStyle>
    <p:bodyStyle>
      <a:lvl1pPr marL="457200" indent="-457200" algn="l" rtl="0" eaLnBrk="0" fontAlgn="base" hangingPunct="0">
        <a:lnSpc>
          <a:spcPct val="90000"/>
        </a:lnSpc>
        <a:spcBef>
          <a:spcPct val="100000"/>
        </a:spcBef>
        <a:spcAft>
          <a:spcPct val="0"/>
        </a:spcAft>
        <a:buClr>
          <a:srgbClr val="009DDC"/>
        </a:buClr>
        <a:buSzPct val="75000"/>
        <a:buFont typeface="Wingdings" charset="0"/>
        <a:defRPr sz="2400" b="1">
          <a:solidFill>
            <a:srgbClr val="005CAB"/>
          </a:solidFill>
          <a:latin typeface="+mj-lt"/>
          <a:ea typeface="ＭＳ Ｐゴシック" charset="0"/>
          <a:cs typeface="ＭＳ Ｐゴシック" charset="0"/>
        </a:defRPr>
      </a:lvl1pPr>
      <a:lvl2pPr marL="347472" indent="-347472" algn="l" rtl="0" eaLnBrk="0" fontAlgn="base" hangingPunct="0">
        <a:lnSpc>
          <a:spcPct val="100000"/>
        </a:lnSpc>
        <a:spcBef>
          <a:spcPts val="900"/>
        </a:spcBef>
        <a:spcAft>
          <a:spcPct val="0"/>
        </a:spcAft>
        <a:buClr>
          <a:srgbClr val="005CAB"/>
        </a:buClr>
        <a:buSzPct val="75000"/>
        <a:buFont typeface="Wingdings" charset="0"/>
        <a:buChar char="l"/>
        <a:defRPr sz="2200">
          <a:solidFill>
            <a:srgbClr val="231F20"/>
          </a:solidFill>
          <a:latin typeface="+mj-lt"/>
          <a:ea typeface="ＭＳ Ｐゴシック" charset="0"/>
        </a:defRPr>
      </a:lvl2pPr>
      <a:lvl3pPr marL="694944" indent="-347472" algn="l" rtl="0" eaLnBrk="0" fontAlgn="base" hangingPunct="0">
        <a:lnSpc>
          <a:spcPct val="100000"/>
        </a:lnSpc>
        <a:spcBef>
          <a:spcPts val="900"/>
        </a:spcBef>
        <a:spcAft>
          <a:spcPct val="0"/>
        </a:spcAft>
        <a:buClr>
          <a:srgbClr val="005CAB"/>
        </a:buClr>
        <a:buSzPct val="75000"/>
        <a:buFont typeface="Courier New" charset="0"/>
        <a:buChar char="o"/>
        <a:defRPr sz="2000">
          <a:solidFill>
            <a:srgbClr val="231F20"/>
          </a:solidFill>
          <a:latin typeface="+mj-lt"/>
          <a:ea typeface="ＭＳ Ｐゴシック" charset="0"/>
        </a:defRPr>
      </a:lvl3pPr>
      <a:lvl4pPr marL="1042416" indent="-347472" algn="l" rtl="0" eaLnBrk="0" fontAlgn="base" hangingPunct="0">
        <a:lnSpc>
          <a:spcPct val="100000"/>
        </a:lnSpc>
        <a:spcBef>
          <a:spcPts val="900"/>
        </a:spcBef>
        <a:spcAft>
          <a:spcPct val="0"/>
        </a:spcAft>
        <a:buClr>
          <a:srgbClr val="005CAB"/>
        </a:buClr>
        <a:buSzPct val="75000"/>
        <a:buFont typeface="Wingdings" charset="0"/>
        <a:buChar char="§"/>
        <a:defRPr>
          <a:solidFill>
            <a:srgbClr val="231F20"/>
          </a:solidFill>
          <a:latin typeface="+mj-lt"/>
          <a:ea typeface="ＭＳ Ｐゴシック" charset="0"/>
        </a:defRPr>
      </a:lvl4pPr>
      <a:lvl5pPr marL="1389888" indent="-347472" algn="l" rtl="0" eaLnBrk="0" fontAlgn="base" hangingPunct="0">
        <a:lnSpc>
          <a:spcPct val="100000"/>
        </a:lnSpc>
        <a:spcBef>
          <a:spcPts val="900"/>
        </a:spcBef>
        <a:spcAft>
          <a:spcPct val="0"/>
        </a:spcAft>
        <a:buClr>
          <a:srgbClr val="005CAB"/>
        </a:buClr>
        <a:buSzPct val="75000"/>
        <a:buFont typeface="Arial" charset="0"/>
        <a:buChar char="•"/>
        <a:defRPr sz="1600">
          <a:solidFill>
            <a:srgbClr val="231F20"/>
          </a:solidFill>
          <a:latin typeface="+mj-lt"/>
          <a:ea typeface="ＭＳ Ｐゴシック" charset="0"/>
        </a:defRPr>
      </a:lvl5pPr>
      <a:lvl6pPr marL="23669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6pPr>
      <a:lvl7pPr marL="28241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7pPr>
      <a:lvl8pPr marL="32813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8pPr>
      <a:lvl9pPr marL="37385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Picture 2" descr="headbar_0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9144000" cy="750888"/>
          </a:xfrm>
          <a:prstGeom prst="rect">
            <a:avLst/>
          </a:prstGeom>
          <a:solidFill>
            <a:srgbClr val="005CAB"/>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400050" y="160338"/>
            <a:ext cx="83073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spAutoFit/>
          </a:bodyPr>
          <a:lstStyle/>
          <a:p>
            <a:pPr lvl="0"/>
            <a:r>
              <a:rPr lang="en-US"/>
              <a:t>Click to edit Master title style</a:t>
            </a:r>
          </a:p>
        </p:txBody>
      </p:sp>
      <p:sp>
        <p:nvSpPr>
          <p:cNvPr id="2052" name="Rectangle 4"/>
          <p:cNvSpPr>
            <a:spLocks noGrp="1" noChangeArrowheads="1"/>
          </p:cNvSpPr>
          <p:nvPr>
            <p:ph type="body" idx="1"/>
          </p:nvPr>
        </p:nvSpPr>
        <p:spPr bwMode="auto">
          <a:xfrm>
            <a:off x="409575" y="1143000"/>
            <a:ext cx="8220075" cy="498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54" name="Straight Connector 12"/>
          <p:cNvCxnSpPr>
            <a:cxnSpLocks noChangeShapeType="1"/>
          </p:cNvCxnSpPr>
          <p:nvPr/>
        </p:nvCxnSpPr>
        <p:spPr bwMode="auto">
          <a:xfrm>
            <a:off x="-1588" y="38100"/>
            <a:ext cx="9144001" cy="0"/>
          </a:xfrm>
          <a:prstGeom prst="line">
            <a:avLst/>
          </a:prstGeom>
          <a:noFill/>
          <a:ln w="76200">
            <a:solidFill>
              <a:srgbClr val="B5121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055" name="Straight Connector 14"/>
          <p:cNvCxnSpPr>
            <a:cxnSpLocks noChangeShapeType="1"/>
          </p:cNvCxnSpPr>
          <p:nvPr/>
        </p:nvCxnSpPr>
        <p:spPr bwMode="auto">
          <a:xfrm>
            <a:off x="-1588" y="750888"/>
            <a:ext cx="9144001" cy="0"/>
          </a:xfrm>
          <a:prstGeom prst="line">
            <a:avLst/>
          </a:prstGeom>
          <a:noFill/>
          <a:ln w="34925">
            <a:solidFill>
              <a:srgbClr val="B5121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mn-ea"/>
                <a:cs typeface="+mn-cs"/>
              </a:defRPr>
            </a:lvl1pPr>
          </a:lstStyle>
          <a:p>
            <a:pPr>
              <a:defRPr/>
            </a:pPr>
            <a:endParaRPr lang="en-US" dirty="0">
              <a:solidFill>
                <a:srgbClr val="000000">
                  <a:tint val="75000"/>
                </a:srgbClr>
              </a:solidFill>
              <a:latin typeface="Arial"/>
            </a:endParaRPr>
          </a:p>
        </p:txBody>
      </p:sp>
      <p:sp>
        <p:nvSpPr>
          <p:cNvPr id="3" name="Slide Number Placeholder 2"/>
          <p:cNvSpPr>
            <a:spLocks noGrp="1"/>
          </p:cNvSpPr>
          <p:nvPr>
            <p:ph type="sldNum" sz="quarter" idx="4"/>
          </p:nvPr>
        </p:nvSpPr>
        <p:spPr>
          <a:xfrm>
            <a:off x="428625" y="6353175"/>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005CAB"/>
                </a:solidFill>
                <a:latin typeface="Arial Narrow" charset="0"/>
                <a:cs typeface="+mn-cs"/>
              </a:defRPr>
            </a:lvl1pPr>
          </a:lstStyle>
          <a:p>
            <a:pPr>
              <a:defRPr/>
            </a:pPr>
            <a:fld id="{B2689DD5-54FA-EB46-8645-722075446EAA}" type="slidenum">
              <a:rPr lang="en-US">
                <a:ea typeface="+mn-ea"/>
              </a:rPr>
              <a:pPr>
                <a:defRPr/>
              </a:pPr>
              <a:t>‹#›</a:t>
            </a:fld>
            <a:endParaRPr lang="en-US" dirty="0">
              <a:ea typeface="+mn-ea"/>
            </a:endParaRPr>
          </a:p>
        </p:txBody>
      </p:sp>
      <p:pic>
        <p:nvPicPr>
          <p:cNvPr id="12" name="Picture 3"/>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bwMode="auto">
          <a:xfrm>
            <a:off x="7714045" y="6235084"/>
            <a:ext cx="1085850" cy="48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9252845"/>
      </p:ext>
    </p:extLst>
  </p:cSld>
  <p:clrMap bg1="lt1" tx1="dk1" bg2="lt2" tx2="dk2" accent1="accent1" accent2="accent2" accent3="accent3" accent4="accent4" accent5="accent5" accent6="accent6" hlink="hlink" folHlink="folHlink"/>
  <p:sldLayoutIdLst>
    <p:sldLayoutId id="2147484461" r:id="rId1"/>
    <p:sldLayoutId id="2147484462" r:id="rId2"/>
    <p:sldLayoutId id="2147484463" r:id="rId3"/>
    <p:sldLayoutId id="2147484464" r:id="rId4"/>
    <p:sldLayoutId id="2147484465" r:id="rId5"/>
    <p:sldLayoutId id="2147484466" r:id="rId6"/>
    <p:sldLayoutId id="2147484467" r:id="rId7"/>
    <p:sldLayoutId id="2147484468" r:id="rId8"/>
    <p:sldLayoutId id="2147484469" r:id="rId9"/>
    <p:sldLayoutId id="2147484470" r:id="rId10"/>
    <p:sldLayoutId id="2147484471" r:id="rId11"/>
    <p:sldLayoutId id="2147484472" r:id="rId12"/>
    <p:sldLayoutId id="2147484473" r:id="rId13"/>
    <p:sldLayoutId id="2147484474" r:id="rId14"/>
    <p:sldLayoutId id="2147484475" r:id="rId15"/>
  </p:sldLayoutIdLst>
  <p:timing>
    <p:tnLst>
      <p:par>
        <p:cTn id="1" dur="indefinite" restart="never" nodeType="tmRoot"/>
      </p:par>
    </p:tnLst>
  </p:timing>
  <p:txStyles>
    <p:titleStyle>
      <a:lvl1pPr algn="l" rtl="0" eaLnBrk="0" fontAlgn="base" hangingPunct="0">
        <a:spcBef>
          <a:spcPct val="0"/>
        </a:spcBef>
        <a:spcAft>
          <a:spcPct val="0"/>
        </a:spcAft>
        <a:defRPr sz="2800" b="1">
          <a:solidFill>
            <a:schemeClr val="bg1"/>
          </a:solidFill>
          <a:latin typeface="+mj-lt"/>
          <a:ea typeface="ＭＳ Ｐゴシック" charset="0"/>
          <a:cs typeface="ＭＳ Ｐゴシック" charset="0"/>
        </a:defRPr>
      </a:lvl1pPr>
      <a:lvl2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2pPr>
      <a:lvl3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3pPr>
      <a:lvl4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4pPr>
      <a:lvl5pPr algn="l" rtl="0" eaLnBrk="0" fontAlgn="base" hangingPunct="0">
        <a:spcBef>
          <a:spcPct val="0"/>
        </a:spcBef>
        <a:spcAft>
          <a:spcPct val="0"/>
        </a:spcAft>
        <a:defRPr sz="2800" b="1">
          <a:solidFill>
            <a:schemeClr val="bg1"/>
          </a:solidFill>
          <a:latin typeface="Arial Narrow" pitchFamily="34" charset="0"/>
          <a:ea typeface="ＭＳ Ｐゴシック" charset="0"/>
          <a:cs typeface="ＭＳ Ｐゴシック" charset="0"/>
        </a:defRPr>
      </a:lvl5pPr>
      <a:lvl6pPr marL="457200" algn="l" rtl="0" eaLnBrk="1" fontAlgn="base" hangingPunct="1">
        <a:spcBef>
          <a:spcPct val="0"/>
        </a:spcBef>
        <a:spcAft>
          <a:spcPct val="0"/>
        </a:spcAft>
        <a:defRPr sz="2800" b="1">
          <a:solidFill>
            <a:schemeClr val="bg1"/>
          </a:solidFill>
          <a:latin typeface="Arial Narrow" pitchFamily="34" charset="0"/>
        </a:defRPr>
      </a:lvl6pPr>
      <a:lvl7pPr marL="914400" algn="l" rtl="0" eaLnBrk="1" fontAlgn="base" hangingPunct="1">
        <a:spcBef>
          <a:spcPct val="0"/>
        </a:spcBef>
        <a:spcAft>
          <a:spcPct val="0"/>
        </a:spcAft>
        <a:defRPr sz="2800" b="1">
          <a:solidFill>
            <a:schemeClr val="bg1"/>
          </a:solidFill>
          <a:latin typeface="Arial Narrow" pitchFamily="34" charset="0"/>
        </a:defRPr>
      </a:lvl7pPr>
      <a:lvl8pPr marL="1371600" algn="l" rtl="0" eaLnBrk="1" fontAlgn="base" hangingPunct="1">
        <a:spcBef>
          <a:spcPct val="0"/>
        </a:spcBef>
        <a:spcAft>
          <a:spcPct val="0"/>
        </a:spcAft>
        <a:defRPr sz="2800" b="1">
          <a:solidFill>
            <a:schemeClr val="bg1"/>
          </a:solidFill>
          <a:latin typeface="Arial Narrow" pitchFamily="34" charset="0"/>
        </a:defRPr>
      </a:lvl8pPr>
      <a:lvl9pPr marL="1828800" algn="l" rtl="0" eaLnBrk="1" fontAlgn="base" hangingPunct="1">
        <a:spcBef>
          <a:spcPct val="0"/>
        </a:spcBef>
        <a:spcAft>
          <a:spcPct val="0"/>
        </a:spcAft>
        <a:defRPr sz="2800" b="1">
          <a:solidFill>
            <a:schemeClr val="bg1"/>
          </a:solidFill>
          <a:latin typeface="Arial Narrow" pitchFamily="34" charset="0"/>
        </a:defRPr>
      </a:lvl9pPr>
    </p:titleStyle>
    <p:bodyStyle>
      <a:lvl1pPr marL="457200" indent="-457200" algn="l" rtl="0" eaLnBrk="0" fontAlgn="base" hangingPunct="0">
        <a:lnSpc>
          <a:spcPct val="90000"/>
        </a:lnSpc>
        <a:spcBef>
          <a:spcPct val="100000"/>
        </a:spcBef>
        <a:spcAft>
          <a:spcPct val="0"/>
        </a:spcAft>
        <a:buClr>
          <a:srgbClr val="009DDC"/>
        </a:buClr>
        <a:buSzPct val="75000"/>
        <a:buFont typeface="Wingdings" charset="0"/>
        <a:defRPr sz="2400" b="1">
          <a:solidFill>
            <a:srgbClr val="005CAB"/>
          </a:solidFill>
          <a:latin typeface="+mj-lt"/>
          <a:ea typeface="ＭＳ Ｐゴシック" charset="0"/>
          <a:cs typeface="ＭＳ Ｐゴシック" charset="0"/>
        </a:defRPr>
      </a:lvl1pPr>
      <a:lvl2pPr marL="347472" indent="-347472" algn="l" rtl="0" eaLnBrk="0" fontAlgn="base" hangingPunct="0">
        <a:lnSpc>
          <a:spcPct val="100000"/>
        </a:lnSpc>
        <a:spcBef>
          <a:spcPts val="900"/>
        </a:spcBef>
        <a:spcAft>
          <a:spcPct val="0"/>
        </a:spcAft>
        <a:buClr>
          <a:srgbClr val="005CAB"/>
        </a:buClr>
        <a:buSzPct val="75000"/>
        <a:buFont typeface="Wingdings" charset="0"/>
        <a:buChar char="l"/>
        <a:defRPr sz="2200">
          <a:solidFill>
            <a:srgbClr val="231F20"/>
          </a:solidFill>
          <a:latin typeface="+mj-lt"/>
          <a:ea typeface="ＭＳ Ｐゴシック" charset="0"/>
        </a:defRPr>
      </a:lvl2pPr>
      <a:lvl3pPr marL="694944" indent="-347472" algn="l" rtl="0" eaLnBrk="0" fontAlgn="base" hangingPunct="0">
        <a:lnSpc>
          <a:spcPct val="100000"/>
        </a:lnSpc>
        <a:spcBef>
          <a:spcPts val="900"/>
        </a:spcBef>
        <a:spcAft>
          <a:spcPct val="0"/>
        </a:spcAft>
        <a:buClr>
          <a:srgbClr val="005CAB"/>
        </a:buClr>
        <a:buSzPct val="75000"/>
        <a:buFont typeface="Courier New" charset="0"/>
        <a:buChar char="o"/>
        <a:defRPr sz="2000">
          <a:solidFill>
            <a:srgbClr val="231F20"/>
          </a:solidFill>
          <a:latin typeface="+mj-lt"/>
          <a:ea typeface="ＭＳ Ｐゴシック" charset="0"/>
        </a:defRPr>
      </a:lvl3pPr>
      <a:lvl4pPr marL="1042416" indent="-347472" algn="l" rtl="0" eaLnBrk="0" fontAlgn="base" hangingPunct="0">
        <a:lnSpc>
          <a:spcPct val="100000"/>
        </a:lnSpc>
        <a:spcBef>
          <a:spcPts val="900"/>
        </a:spcBef>
        <a:spcAft>
          <a:spcPct val="0"/>
        </a:spcAft>
        <a:buClr>
          <a:srgbClr val="005CAB"/>
        </a:buClr>
        <a:buSzPct val="75000"/>
        <a:buFont typeface="Wingdings" charset="0"/>
        <a:buChar char="§"/>
        <a:defRPr>
          <a:solidFill>
            <a:srgbClr val="231F20"/>
          </a:solidFill>
          <a:latin typeface="+mj-lt"/>
          <a:ea typeface="ＭＳ Ｐゴシック" charset="0"/>
        </a:defRPr>
      </a:lvl4pPr>
      <a:lvl5pPr marL="1389888" indent="-347472" algn="l" rtl="0" eaLnBrk="0" fontAlgn="base" hangingPunct="0">
        <a:lnSpc>
          <a:spcPct val="100000"/>
        </a:lnSpc>
        <a:spcBef>
          <a:spcPts val="900"/>
        </a:spcBef>
        <a:spcAft>
          <a:spcPct val="0"/>
        </a:spcAft>
        <a:buClr>
          <a:srgbClr val="005CAB"/>
        </a:buClr>
        <a:buSzPct val="75000"/>
        <a:buFont typeface="Arial" charset="0"/>
        <a:buChar char="•"/>
        <a:defRPr sz="1600">
          <a:solidFill>
            <a:srgbClr val="231F20"/>
          </a:solidFill>
          <a:latin typeface="+mj-lt"/>
          <a:ea typeface="ＭＳ Ｐゴシック" charset="0"/>
        </a:defRPr>
      </a:lvl5pPr>
      <a:lvl6pPr marL="23669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6pPr>
      <a:lvl7pPr marL="28241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7pPr>
      <a:lvl8pPr marL="32813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8pPr>
      <a:lvl9pPr marL="3738563" indent="-419100" algn="l" rtl="0" eaLnBrk="1" fontAlgn="base" hangingPunct="1">
        <a:lnSpc>
          <a:spcPct val="90000"/>
        </a:lnSpc>
        <a:spcBef>
          <a:spcPct val="50000"/>
        </a:spcBef>
        <a:spcAft>
          <a:spcPct val="0"/>
        </a:spcAft>
        <a:buClr>
          <a:srgbClr val="0093D3"/>
        </a:buClr>
        <a:buSzPct val="75000"/>
        <a:buFont typeface="Wingdings" pitchFamily="2" charset="2"/>
        <a:defRPr sz="2000">
          <a:solidFill>
            <a:srgbClr val="231F2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51330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3"/>
          <p:cNvSpPr>
            <a:spLocks noGrp="1" noChangeArrowheads="1"/>
          </p:cNvSpPr>
          <p:nvPr>
            <p:ph type="body" idx="1"/>
          </p:nvPr>
        </p:nvSpPr>
        <p:spPr>
          <a:xfrm>
            <a:off x="393192" y="1143000"/>
            <a:ext cx="4906962" cy="4953000"/>
          </a:xfrm>
        </p:spPr>
        <p:txBody>
          <a:bodyPr/>
          <a:lstStyle/>
          <a:p>
            <a:pPr marL="0" indent="0" eaLnBrk="1" hangingPunct="1">
              <a:buFont typeface="Wingdings" pitchFamily="2" charset="2"/>
              <a:buNone/>
              <a:defRPr/>
            </a:pPr>
            <a:r>
              <a:rPr lang="en-US" dirty="0" smtClean="0">
                <a:ea typeface="+mn-ea"/>
                <a:cs typeface="+mn-cs"/>
              </a:rPr>
              <a:t>You need a variance if prepping food in these ways: </a:t>
            </a:r>
          </a:p>
          <a:p>
            <a:pPr lvl="1" eaLnBrk="1" hangingPunct="1">
              <a:buFont typeface="Wingdings" pitchFamily="2" charset="2"/>
              <a:buChar char="l"/>
              <a:defRPr/>
            </a:pPr>
            <a:r>
              <a:rPr lang="en-US" dirty="0" smtClean="0"/>
              <a:t>Packaging food using a reduced-oxygen packaging (ROP) method</a:t>
            </a:r>
          </a:p>
          <a:p>
            <a:pPr lvl="1" eaLnBrk="1" hangingPunct="1">
              <a:buFont typeface="Wingdings" pitchFamily="2" charset="2"/>
              <a:buChar char="l"/>
              <a:defRPr/>
            </a:pPr>
            <a:r>
              <a:rPr lang="en-US" dirty="0" smtClean="0"/>
              <a:t>Sprouting seeds or beans</a:t>
            </a:r>
          </a:p>
          <a:p>
            <a:pPr lvl="1" eaLnBrk="1" hangingPunct="1">
              <a:buFont typeface="Wingdings" pitchFamily="2" charset="2"/>
              <a:buChar char="l"/>
              <a:defRPr/>
            </a:pPr>
            <a:r>
              <a:rPr lang="en-US" dirty="0" smtClean="0"/>
              <a:t>Offering live shellfish from a display tank</a:t>
            </a:r>
          </a:p>
          <a:p>
            <a:pPr lvl="1" eaLnBrk="1" hangingPunct="1">
              <a:buFont typeface="Wingdings" pitchFamily="2" charset="2"/>
              <a:buChar char="l"/>
              <a:defRPr/>
            </a:pPr>
            <a:r>
              <a:rPr lang="en-US" dirty="0"/>
              <a:t>Custom-processing animals for personal use (i.e. dressing a deer</a:t>
            </a:r>
            <a:r>
              <a:rPr lang="en-US" dirty="0" smtClean="0"/>
              <a:t>)</a:t>
            </a:r>
            <a:endParaRPr lang="en-US" dirty="0"/>
          </a:p>
        </p:txBody>
      </p:sp>
      <p:sp>
        <p:nvSpPr>
          <p:cNvPr id="167939" name="Text Box 4"/>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6-10</a:t>
            </a:r>
          </a:p>
        </p:txBody>
      </p:sp>
      <p:sp>
        <p:nvSpPr>
          <p:cNvPr id="167940" name="Rectangle 7"/>
          <p:cNvSpPr>
            <a:spLocks noGrp="1" noChangeArrowheads="1"/>
          </p:cNvSpPr>
          <p:nvPr>
            <p:ph type="title"/>
          </p:nvPr>
        </p:nvSpPr>
        <p:spPr>
          <a:xfrm>
            <a:off x="393192" y="158750"/>
            <a:ext cx="8307388" cy="523875"/>
          </a:xfrm>
        </p:spPr>
        <p:txBody>
          <a:bodyPr/>
          <a:lstStyle/>
          <a:p>
            <a:pPr eaLnBrk="1" hangingPunct="1">
              <a:defRPr/>
            </a:pPr>
            <a:r>
              <a:rPr lang="en-US" dirty="0">
                <a:latin typeface="Arial Narrow" charset="0"/>
                <a:cs typeface="+mj-cs"/>
              </a:rPr>
              <a:t>Preparation Practices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9566" y="1247530"/>
            <a:ext cx="2099716" cy="1886083"/>
          </a:xfrm>
          <a:prstGeom prst="rect">
            <a:avLst/>
          </a:prstGeom>
        </p:spPr>
      </p:pic>
    </p:spTree>
    <p:extLst>
      <p:ext uri="{BB962C8B-B14F-4D97-AF65-F5344CB8AC3E}">
        <p14:creationId xmlns:p14="http://schemas.microsoft.com/office/powerpoint/2010/main" val="34502078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3"/>
          <p:cNvSpPr>
            <a:spLocks noGrp="1" noChangeArrowheads="1"/>
          </p:cNvSpPr>
          <p:nvPr>
            <p:ph type="body" idx="1"/>
          </p:nvPr>
        </p:nvSpPr>
        <p:spPr>
          <a:xfrm>
            <a:off x="393192" y="1143000"/>
            <a:ext cx="4759325" cy="4953794"/>
          </a:xfrm>
        </p:spPr>
        <p:txBody>
          <a:bodyPr/>
          <a:lstStyle/>
          <a:p>
            <a:pPr marL="0" indent="0" eaLnBrk="1" hangingPunct="1">
              <a:defRPr/>
            </a:pPr>
            <a:r>
              <a:rPr lang="en-US" dirty="0">
                <a:latin typeface="Arial Narrow" charset="0"/>
                <a:cs typeface="+mn-cs"/>
              </a:rPr>
              <a:t>Minimum internal cooking temperature:</a:t>
            </a:r>
          </a:p>
          <a:p>
            <a:pPr marL="0" indent="0" eaLnBrk="1" hangingPunct="1">
              <a:defRPr/>
            </a:pPr>
            <a:r>
              <a:rPr lang="en-US" dirty="0" smtClean="0">
                <a:latin typeface="Arial Narrow" charset="0"/>
                <a:cs typeface="+mn-cs"/>
              </a:rPr>
              <a:t>165</a:t>
            </a:r>
            <a:r>
              <a:rPr lang="en-US" dirty="0" smtClean="0">
                <a:solidFill>
                  <a:srgbClr val="1E5298"/>
                </a:solidFill>
              </a:rPr>
              <a:t>˚F</a:t>
            </a:r>
            <a:r>
              <a:rPr lang="en-US" dirty="0" smtClean="0">
                <a:solidFill>
                  <a:srgbClr val="1E5298"/>
                </a:solidFill>
                <a:cs typeface="+mn-cs"/>
              </a:rPr>
              <a:t> </a:t>
            </a:r>
            <a:r>
              <a:rPr lang="en-US" dirty="0">
                <a:latin typeface="Arial Narrow" charset="0"/>
                <a:cs typeface="+mn-cs"/>
              </a:rPr>
              <a:t>(</a:t>
            </a:r>
            <a:r>
              <a:rPr lang="en-US" dirty="0" smtClean="0">
                <a:latin typeface="Arial Narrow" charset="0"/>
                <a:cs typeface="+mn-cs"/>
              </a:rPr>
              <a:t>74</a:t>
            </a:r>
            <a:r>
              <a:rPr lang="en-US" dirty="0" smtClean="0">
                <a:solidFill>
                  <a:srgbClr val="1E5298"/>
                </a:solidFill>
              </a:rPr>
              <a:t>˚C</a:t>
            </a:r>
            <a:r>
              <a:rPr lang="en-US" dirty="0" smtClean="0">
                <a:latin typeface="Arial Narrow" charset="0"/>
                <a:cs typeface="+mn-cs"/>
              </a:rPr>
              <a:t>) </a:t>
            </a:r>
            <a:r>
              <a:rPr lang="en-US" dirty="0">
                <a:latin typeface="Arial Narrow" charset="0"/>
                <a:cs typeface="+mn-cs"/>
              </a:rPr>
              <a:t>for 15 seconds</a:t>
            </a:r>
          </a:p>
          <a:p>
            <a:pPr lvl="1" eaLnBrk="1" hangingPunct="1">
              <a:defRPr/>
            </a:pPr>
            <a:r>
              <a:rPr lang="en-US" dirty="0">
                <a:latin typeface="Arial Narrow" charset="0"/>
              </a:rPr>
              <a:t>Poultry—whole or ground chicken, </a:t>
            </a:r>
            <a:r>
              <a:rPr lang="en-US" dirty="0" smtClean="0">
                <a:latin typeface="Arial Narrow" charset="0"/>
              </a:rPr>
              <a:t>turkey, </a:t>
            </a:r>
            <a:r>
              <a:rPr lang="en-US" dirty="0">
                <a:latin typeface="Arial Narrow" charset="0"/>
              </a:rPr>
              <a:t>or duck</a:t>
            </a:r>
          </a:p>
          <a:p>
            <a:pPr lvl="1" eaLnBrk="1" hangingPunct="1">
              <a:defRPr/>
            </a:pPr>
            <a:r>
              <a:rPr lang="en-US" dirty="0">
                <a:latin typeface="Arial Narrow" charset="0"/>
              </a:rPr>
              <a:t>Stuffing made with fish, meat, or poultry</a:t>
            </a:r>
          </a:p>
          <a:p>
            <a:pPr lvl="1" eaLnBrk="1" hangingPunct="1">
              <a:defRPr/>
            </a:pPr>
            <a:r>
              <a:rPr lang="en-US" dirty="0">
                <a:latin typeface="Arial Narrow" charset="0"/>
              </a:rPr>
              <a:t>Stuffed meat, seafood, poultry, or pasta</a:t>
            </a:r>
          </a:p>
          <a:p>
            <a:pPr lvl="1" eaLnBrk="1" hangingPunct="1">
              <a:defRPr/>
            </a:pPr>
            <a:r>
              <a:rPr lang="en-US" dirty="0">
                <a:latin typeface="Arial Narrow" charset="0"/>
              </a:rPr>
              <a:t>Dishes that include previously cooked, TCS ingredients</a:t>
            </a:r>
          </a:p>
          <a:p>
            <a:pPr marL="571500" lvl="1" indent="-457200" eaLnBrk="1" hangingPunct="1">
              <a:buFont typeface="Wingdings" charset="0"/>
              <a:buNone/>
              <a:defRPr/>
            </a:pPr>
            <a:endParaRPr lang="en-US" dirty="0">
              <a:latin typeface="Arial Narrow" charset="0"/>
            </a:endParaRPr>
          </a:p>
        </p:txBody>
      </p:sp>
      <p:sp>
        <p:nvSpPr>
          <p:cNvPr id="171011" name="Text Box 2"/>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6-11</a:t>
            </a:r>
          </a:p>
        </p:txBody>
      </p:sp>
      <p:sp>
        <p:nvSpPr>
          <p:cNvPr id="171012" name="Rectangle 4"/>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Cooking Requirements for Specific Food</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768" y="1243013"/>
            <a:ext cx="2103120" cy="2103120"/>
          </a:xfrm>
          <a:prstGeom prst="rect">
            <a:avLst/>
          </a:prstGeom>
        </p:spPr>
      </p:pic>
    </p:spTree>
    <p:extLst>
      <p:ext uri="{BB962C8B-B14F-4D97-AF65-F5344CB8AC3E}">
        <p14:creationId xmlns:p14="http://schemas.microsoft.com/office/powerpoint/2010/main" val="2656115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3"/>
          <p:cNvSpPr>
            <a:spLocks noGrp="1" noChangeArrowheads="1"/>
          </p:cNvSpPr>
          <p:nvPr>
            <p:ph type="body" idx="1"/>
          </p:nvPr>
        </p:nvSpPr>
        <p:spPr>
          <a:xfrm>
            <a:off x="393192" y="1143000"/>
            <a:ext cx="5029200" cy="4983163"/>
          </a:xfrm>
        </p:spPr>
        <p:txBody>
          <a:bodyPr/>
          <a:lstStyle/>
          <a:p>
            <a:pPr marL="0" indent="0" eaLnBrk="1" hangingPunct="1">
              <a:lnSpc>
                <a:spcPct val="80000"/>
              </a:lnSpc>
              <a:defRPr/>
            </a:pPr>
            <a:r>
              <a:rPr lang="en-US" dirty="0">
                <a:latin typeface="Arial Narrow" charset="0"/>
                <a:cs typeface="+mn-cs"/>
              </a:rPr>
              <a:t>Minimum internal cooking temperature:</a:t>
            </a:r>
          </a:p>
          <a:p>
            <a:pPr marL="0" indent="0" eaLnBrk="1" hangingPunct="1">
              <a:lnSpc>
                <a:spcPct val="80000"/>
              </a:lnSpc>
              <a:defRPr/>
            </a:pPr>
            <a:r>
              <a:rPr lang="en-US" dirty="0" smtClean="0">
                <a:latin typeface="Arial Narrow" charset="0"/>
                <a:cs typeface="+mn-cs"/>
              </a:rPr>
              <a:t>155</a:t>
            </a:r>
            <a:r>
              <a:rPr lang="en-US" dirty="0" smtClean="0">
                <a:solidFill>
                  <a:srgbClr val="1E5298"/>
                </a:solidFill>
              </a:rPr>
              <a:t>˚</a:t>
            </a:r>
            <a:r>
              <a:rPr lang="en-US" dirty="0">
                <a:solidFill>
                  <a:srgbClr val="1E5298"/>
                </a:solidFill>
              </a:rPr>
              <a:t>F</a:t>
            </a:r>
            <a:r>
              <a:rPr lang="en-US" dirty="0" smtClean="0">
                <a:latin typeface="Arial Narrow" charset="0"/>
                <a:cs typeface="+mn-cs"/>
              </a:rPr>
              <a:t> </a:t>
            </a:r>
            <a:r>
              <a:rPr lang="en-US" dirty="0">
                <a:latin typeface="Arial Narrow" charset="0"/>
                <a:cs typeface="+mn-cs"/>
              </a:rPr>
              <a:t>(</a:t>
            </a:r>
            <a:r>
              <a:rPr lang="en-US" dirty="0" smtClean="0">
                <a:latin typeface="Arial Narrow" charset="0"/>
                <a:cs typeface="+mn-cs"/>
              </a:rPr>
              <a:t>68</a:t>
            </a:r>
            <a:r>
              <a:rPr lang="en-US" dirty="0" smtClean="0">
                <a:solidFill>
                  <a:srgbClr val="1E5298"/>
                </a:solidFill>
              </a:rPr>
              <a:t>˚C</a:t>
            </a:r>
            <a:r>
              <a:rPr lang="en-US" dirty="0" smtClean="0">
                <a:latin typeface="Arial Narrow" charset="0"/>
                <a:cs typeface="+mn-cs"/>
              </a:rPr>
              <a:t>) </a:t>
            </a:r>
            <a:r>
              <a:rPr lang="en-US" dirty="0">
                <a:latin typeface="Arial Narrow" charset="0"/>
                <a:cs typeface="+mn-cs"/>
              </a:rPr>
              <a:t>for 15 seconds</a:t>
            </a:r>
          </a:p>
          <a:p>
            <a:pPr lvl="1" eaLnBrk="1" hangingPunct="1">
              <a:lnSpc>
                <a:spcPct val="80000"/>
              </a:lnSpc>
              <a:defRPr/>
            </a:pPr>
            <a:r>
              <a:rPr lang="en-US" dirty="0">
                <a:latin typeface="Arial Narrow" charset="0"/>
              </a:rPr>
              <a:t>Ground meat—beef, pork, and other meat</a:t>
            </a:r>
          </a:p>
          <a:p>
            <a:pPr lvl="1" eaLnBrk="1" hangingPunct="1">
              <a:lnSpc>
                <a:spcPct val="80000"/>
              </a:lnSpc>
              <a:defRPr/>
            </a:pPr>
            <a:r>
              <a:rPr lang="en-US" dirty="0">
                <a:latin typeface="Arial Narrow" charset="0"/>
              </a:rPr>
              <a:t>Injected meat—including brined ham and flavor-injected roasts</a:t>
            </a:r>
          </a:p>
          <a:p>
            <a:pPr lvl="1" eaLnBrk="1" hangingPunct="1">
              <a:lnSpc>
                <a:spcPct val="80000"/>
              </a:lnSpc>
              <a:defRPr/>
            </a:pPr>
            <a:r>
              <a:rPr lang="en-US" dirty="0">
                <a:latin typeface="Arial Narrow" charset="0"/>
              </a:rPr>
              <a:t>Mechanically tenderized meat</a:t>
            </a:r>
          </a:p>
          <a:p>
            <a:pPr lvl="1" eaLnBrk="1" hangingPunct="1">
              <a:lnSpc>
                <a:spcPct val="80000"/>
              </a:lnSpc>
              <a:defRPr/>
            </a:pPr>
            <a:r>
              <a:rPr lang="en-US" dirty="0">
                <a:latin typeface="Arial Narrow" charset="0"/>
              </a:rPr>
              <a:t>Ratites including ostrich and emu</a:t>
            </a:r>
          </a:p>
          <a:p>
            <a:pPr lvl="1" eaLnBrk="1" hangingPunct="1">
              <a:lnSpc>
                <a:spcPct val="80000"/>
              </a:lnSpc>
              <a:defRPr/>
            </a:pPr>
            <a:r>
              <a:rPr lang="en-US" dirty="0">
                <a:latin typeface="Arial Narrow" charset="0"/>
              </a:rPr>
              <a:t>Ground seafood—including chopped or minced seafood</a:t>
            </a:r>
          </a:p>
          <a:p>
            <a:pPr lvl="1" eaLnBrk="1" hangingPunct="1">
              <a:lnSpc>
                <a:spcPct val="80000"/>
              </a:lnSpc>
              <a:defRPr/>
            </a:pPr>
            <a:r>
              <a:rPr lang="en-US" dirty="0">
                <a:latin typeface="Arial Narrow" charset="0"/>
              </a:rPr>
              <a:t>Shell eggs that will be hot-held for </a:t>
            </a:r>
            <a:r>
              <a:rPr lang="en-US" dirty="0" smtClean="0">
                <a:latin typeface="Arial Narrow" charset="0"/>
              </a:rPr>
              <a:t>service</a:t>
            </a:r>
            <a:endParaRPr lang="en-US" dirty="0">
              <a:latin typeface="Arial Narrow" charset="0"/>
            </a:endParaRPr>
          </a:p>
        </p:txBody>
      </p:sp>
      <p:sp>
        <p:nvSpPr>
          <p:cNvPr id="172035" name="Text Box 4"/>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6-12</a:t>
            </a:r>
          </a:p>
        </p:txBody>
      </p:sp>
      <p:sp>
        <p:nvSpPr>
          <p:cNvPr id="172036" name="Rectangle 6"/>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Cooking Requirements for Specific Food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768" y="1243013"/>
            <a:ext cx="2103120" cy="2103120"/>
          </a:xfrm>
          <a:prstGeom prst="rect">
            <a:avLst/>
          </a:prstGeom>
        </p:spPr>
      </p:pic>
    </p:spTree>
    <p:extLst>
      <p:ext uri="{BB962C8B-B14F-4D97-AF65-F5344CB8AC3E}">
        <p14:creationId xmlns:p14="http://schemas.microsoft.com/office/powerpoint/2010/main" val="42447691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3"/>
          <p:cNvSpPr>
            <a:spLocks noGrp="1" noChangeArrowheads="1"/>
          </p:cNvSpPr>
          <p:nvPr>
            <p:ph type="body" idx="1"/>
          </p:nvPr>
        </p:nvSpPr>
        <p:spPr>
          <a:xfrm>
            <a:off x="393192" y="1143000"/>
            <a:ext cx="5029200" cy="4983163"/>
          </a:xfrm>
        </p:spPr>
        <p:txBody>
          <a:bodyPr/>
          <a:lstStyle/>
          <a:p>
            <a:pPr marL="0" indent="0" eaLnBrk="1" hangingPunct="1">
              <a:defRPr/>
            </a:pPr>
            <a:r>
              <a:rPr lang="en-US" dirty="0">
                <a:latin typeface="Arial Narrow" charset="0"/>
                <a:cs typeface="+mn-cs"/>
              </a:rPr>
              <a:t>Minimum internal cooking temperature:</a:t>
            </a:r>
          </a:p>
          <a:p>
            <a:pPr marL="0" indent="0" eaLnBrk="1" hangingPunct="1">
              <a:defRPr/>
            </a:pPr>
            <a:r>
              <a:rPr lang="en-US" dirty="0" smtClean="0">
                <a:latin typeface="Arial Narrow" charset="0"/>
                <a:cs typeface="+mn-cs"/>
              </a:rPr>
              <a:t>145</a:t>
            </a:r>
            <a:r>
              <a:rPr lang="en-US" dirty="0" smtClean="0">
                <a:solidFill>
                  <a:srgbClr val="1E5298"/>
                </a:solidFill>
              </a:rPr>
              <a:t>˚</a:t>
            </a:r>
            <a:r>
              <a:rPr lang="en-US" dirty="0">
                <a:solidFill>
                  <a:srgbClr val="1E5298"/>
                </a:solidFill>
              </a:rPr>
              <a:t>F</a:t>
            </a:r>
            <a:r>
              <a:rPr lang="en-US" dirty="0" smtClean="0">
                <a:latin typeface="Arial Narrow" charset="0"/>
                <a:cs typeface="+mn-cs"/>
              </a:rPr>
              <a:t> </a:t>
            </a:r>
            <a:r>
              <a:rPr lang="en-US" dirty="0">
                <a:latin typeface="Arial Narrow" charset="0"/>
                <a:cs typeface="+mn-cs"/>
              </a:rPr>
              <a:t>(</a:t>
            </a:r>
            <a:r>
              <a:rPr lang="en-US" dirty="0" smtClean="0">
                <a:latin typeface="Arial Narrow" charset="0"/>
                <a:cs typeface="+mn-cs"/>
              </a:rPr>
              <a:t>63</a:t>
            </a:r>
            <a:r>
              <a:rPr lang="en-US" dirty="0" smtClean="0">
                <a:solidFill>
                  <a:srgbClr val="1E5298"/>
                </a:solidFill>
              </a:rPr>
              <a:t>˚C</a:t>
            </a:r>
            <a:r>
              <a:rPr lang="en-US" dirty="0" smtClean="0">
                <a:latin typeface="Arial Narrow" charset="0"/>
                <a:cs typeface="+mn-cs"/>
              </a:rPr>
              <a:t>) </a:t>
            </a:r>
            <a:r>
              <a:rPr lang="en-US" dirty="0">
                <a:latin typeface="Arial Narrow" charset="0"/>
                <a:cs typeface="+mn-cs"/>
              </a:rPr>
              <a:t>for 15 seconds</a:t>
            </a:r>
          </a:p>
          <a:p>
            <a:pPr lvl="1" eaLnBrk="1" hangingPunct="1">
              <a:defRPr/>
            </a:pPr>
            <a:r>
              <a:rPr lang="en-US" dirty="0">
                <a:latin typeface="Arial Narrow" charset="0"/>
              </a:rPr>
              <a:t>Seafood—including fish, shellfish, and crustaceans</a:t>
            </a:r>
          </a:p>
          <a:p>
            <a:pPr lvl="1" eaLnBrk="1" hangingPunct="1">
              <a:defRPr/>
            </a:pPr>
            <a:r>
              <a:rPr lang="en-US" dirty="0">
                <a:latin typeface="Arial Narrow" charset="0"/>
              </a:rPr>
              <a:t>Steaks/chops of pork, beef, veal, and lamb</a:t>
            </a:r>
          </a:p>
          <a:p>
            <a:pPr lvl="1" eaLnBrk="1" hangingPunct="1">
              <a:defRPr/>
            </a:pPr>
            <a:r>
              <a:rPr lang="en-US" dirty="0" smtClean="0">
                <a:latin typeface="Arial Narrow" charset="0"/>
              </a:rPr>
              <a:t>Commercially </a:t>
            </a:r>
            <a:r>
              <a:rPr lang="en-US" dirty="0">
                <a:latin typeface="Arial Narrow" charset="0"/>
              </a:rPr>
              <a:t>raised game</a:t>
            </a:r>
          </a:p>
          <a:p>
            <a:pPr lvl="1" eaLnBrk="1" hangingPunct="1">
              <a:defRPr/>
            </a:pPr>
            <a:r>
              <a:rPr lang="en-US" dirty="0">
                <a:latin typeface="Arial Narrow" charset="0"/>
              </a:rPr>
              <a:t>Shell eggs that will be served immediately</a:t>
            </a:r>
          </a:p>
          <a:p>
            <a:pPr marL="571500" lvl="1" indent="-457200" eaLnBrk="1" hangingPunct="1">
              <a:buFont typeface="Wingdings" charset="0"/>
              <a:buNone/>
              <a:defRPr/>
            </a:pPr>
            <a:endParaRPr lang="en-US" dirty="0">
              <a:latin typeface="Arial Narrow" charset="0"/>
            </a:endParaRPr>
          </a:p>
        </p:txBody>
      </p:sp>
      <p:sp>
        <p:nvSpPr>
          <p:cNvPr id="173059" name="Text Box 6"/>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6-13</a:t>
            </a:r>
          </a:p>
        </p:txBody>
      </p:sp>
      <p:sp>
        <p:nvSpPr>
          <p:cNvPr id="173060" name="Rectangle 8"/>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Cooking Requirements for Specific Food</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768" y="1243013"/>
            <a:ext cx="2103120" cy="2103120"/>
          </a:xfrm>
          <a:prstGeom prst="rect">
            <a:avLst/>
          </a:prstGeom>
        </p:spPr>
      </p:pic>
    </p:spTree>
    <p:extLst>
      <p:ext uri="{BB962C8B-B14F-4D97-AF65-F5344CB8AC3E}">
        <p14:creationId xmlns:p14="http://schemas.microsoft.com/office/powerpoint/2010/main" val="16867940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3"/>
          <p:cNvSpPr>
            <a:spLocks noGrp="1" noChangeArrowheads="1"/>
          </p:cNvSpPr>
          <p:nvPr>
            <p:ph type="body" idx="1"/>
          </p:nvPr>
        </p:nvSpPr>
        <p:spPr>
          <a:xfrm>
            <a:off x="393192" y="1143000"/>
            <a:ext cx="4900979" cy="5339080"/>
          </a:xfrm>
        </p:spPr>
        <p:txBody>
          <a:bodyPr/>
          <a:lstStyle/>
          <a:p>
            <a:pPr marL="0" indent="0" eaLnBrk="1" hangingPunct="1">
              <a:defRPr/>
            </a:pPr>
            <a:r>
              <a:rPr lang="en-US" dirty="0">
                <a:latin typeface="Arial Narrow" charset="0"/>
                <a:cs typeface="+mn-cs"/>
              </a:rPr>
              <a:t>Minimum internal cooking temperature:</a:t>
            </a:r>
          </a:p>
          <a:p>
            <a:pPr marL="0" indent="0" eaLnBrk="1" hangingPunct="1">
              <a:defRPr/>
            </a:pPr>
            <a:r>
              <a:rPr lang="en-US" dirty="0" smtClean="0">
                <a:latin typeface="Arial Narrow" charset="0"/>
                <a:cs typeface="+mn-cs"/>
              </a:rPr>
              <a:t>145</a:t>
            </a:r>
            <a:r>
              <a:rPr lang="en-US" dirty="0" smtClean="0">
                <a:solidFill>
                  <a:srgbClr val="1E5298"/>
                </a:solidFill>
              </a:rPr>
              <a:t>˚F</a:t>
            </a:r>
            <a:r>
              <a:rPr lang="en-US" dirty="0" smtClean="0">
                <a:latin typeface="Arial Narrow" charset="0"/>
                <a:cs typeface="+mn-cs"/>
              </a:rPr>
              <a:t> </a:t>
            </a:r>
            <a:r>
              <a:rPr lang="en-US" dirty="0">
                <a:latin typeface="Arial Narrow" charset="0"/>
                <a:cs typeface="+mn-cs"/>
              </a:rPr>
              <a:t>(</a:t>
            </a:r>
            <a:r>
              <a:rPr lang="en-US" dirty="0" smtClean="0">
                <a:latin typeface="Arial Narrow" charset="0"/>
                <a:cs typeface="+mn-cs"/>
              </a:rPr>
              <a:t>63</a:t>
            </a:r>
            <a:r>
              <a:rPr lang="en-US" dirty="0" smtClean="0">
                <a:solidFill>
                  <a:srgbClr val="1E5298"/>
                </a:solidFill>
              </a:rPr>
              <a:t>˚F</a:t>
            </a:r>
            <a:r>
              <a:rPr lang="en-US" dirty="0" smtClean="0">
                <a:latin typeface="Arial Narrow" charset="0"/>
                <a:cs typeface="+mn-cs"/>
              </a:rPr>
              <a:t>) </a:t>
            </a:r>
            <a:r>
              <a:rPr lang="en-US" dirty="0">
                <a:latin typeface="Arial Narrow" charset="0"/>
                <a:cs typeface="+mn-cs"/>
              </a:rPr>
              <a:t>for </a:t>
            </a:r>
            <a:r>
              <a:rPr lang="en-US" dirty="0" smtClean="0">
                <a:latin typeface="Arial Narrow" charset="0"/>
                <a:cs typeface="+mn-cs"/>
              </a:rPr>
              <a:t>four </a:t>
            </a:r>
            <a:r>
              <a:rPr lang="en-US" dirty="0">
                <a:latin typeface="Arial Narrow" charset="0"/>
                <a:cs typeface="+mn-cs"/>
              </a:rPr>
              <a:t>minutes</a:t>
            </a:r>
          </a:p>
          <a:p>
            <a:pPr lvl="1" eaLnBrk="1" hangingPunct="1">
              <a:defRPr/>
            </a:pPr>
            <a:r>
              <a:rPr lang="en-US" dirty="0">
                <a:latin typeface="Arial Narrow" charset="0"/>
              </a:rPr>
              <a:t>Roasts of pork, beef, veal, and </a:t>
            </a:r>
            <a:r>
              <a:rPr lang="en-US" dirty="0" smtClean="0">
                <a:latin typeface="Arial Narrow" charset="0"/>
              </a:rPr>
              <a:t>lamb</a:t>
            </a:r>
            <a:endParaRPr lang="en-US" dirty="0">
              <a:latin typeface="Arial Narrow" charset="0"/>
            </a:endParaRPr>
          </a:p>
          <a:p>
            <a:pPr lvl="1" eaLnBrk="1" hangingPunct="1">
              <a:defRPr/>
            </a:pPr>
            <a:r>
              <a:rPr lang="en-US" dirty="0">
                <a:latin typeface="Arial Narrow" charset="0"/>
              </a:rPr>
              <a:t>Alternate cooking times/temperatures</a:t>
            </a:r>
          </a:p>
          <a:p>
            <a:pPr lvl="2" eaLnBrk="1" hangingPunct="1">
              <a:spcBef>
                <a:spcPts val="300"/>
              </a:spcBef>
              <a:tabLst>
                <a:tab pos="2517775" algn="l"/>
              </a:tabLst>
              <a:defRPr/>
            </a:pPr>
            <a:r>
              <a:rPr lang="en-US" dirty="0" smtClean="0">
                <a:latin typeface="Arial Narrow" charset="0"/>
              </a:rPr>
              <a:t>130</a:t>
            </a:r>
            <a:r>
              <a:rPr lang="en-US" dirty="0" smtClean="0">
                <a:solidFill>
                  <a:schemeClr val="tx1"/>
                </a:solidFill>
              </a:rPr>
              <a:t>˚</a:t>
            </a:r>
            <a:r>
              <a:rPr lang="en-US" dirty="0">
                <a:solidFill>
                  <a:schemeClr val="tx1"/>
                </a:solidFill>
              </a:rPr>
              <a:t>F</a:t>
            </a:r>
            <a:r>
              <a:rPr lang="en-US" dirty="0" smtClean="0">
                <a:latin typeface="Arial Narrow" charset="0"/>
              </a:rPr>
              <a:t> </a:t>
            </a:r>
            <a:r>
              <a:rPr lang="en-US" dirty="0">
                <a:latin typeface="Arial Narrow" charset="0"/>
              </a:rPr>
              <a:t>(</a:t>
            </a:r>
            <a:r>
              <a:rPr lang="en-US" dirty="0" smtClean="0">
                <a:latin typeface="Arial Narrow" charset="0"/>
              </a:rPr>
              <a:t>54</a:t>
            </a:r>
            <a:r>
              <a:rPr lang="en-US" dirty="0" smtClean="0">
                <a:solidFill>
                  <a:schemeClr val="tx1"/>
                </a:solidFill>
              </a:rPr>
              <a:t>˚C</a:t>
            </a:r>
            <a:r>
              <a:rPr lang="en-US" dirty="0" smtClean="0">
                <a:latin typeface="Arial Narrow" charset="0"/>
              </a:rPr>
              <a:t>)</a:t>
            </a:r>
            <a:r>
              <a:rPr lang="en-US" dirty="0">
                <a:latin typeface="Arial Narrow" charset="0"/>
              </a:rPr>
              <a:t>	112 minutes</a:t>
            </a:r>
          </a:p>
          <a:p>
            <a:pPr lvl="2" eaLnBrk="1" hangingPunct="1">
              <a:spcBef>
                <a:spcPts val="300"/>
              </a:spcBef>
              <a:tabLst>
                <a:tab pos="2517775" algn="l"/>
              </a:tabLst>
              <a:defRPr/>
            </a:pPr>
            <a:r>
              <a:rPr lang="en-US" dirty="0" smtClean="0">
                <a:latin typeface="Arial Narrow" charset="0"/>
              </a:rPr>
              <a:t>131</a:t>
            </a:r>
            <a:r>
              <a:rPr lang="en-US" dirty="0" smtClean="0">
                <a:solidFill>
                  <a:schemeClr val="tx1"/>
                </a:solidFill>
              </a:rPr>
              <a:t>˚</a:t>
            </a:r>
            <a:r>
              <a:rPr lang="en-US" dirty="0">
                <a:solidFill>
                  <a:schemeClr val="tx1"/>
                </a:solidFill>
              </a:rPr>
              <a:t>F</a:t>
            </a:r>
            <a:r>
              <a:rPr lang="en-US" dirty="0" smtClean="0">
                <a:latin typeface="Arial Narrow" charset="0"/>
              </a:rPr>
              <a:t> </a:t>
            </a:r>
            <a:r>
              <a:rPr lang="en-US" dirty="0">
                <a:latin typeface="Arial Narrow" charset="0"/>
              </a:rPr>
              <a:t>(</a:t>
            </a:r>
            <a:r>
              <a:rPr lang="en-US" dirty="0" smtClean="0">
                <a:latin typeface="Arial Narrow" charset="0"/>
              </a:rPr>
              <a:t>55</a:t>
            </a:r>
            <a:r>
              <a:rPr lang="en-US" dirty="0" smtClean="0">
                <a:solidFill>
                  <a:schemeClr val="tx1"/>
                </a:solidFill>
              </a:rPr>
              <a:t>˚</a:t>
            </a:r>
            <a:r>
              <a:rPr lang="en-US" dirty="0">
                <a:solidFill>
                  <a:schemeClr val="tx1"/>
                </a:solidFill>
              </a:rPr>
              <a:t>C</a:t>
            </a:r>
            <a:r>
              <a:rPr lang="en-US" dirty="0" smtClean="0">
                <a:latin typeface="Arial Narrow" charset="0"/>
              </a:rPr>
              <a:t>)</a:t>
            </a:r>
            <a:r>
              <a:rPr lang="en-US" dirty="0">
                <a:latin typeface="Arial Narrow" charset="0"/>
              </a:rPr>
              <a:t>	</a:t>
            </a:r>
            <a:r>
              <a:rPr lang="en-US" dirty="0" smtClean="0">
                <a:latin typeface="Arial Narrow" charset="0"/>
              </a:rPr>
              <a:t> 89 </a:t>
            </a:r>
            <a:r>
              <a:rPr lang="en-US" dirty="0">
                <a:latin typeface="Arial Narrow" charset="0"/>
              </a:rPr>
              <a:t>minutes</a:t>
            </a:r>
          </a:p>
          <a:p>
            <a:pPr lvl="2" eaLnBrk="1" hangingPunct="1">
              <a:spcBef>
                <a:spcPts val="300"/>
              </a:spcBef>
              <a:tabLst>
                <a:tab pos="2517775" algn="l"/>
              </a:tabLst>
              <a:defRPr/>
            </a:pPr>
            <a:r>
              <a:rPr lang="en-US" dirty="0" smtClean="0">
                <a:latin typeface="Arial Narrow" charset="0"/>
              </a:rPr>
              <a:t>133</a:t>
            </a:r>
            <a:r>
              <a:rPr lang="en-US" dirty="0" smtClean="0">
                <a:solidFill>
                  <a:schemeClr val="tx1"/>
                </a:solidFill>
              </a:rPr>
              <a:t>˚</a:t>
            </a:r>
            <a:r>
              <a:rPr lang="en-US" dirty="0">
                <a:solidFill>
                  <a:schemeClr val="tx1"/>
                </a:solidFill>
              </a:rPr>
              <a:t>F</a:t>
            </a:r>
            <a:r>
              <a:rPr lang="en-US" dirty="0" smtClean="0">
                <a:latin typeface="Arial Narrow" charset="0"/>
              </a:rPr>
              <a:t> </a:t>
            </a:r>
            <a:r>
              <a:rPr lang="en-US" dirty="0">
                <a:latin typeface="Arial Narrow" charset="0"/>
              </a:rPr>
              <a:t>(</a:t>
            </a:r>
            <a:r>
              <a:rPr lang="en-US" dirty="0" smtClean="0">
                <a:latin typeface="Arial Narrow" charset="0"/>
              </a:rPr>
              <a:t>56</a:t>
            </a:r>
            <a:r>
              <a:rPr lang="en-US" dirty="0" smtClean="0">
                <a:solidFill>
                  <a:schemeClr val="tx1"/>
                </a:solidFill>
              </a:rPr>
              <a:t>˚</a:t>
            </a:r>
            <a:r>
              <a:rPr lang="en-US" dirty="0">
                <a:solidFill>
                  <a:schemeClr val="tx1"/>
                </a:solidFill>
              </a:rPr>
              <a:t>C</a:t>
            </a:r>
            <a:r>
              <a:rPr lang="en-US" dirty="0" smtClean="0">
                <a:latin typeface="Arial Narrow" charset="0"/>
              </a:rPr>
              <a:t>)</a:t>
            </a:r>
            <a:r>
              <a:rPr lang="en-US" dirty="0">
                <a:latin typeface="Arial Narrow" charset="0"/>
              </a:rPr>
              <a:t>	</a:t>
            </a:r>
            <a:r>
              <a:rPr lang="en-US" dirty="0" smtClean="0">
                <a:latin typeface="Arial Narrow" charset="0"/>
              </a:rPr>
              <a:t> 56 </a:t>
            </a:r>
            <a:r>
              <a:rPr lang="en-US" dirty="0">
                <a:latin typeface="Arial Narrow" charset="0"/>
              </a:rPr>
              <a:t>minutes</a:t>
            </a:r>
          </a:p>
          <a:p>
            <a:pPr lvl="2" eaLnBrk="1" hangingPunct="1">
              <a:spcBef>
                <a:spcPts val="300"/>
              </a:spcBef>
              <a:tabLst>
                <a:tab pos="2517775" algn="l"/>
              </a:tabLst>
              <a:defRPr/>
            </a:pPr>
            <a:r>
              <a:rPr lang="en-US" dirty="0" smtClean="0">
                <a:latin typeface="Arial Narrow" charset="0"/>
              </a:rPr>
              <a:t>135</a:t>
            </a:r>
            <a:r>
              <a:rPr lang="en-US" dirty="0" smtClean="0">
                <a:solidFill>
                  <a:schemeClr val="tx1"/>
                </a:solidFill>
              </a:rPr>
              <a:t>˚</a:t>
            </a:r>
            <a:r>
              <a:rPr lang="en-US" dirty="0">
                <a:solidFill>
                  <a:schemeClr val="tx1"/>
                </a:solidFill>
              </a:rPr>
              <a:t>F</a:t>
            </a:r>
            <a:r>
              <a:rPr lang="en-US" dirty="0" smtClean="0">
                <a:latin typeface="Arial Narrow" charset="0"/>
              </a:rPr>
              <a:t> </a:t>
            </a:r>
            <a:r>
              <a:rPr lang="en-US" dirty="0">
                <a:latin typeface="Arial Narrow" charset="0"/>
              </a:rPr>
              <a:t>(</a:t>
            </a:r>
            <a:r>
              <a:rPr lang="en-US" dirty="0" smtClean="0">
                <a:latin typeface="Arial Narrow" charset="0"/>
              </a:rPr>
              <a:t>57</a:t>
            </a:r>
            <a:r>
              <a:rPr lang="en-US" dirty="0" smtClean="0">
                <a:solidFill>
                  <a:schemeClr val="tx1"/>
                </a:solidFill>
              </a:rPr>
              <a:t>˚</a:t>
            </a:r>
            <a:r>
              <a:rPr lang="en-US" dirty="0">
                <a:solidFill>
                  <a:schemeClr val="tx1"/>
                </a:solidFill>
              </a:rPr>
              <a:t>C</a:t>
            </a:r>
            <a:r>
              <a:rPr lang="en-US" dirty="0" smtClean="0">
                <a:latin typeface="Arial Narrow" charset="0"/>
              </a:rPr>
              <a:t>)</a:t>
            </a:r>
            <a:r>
              <a:rPr lang="en-US" dirty="0">
                <a:latin typeface="Arial Narrow" charset="0"/>
              </a:rPr>
              <a:t>	</a:t>
            </a:r>
            <a:r>
              <a:rPr lang="en-US" dirty="0" smtClean="0">
                <a:latin typeface="Arial Narrow" charset="0"/>
              </a:rPr>
              <a:t> 36 </a:t>
            </a:r>
            <a:r>
              <a:rPr lang="en-US" dirty="0">
                <a:latin typeface="Arial Narrow" charset="0"/>
              </a:rPr>
              <a:t>minutes</a:t>
            </a:r>
          </a:p>
          <a:p>
            <a:pPr lvl="2" eaLnBrk="1" hangingPunct="1">
              <a:spcBef>
                <a:spcPts val="300"/>
              </a:spcBef>
              <a:tabLst>
                <a:tab pos="2517775" algn="l"/>
              </a:tabLst>
              <a:defRPr/>
            </a:pPr>
            <a:r>
              <a:rPr lang="en-US" dirty="0" smtClean="0">
                <a:latin typeface="Arial Narrow" charset="0"/>
              </a:rPr>
              <a:t>136</a:t>
            </a:r>
            <a:r>
              <a:rPr lang="en-US" dirty="0" smtClean="0">
                <a:solidFill>
                  <a:schemeClr val="tx1"/>
                </a:solidFill>
              </a:rPr>
              <a:t>˚</a:t>
            </a:r>
            <a:r>
              <a:rPr lang="en-US" dirty="0">
                <a:solidFill>
                  <a:schemeClr val="tx1"/>
                </a:solidFill>
              </a:rPr>
              <a:t>F</a:t>
            </a:r>
            <a:r>
              <a:rPr lang="en-US" dirty="0" smtClean="0">
                <a:latin typeface="Arial Narrow" charset="0"/>
              </a:rPr>
              <a:t> </a:t>
            </a:r>
            <a:r>
              <a:rPr lang="en-US" dirty="0">
                <a:latin typeface="Arial Narrow" charset="0"/>
              </a:rPr>
              <a:t>(</a:t>
            </a:r>
            <a:r>
              <a:rPr lang="en-US" dirty="0" smtClean="0">
                <a:latin typeface="Arial Narrow" charset="0"/>
              </a:rPr>
              <a:t>58</a:t>
            </a:r>
            <a:r>
              <a:rPr lang="en-US" dirty="0" smtClean="0">
                <a:solidFill>
                  <a:schemeClr val="tx1"/>
                </a:solidFill>
              </a:rPr>
              <a:t>˚</a:t>
            </a:r>
            <a:r>
              <a:rPr lang="en-US" dirty="0">
                <a:solidFill>
                  <a:schemeClr val="tx1"/>
                </a:solidFill>
              </a:rPr>
              <a:t>C</a:t>
            </a:r>
            <a:r>
              <a:rPr lang="en-US" dirty="0" smtClean="0">
                <a:latin typeface="Arial Narrow" charset="0"/>
              </a:rPr>
              <a:t>)</a:t>
            </a:r>
            <a:r>
              <a:rPr lang="en-US" dirty="0">
                <a:latin typeface="Arial Narrow" charset="0"/>
              </a:rPr>
              <a:t>	</a:t>
            </a:r>
            <a:r>
              <a:rPr lang="en-US" dirty="0" smtClean="0">
                <a:latin typeface="Arial Narrow" charset="0"/>
              </a:rPr>
              <a:t> 28 minutes</a:t>
            </a:r>
          </a:p>
          <a:p>
            <a:pPr lvl="2" eaLnBrk="1" hangingPunct="1">
              <a:spcBef>
                <a:spcPts val="300"/>
              </a:spcBef>
              <a:tabLst>
                <a:tab pos="2517775" algn="l"/>
              </a:tabLst>
            </a:pPr>
            <a:r>
              <a:rPr lang="en-US" dirty="0" smtClean="0">
                <a:latin typeface="Arial Narrow" charset="0"/>
              </a:rPr>
              <a:t>138</a:t>
            </a:r>
            <a:r>
              <a:rPr lang="en-US" dirty="0" smtClean="0">
                <a:solidFill>
                  <a:schemeClr val="tx1"/>
                </a:solidFill>
              </a:rPr>
              <a:t>˚</a:t>
            </a:r>
            <a:r>
              <a:rPr lang="en-US" dirty="0">
                <a:solidFill>
                  <a:schemeClr val="tx1"/>
                </a:solidFill>
              </a:rPr>
              <a:t>F</a:t>
            </a:r>
            <a:r>
              <a:rPr lang="en-US" dirty="0" smtClean="0">
                <a:latin typeface="Arial Narrow" charset="0"/>
              </a:rPr>
              <a:t> (59</a:t>
            </a:r>
            <a:r>
              <a:rPr lang="en-US" dirty="0" smtClean="0">
                <a:solidFill>
                  <a:schemeClr val="tx1"/>
                </a:solidFill>
              </a:rPr>
              <a:t>˚</a:t>
            </a:r>
            <a:r>
              <a:rPr lang="en-US" dirty="0">
                <a:solidFill>
                  <a:schemeClr val="tx1"/>
                </a:solidFill>
              </a:rPr>
              <a:t>C</a:t>
            </a:r>
            <a:r>
              <a:rPr lang="en-US" dirty="0" smtClean="0">
                <a:latin typeface="Arial Narrow" charset="0"/>
              </a:rPr>
              <a:t>)</a:t>
            </a:r>
            <a:r>
              <a:rPr lang="en-US" dirty="0">
                <a:latin typeface="Arial Narrow" charset="0"/>
              </a:rPr>
              <a:t>	</a:t>
            </a:r>
            <a:r>
              <a:rPr lang="en-US" dirty="0" smtClean="0">
                <a:latin typeface="Arial Narrow" charset="0"/>
              </a:rPr>
              <a:t> 18 </a:t>
            </a:r>
            <a:r>
              <a:rPr lang="en-US" dirty="0">
                <a:latin typeface="Arial Narrow" charset="0"/>
              </a:rPr>
              <a:t>minutes</a:t>
            </a:r>
          </a:p>
          <a:p>
            <a:pPr lvl="2" eaLnBrk="1" hangingPunct="1">
              <a:spcBef>
                <a:spcPts val="300"/>
              </a:spcBef>
              <a:tabLst>
                <a:tab pos="2517775" algn="l"/>
              </a:tabLst>
            </a:pPr>
            <a:r>
              <a:rPr lang="en-US" dirty="0" smtClean="0">
                <a:latin typeface="Arial Narrow" charset="0"/>
              </a:rPr>
              <a:t>140</a:t>
            </a:r>
            <a:r>
              <a:rPr lang="en-US" dirty="0" smtClean="0">
                <a:solidFill>
                  <a:schemeClr val="tx1"/>
                </a:solidFill>
              </a:rPr>
              <a:t>˚</a:t>
            </a:r>
            <a:r>
              <a:rPr lang="en-US" dirty="0">
                <a:solidFill>
                  <a:schemeClr val="tx1"/>
                </a:solidFill>
              </a:rPr>
              <a:t>F</a:t>
            </a:r>
            <a:r>
              <a:rPr lang="en-US" dirty="0" smtClean="0">
                <a:latin typeface="Arial Narrow" charset="0"/>
              </a:rPr>
              <a:t> </a:t>
            </a:r>
            <a:r>
              <a:rPr lang="en-US" dirty="0">
                <a:latin typeface="Arial Narrow" charset="0"/>
              </a:rPr>
              <a:t>(</a:t>
            </a:r>
            <a:r>
              <a:rPr lang="en-US" dirty="0" smtClean="0">
                <a:latin typeface="Arial Narrow" charset="0"/>
              </a:rPr>
              <a:t>60</a:t>
            </a:r>
            <a:r>
              <a:rPr lang="en-US" dirty="0" smtClean="0">
                <a:solidFill>
                  <a:schemeClr val="tx1"/>
                </a:solidFill>
              </a:rPr>
              <a:t>˚</a:t>
            </a:r>
            <a:r>
              <a:rPr lang="en-US" dirty="0">
                <a:solidFill>
                  <a:schemeClr val="tx1"/>
                </a:solidFill>
              </a:rPr>
              <a:t>C</a:t>
            </a:r>
            <a:r>
              <a:rPr lang="en-US" dirty="0" smtClean="0">
                <a:latin typeface="Arial Narrow" charset="0"/>
              </a:rPr>
              <a:t>)</a:t>
            </a:r>
            <a:r>
              <a:rPr lang="en-US" dirty="0">
                <a:latin typeface="Arial Narrow" charset="0"/>
              </a:rPr>
              <a:t>	</a:t>
            </a:r>
            <a:r>
              <a:rPr lang="en-US" dirty="0" smtClean="0">
                <a:latin typeface="Arial Narrow" charset="0"/>
              </a:rPr>
              <a:t> 12 </a:t>
            </a:r>
            <a:r>
              <a:rPr lang="en-US" dirty="0">
                <a:latin typeface="Arial Narrow" charset="0"/>
              </a:rPr>
              <a:t>minutes</a:t>
            </a:r>
          </a:p>
          <a:p>
            <a:pPr lvl="2" eaLnBrk="1" hangingPunct="1">
              <a:spcBef>
                <a:spcPts val="300"/>
              </a:spcBef>
              <a:tabLst>
                <a:tab pos="2517775" algn="l"/>
              </a:tabLst>
            </a:pPr>
            <a:r>
              <a:rPr lang="en-US" dirty="0" smtClean="0">
                <a:latin typeface="Arial Narrow" charset="0"/>
              </a:rPr>
              <a:t>142</a:t>
            </a:r>
            <a:r>
              <a:rPr lang="en-US" dirty="0" smtClean="0">
                <a:solidFill>
                  <a:schemeClr val="tx1"/>
                </a:solidFill>
              </a:rPr>
              <a:t>˚</a:t>
            </a:r>
            <a:r>
              <a:rPr lang="en-US" dirty="0">
                <a:solidFill>
                  <a:schemeClr val="tx1"/>
                </a:solidFill>
              </a:rPr>
              <a:t>F</a:t>
            </a:r>
            <a:r>
              <a:rPr lang="en-US" dirty="0" smtClean="0">
                <a:latin typeface="Arial Narrow" charset="0"/>
              </a:rPr>
              <a:t> </a:t>
            </a:r>
            <a:r>
              <a:rPr lang="en-US" dirty="0">
                <a:latin typeface="Arial Narrow" charset="0"/>
              </a:rPr>
              <a:t>(</a:t>
            </a:r>
            <a:r>
              <a:rPr lang="en-US" dirty="0" smtClean="0">
                <a:latin typeface="Arial Narrow" charset="0"/>
              </a:rPr>
              <a:t>61</a:t>
            </a:r>
            <a:r>
              <a:rPr lang="en-US" dirty="0" smtClean="0">
                <a:solidFill>
                  <a:schemeClr val="tx1"/>
                </a:solidFill>
              </a:rPr>
              <a:t>˚</a:t>
            </a:r>
            <a:r>
              <a:rPr lang="en-US" dirty="0">
                <a:solidFill>
                  <a:schemeClr val="tx1"/>
                </a:solidFill>
              </a:rPr>
              <a:t>C</a:t>
            </a:r>
            <a:r>
              <a:rPr lang="en-US" dirty="0" smtClean="0">
                <a:latin typeface="Arial Narrow" charset="0"/>
              </a:rPr>
              <a:t>)</a:t>
            </a:r>
            <a:r>
              <a:rPr lang="en-US" dirty="0">
                <a:latin typeface="Arial Narrow" charset="0"/>
              </a:rPr>
              <a:t>	</a:t>
            </a:r>
            <a:r>
              <a:rPr lang="en-US" dirty="0" smtClean="0">
                <a:latin typeface="Arial Narrow" charset="0"/>
              </a:rPr>
              <a:t>  8 </a:t>
            </a:r>
            <a:r>
              <a:rPr lang="en-US" dirty="0">
                <a:latin typeface="Arial Narrow" charset="0"/>
              </a:rPr>
              <a:t>minutes</a:t>
            </a:r>
          </a:p>
          <a:p>
            <a:pPr lvl="2" eaLnBrk="1" hangingPunct="1">
              <a:spcBef>
                <a:spcPts val="300"/>
              </a:spcBef>
              <a:tabLst>
                <a:tab pos="2517775" algn="l"/>
              </a:tabLst>
            </a:pPr>
            <a:r>
              <a:rPr lang="en-US" dirty="0" smtClean="0">
                <a:latin typeface="Arial Narrow" charset="0"/>
              </a:rPr>
              <a:t>144</a:t>
            </a:r>
            <a:r>
              <a:rPr lang="en-US" dirty="0" smtClean="0">
                <a:solidFill>
                  <a:schemeClr val="tx1"/>
                </a:solidFill>
              </a:rPr>
              <a:t>˚</a:t>
            </a:r>
            <a:r>
              <a:rPr lang="en-US" dirty="0">
                <a:solidFill>
                  <a:schemeClr val="tx1"/>
                </a:solidFill>
              </a:rPr>
              <a:t>F</a:t>
            </a:r>
            <a:r>
              <a:rPr lang="en-US" dirty="0" smtClean="0">
                <a:latin typeface="Arial Narrow" charset="0"/>
              </a:rPr>
              <a:t> </a:t>
            </a:r>
            <a:r>
              <a:rPr lang="en-US" dirty="0">
                <a:latin typeface="Arial Narrow" charset="0"/>
              </a:rPr>
              <a:t>(</a:t>
            </a:r>
            <a:r>
              <a:rPr lang="en-US" dirty="0" smtClean="0">
                <a:latin typeface="Arial Narrow" charset="0"/>
              </a:rPr>
              <a:t>62</a:t>
            </a:r>
            <a:r>
              <a:rPr lang="en-US" dirty="0" smtClean="0">
                <a:solidFill>
                  <a:schemeClr val="tx1"/>
                </a:solidFill>
              </a:rPr>
              <a:t>˚</a:t>
            </a:r>
            <a:r>
              <a:rPr lang="en-US" dirty="0">
                <a:solidFill>
                  <a:schemeClr val="tx1"/>
                </a:solidFill>
              </a:rPr>
              <a:t>C</a:t>
            </a:r>
            <a:r>
              <a:rPr lang="en-US" dirty="0" smtClean="0">
                <a:latin typeface="Arial Narrow" charset="0"/>
              </a:rPr>
              <a:t>)</a:t>
            </a:r>
            <a:r>
              <a:rPr lang="en-US" dirty="0">
                <a:latin typeface="Arial Narrow" charset="0"/>
              </a:rPr>
              <a:t>	</a:t>
            </a:r>
            <a:r>
              <a:rPr lang="en-US" dirty="0" smtClean="0">
                <a:latin typeface="Arial Narrow" charset="0"/>
              </a:rPr>
              <a:t>  5 minutes</a:t>
            </a:r>
            <a:endParaRPr lang="en-US" dirty="0">
              <a:latin typeface="Arial Narrow" charset="0"/>
            </a:endParaRPr>
          </a:p>
        </p:txBody>
      </p:sp>
      <p:sp>
        <p:nvSpPr>
          <p:cNvPr id="174083" name="Text Box 5"/>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6-14</a:t>
            </a:r>
          </a:p>
        </p:txBody>
      </p:sp>
      <p:sp>
        <p:nvSpPr>
          <p:cNvPr id="174084" name="Rectangle 7"/>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Cooking Requirements for Specific Food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768" y="1243013"/>
            <a:ext cx="2103120" cy="2103120"/>
          </a:xfrm>
          <a:prstGeom prst="rect">
            <a:avLst/>
          </a:prstGeom>
        </p:spPr>
      </p:pic>
    </p:spTree>
    <p:extLst>
      <p:ext uri="{BB962C8B-B14F-4D97-AF65-F5344CB8AC3E}">
        <p14:creationId xmlns:p14="http://schemas.microsoft.com/office/powerpoint/2010/main" val="35513120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3"/>
          <p:cNvSpPr>
            <a:spLocks noGrp="1" noChangeArrowheads="1"/>
          </p:cNvSpPr>
          <p:nvPr>
            <p:ph type="body" idx="1"/>
          </p:nvPr>
        </p:nvSpPr>
        <p:spPr>
          <a:xfrm>
            <a:off x="393192" y="1143000"/>
            <a:ext cx="5086350" cy="4983163"/>
          </a:xfrm>
        </p:spPr>
        <p:txBody>
          <a:bodyPr/>
          <a:lstStyle/>
          <a:p>
            <a:pPr marL="0" indent="0" eaLnBrk="1" hangingPunct="1">
              <a:defRPr/>
            </a:pPr>
            <a:r>
              <a:rPr lang="en-US" dirty="0">
                <a:latin typeface="Arial Narrow" charset="0"/>
                <a:cs typeface="+mn-cs"/>
              </a:rPr>
              <a:t>Minimum internal cooking temperature:</a:t>
            </a:r>
          </a:p>
          <a:p>
            <a:pPr marL="0" indent="0" eaLnBrk="1" hangingPunct="1">
              <a:defRPr/>
            </a:pPr>
            <a:r>
              <a:rPr lang="en-US" dirty="0" smtClean="0">
                <a:latin typeface="Arial Narrow" charset="0"/>
                <a:cs typeface="+mn-cs"/>
              </a:rPr>
              <a:t>135</a:t>
            </a:r>
            <a:r>
              <a:rPr lang="en-US" dirty="0" smtClean="0">
                <a:solidFill>
                  <a:srgbClr val="1E5298"/>
                </a:solidFill>
              </a:rPr>
              <a:t>˚</a:t>
            </a:r>
            <a:r>
              <a:rPr lang="en-US" dirty="0">
                <a:solidFill>
                  <a:srgbClr val="1E5298"/>
                </a:solidFill>
              </a:rPr>
              <a:t>F</a:t>
            </a:r>
            <a:r>
              <a:rPr lang="en-US" dirty="0" smtClean="0">
                <a:latin typeface="Arial Narrow" charset="0"/>
                <a:cs typeface="+mn-cs"/>
              </a:rPr>
              <a:t> </a:t>
            </a:r>
            <a:r>
              <a:rPr lang="en-US" dirty="0">
                <a:latin typeface="Arial Narrow" charset="0"/>
                <a:cs typeface="+mn-cs"/>
              </a:rPr>
              <a:t>(</a:t>
            </a:r>
            <a:r>
              <a:rPr lang="en-US" dirty="0" smtClean="0">
                <a:latin typeface="Arial Narrow" charset="0"/>
                <a:cs typeface="+mn-cs"/>
              </a:rPr>
              <a:t>57</a:t>
            </a:r>
            <a:r>
              <a:rPr lang="en-US" dirty="0" smtClean="0">
                <a:solidFill>
                  <a:srgbClr val="1E5298"/>
                </a:solidFill>
              </a:rPr>
              <a:t>˚C</a:t>
            </a:r>
            <a:r>
              <a:rPr lang="en-US" dirty="0" smtClean="0">
                <a:latin typeface="Arial Narrow" charset="0"/>
                <a:cs typeface="+mn-cs"/>
              </a:rPr>
              <a:t>) </a:t>
            </a:r>
            <a:endParaRPr lang="en-US" dirty="0">
              <a:latin typeface="Arial Narrow" charset="0"/>
              <a:cs typeface="+mn-cs"/>
            </a:endParaRPr>
          </a:p>
          <a:p>
            <a:pPr lvl="1" eaLnBrk="1" hangingPunct="1">
              <a:defRPr/>
            </a:pPr>
            <a:r>
              <a:rPr lang="en-US" dirty="0">
                <a:latin typeface="Arial Narrow" charset="0"/>
              </a:rPr>
              <a:t>Fruit, vegetables, grains (rice, pasta), and legumes (beans, refried beans) that will be hot-held for service</a:t>
            </a:r>
          </a:p>
          <a:p>
            <a:pPr marL="571500" lvl="1" indent="-457200" eaLnBrk="1" hangingPunct="1">
              <a:buFont typeface="Wingdings" charset="0"/>
              <a:buNone/>
              <a:defRPr/>
            </a:pPr>
            <a:endParaRPr lang="en-US" dirty="0">
              <a:latin typeface="Arial Narrow" charset="0"/>
            </a:endParaRPr>
          </a:p>
        </p:txBody>
      </p:sp>
      <p:sp>
        <p:nvSpPr>
          <p:cNvPr id="175107" name="Text Box 5"/>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6-15</a:t>
            </a:r>
          </a:p>
        </p:txBody>
      </p:sp>
      <p:sp>
        <p:nvSpPr>
          <p:cNvPr id="175108" name="Rectangle 7"/>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Cooking Requirements for Specific Food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768" y="1243013"/>
            <a:ext cx="2103120" cy="1402080"/>
          </a:xfrm>
          <a:prstGeom prst="rect">
            <a:avLst/>
          </a:prstGeom>
        </p:spPr>
      </p:pic>
    </p:spTree>
    <p:extLst>
      <p:ext uri="{BB962C8B-B14F-4D97-AF65-F5344CB8AC3E}">
        <p14:creationId xmlns:p14="http://schemas.microsoft.com/office/powerpoint/2010/main" val="38913212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3"/>
          <p:cNvSpPr>
            <a:spLocks noGrp="1" noChangeArrowheads="1"/>
          </p:cNvSpPr>
          <p:nvPr>
            <p:ph type="body" idx="1"/>
          </p:nvPr>
        </p:nvSpPr>
        <p:spPr>
          <a:xfrm>
            <a:off x="393191" y="1143000"/>
            <a:ext cx="5166233" cy="5407025"/>
          </a:xfrm>
        </p:spPr>
        <p:txBody>
          <a:bodyPr/>
          <a:lstStyle/>
          <a:p>
            <a:pPr marL="0" indent="0" eaLnBrk="1" hangingPunct="1">
              <a:lnSpc>
                <a:spcPct val="80000"/>
              </a:lnSpc>
              <a:defRPr/>
            </a:pPr>
            <a:r>
              <a:rPr lang="en-US" dirty="0">
                <a:latin typeface="Arial Narrow" charset="0"/>
                <a:cs typeface="+mn-cs"/>
              </a:rPr>
              <a:t>If partially cooking meat, seafood, poultry, or eggs or dishes containing these items:</a:t>
            </a:r>
          </a:p>
          <a:p>
            <a:pPr lvl="1" eaLnBrk="1" hangingPunct="1">
              <a:defRPr/>
            </a:pPr>
            <a:r>
              <a:rPr lang="en-US" dirty="0">
                <a:solidFill>
                  <a:srgbClr val="FF0000"/>
                </a:solidFill>
                <a:latin typeface="Arial Narrow" charset="0"/>
              </a:rPr>
              <a:t>NEVER</a:t>
            </a:r>
            <a:r>
              <a:rPr lang="en-US" dirty="0">
                <a:latin typeface="Arial Narrow" charset="0"/>
              </a:rPr>
              <a:t> cook the food longer than </a:t>
            </a:r>
            <a:br>
              <a:rPr lang="en-US" dirty="0">
                <a:latin typeface="Arial Narrow" charset="0"/>
              </a:rPr>
            </a:br>
            <a:r>
              <a:rPr lang="en-US" dirty="0">
                <a:latin typeface="Arial Narrow" charset="0"/>
              </a:rPr>
              <a:t>60 minutes during initial cooking</a:t>
            </a:r>
          </a:p>
          <a:p>
            <a:pPr lvl="1" eaLnBrk="1" hangingPunct="1">
              <a:defRPr/>
            </a:pPr>
            <a:r>
              <a:rPr lang="en-US" dirty="0">
                <a:latin typeface="Arial Narrow" charset="0"/>
              </a:rPr>
              <a:t>Cool the food immediately after </a:t>
            </a:r>
            <a:br>
              <a:rPr lang="en-US" dirty="0">
                <a:latin typeface="Arial Narrow" charset="0"/>
              </a:rPr>
            </a:br>
            <a:r>
              <a:rPr lang="en-US" dirty="0">
                <a:latin typeface="Arial Narrow" charset="0"/>
              </a:rPr>
              <a:t>initial cooking</a:t>
            </a:r>
          </a:p>
          <a:p>
            <a:pPr lvl="1" eaLnBrk="1" hangingPunct="1">
              <a:defRPr/>
            </a:pPr>
            <a:r>
              <a:rPr lang="en-US" dirty="0">
                <a:latin typeface="Arial Narrow" charset="0"/>
              </a:rPr>
              <a:t>Freeze or refrigerate the food </a:t>
            </a:r>
            <a:r>
              <a:rPr lang="en-US" dirty="0" smtClean="0">
                <a:latin typeface="Arial Narrow" charset="0"/>
              </a:rPr>
              <a:t>after cooling </a:t>
            </a:r>
            <a:endParaRPr lang="en-US" dirty="0">
              <a:latin typeface="Arial Narrow" charset="0"/>
            </a:endParaRPr>
          </a:p>
          <a:p>
            <a:pPr lvl="1" eaLnBrk="1" hangingPunct="1">
              <a:defRPr/>
            </a:pPr>
            <a:r>
              <a:rPr lang="en-US" dirty="0">
                <a:latin typeface="Arial Narrow" charset="0"/>
              </a:rPr>
              <a:t>Heat the food to </a:t>
            </a:r>
            <a:r>
              <a:rPr lang="en-US" dirty="0" smtClean="0">
                <a:latin typeface="Arial Narrow" charset="0"/>
              </a:rPr>
              <a:t>its required minimum internal temperature </a:t>
            </a:r>
            <a:r>
              <a:rPr lang="en-US" dirty="0">
                <a:latin typeface="Arial Narrow" charset="0"/>
              </a:rPr>
              <a:t>before selling or serving </a:t>
            </a:r>
            <a:endParaRPr lang="en-US" dirty="0" smtClean="0">
              <a:latin typeface="Arial Narrow" charset="0"/>
            </a:endParaRPr>
          </a:p>
          <a:p>
            <a:pPr lvl="1" eaLnBrk="1" hangingPunct="1">
              <a:defRPr/>
            </a:pPr>
            <a:r>
              <a:rPr lang="en-US" dirty="0" smtClean="0">
                <a:latin typeface="Arial Narrow" charset="0"/>
              </a:rPr>
              <a:t>Cool the food if it will not be served immediately or held for service</a:t>
            </a:r>
            <a:endParaRPr lang="en-US" dirty="0">
              <a:latin typeface="Arial Narrow" charset="0"/>
            </a:endParaRPr>
          </a:p>
        </p:txBody>
      </p:sp>
      <p:sp>
        <p:nvSpPr>
          <p:cNvPr id="178179" name="Text Box 4"/>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6-16</a:t>
            </a:r>
          </a:p>
        </p:txBody>
      </p:sp>
      <p:sp>
        <p:nvSpPr>
          <p:cNvPr id="178181" name="Rectangle 7"/>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Partial Cooking During Preparation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768" y="1228408"/>
            <a:ext cx="2103120" cy="1402080"/>
          </a:xfrm>
          <a:prstGeom prst="rect">
            <a:avLst/>
          </a:prstGeom>
        </p:spPr>
      </p:pic>
    </p:spTree>
    <p:extLst>
      <p:ext uri="{BB962C8B-B14F-4D97-AF65-F5344CB8AC3E}">
        <p14:creationId xmlns:p14="http://schemas.microsoft.com/office/powerpoint/2010/main" val="22687977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3"/>
          <p:cNvSpPr>
            <a:spLocks noGrp="1" noChangeArrowheads="1"/>
          </p:cNvSpPr>
          <p:nvPr>
            <p:ph type="body" idx="1"/>
          </p:nvPr>
        </p:nvSpPr>
        <p:spPr>
          <a:xfrm>
            <a:off x="393192" y="1143000"/>
            <a:ext cx="4981575" cy="4914900"/>
          </a:xfrm>
        </p:spPr>
        <p:txBody>
          <a:bodyPr/>
          <a:lstStyle/>
          <a:p>
            <a:pPr marL="0" indent="0" eaLnBrk="1" hangingPunct="1">
              <a:buFont typeface="Wingdings" pitchFamily="2" charset="2"/>
              <a:buNone/>
              <a:defRPr/>
            </a:pPr>
            <a:r>
              <a:rPr lang="en-US" dirty="0" smtClean="0">
                <a:ea typeface="+mn-ea"/>
                <a:cs typeface="+mn-cs"/>
              </a:rPr>
              <a:t>If your menu includes raw or undercooked TCS items, you must:</a:t>
            </a:r>
          </a:p>
          <a:p>
            <a:pPr lvl="1" eaLnBrk="1" hangingPunct="1">
              <a:buFont typeface="Wingdings" pitchFamily="2" charset="2"/>
              <a:buChar char="l"/>
              <a:defRPr/>
            </a:pPr>
            <a:r>
              <a:rPr lang="en-US" dirty="0" smtClean="0"/>
              <a:t>Note it on the menu next to the items</a:t>
            </a:r>
          </a:p>
          <a:p>
            <a:pPr lvl="2" eaLnBrk="1" hangingPunct="1">
              <a:buFont typeface="Courier New" pitchFamily="49" charset="0"/>
              <a:buChar char="o"/>
              <a:defRPr/>
            </a:pPr>
            <a:r>
              <a:rPr lang="en-US" dirty="0"/>
              <a:t>A</a:t>
            </a:r>
            <a:r>
              <a:rPr lang="en-US" dirty="0" smtClean="0"/>
              <a:t>sterisk the item</a:t>
            </a:r>
          </a:p>
          <a:p>
            <a:pPr lvl="2" eaLnBrk="1" hangingPunct="1">
              <a:buFont typeface="Courier New" pitchFamily="49" charset="0"/>
              <a:buChar char="o"/>
              <a:defRPr/>
            </a:pPr>
            <a:r>
              <a:rPr lang="en-US" dirty="0" smtClean="0"/>
              <a:t>Place a footnote at the menu bottom indicating the item is raw, undercooked, or contains raw or undercooked ingredients</a:t>
            </a:r>
          </a:p>
          <a:p>
            <a:pPr lvl="1" eaLnBrk="1" hangingPunct="1">
              <a:buFont typeface="Wingdings" pitchFamily="2" charset="2"/>
              <a:buChar char="l"/>
              <a:defRPr/>
            </a:pPr>
            <a:r>
              <a:rPr lang="en-US" dirty="0" smtClean="0"/>
              <a:t>Advise customers who order this food of the increased risk of foodborne illness</a:t>
            </a:r>
          </a:p>
          <a:p>
            <a:pPr lvl="2" eaLnBrk="1" hangingPunct="1">
              <a:buFont typeface="Courier New" pitchFamily="49" charset="0"/>
              <a:buChar char="o"/>
              <a:defRPr/>
            </a:pPr>
            <a:r>
              <a:rPr lang="en-US" dirty="0" smtClean="0"/>
              <a:t>Post a notice in the menu</a:t>
            </a:r>
          </a:p>
          <a:p>
            <a:pPr lvl="2" eaLnBrk="1" hangingPunct="1">
              <a:buFont typeface="Courier New" pitchFamily="49" charset="0"/>
              <a:buChar char="o"/>
              <a:defRPr/>
            </a:pPr>
            <a:r>
              <a:rPr lang="en-US" dirty="0" smtClean="0"/>
              <a:t>Provide this information using brochures, table tents, or signs</a:t>
            </a:r>
          </a:p>
          <a:p>
            <a:pPr marL="571500" lvl="1" indent="-457200" eaLnBrk="1" hangingPunct="1">
              <a:buFont typeface="Wingdings" pitchFamily="2" charset="2"/>
              <a:buNone/>
              <a:defRPr/>
            </a:pPr>
            <a:endParaRPr lang="en-US" dirty="0" smtClean="0"/>
          </a:p>
        </p:txBody>
      </p:sp>
      <p:sp>
        <p:nvSpPr>
          <p:cNvPr id="179203" name="Text Box 8"/>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6-17</a:t>
            </a:r>
          </a:p>
        </p:txBody>
      </p:sp>
      <p:sp>
        <p:nvSpPr>
          <p:cNvPr id="179204" name="Rectangle 10"/>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Consumer Advisories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8720" y="1244343"/>
            <a:ext cx="2106168" cy="1838331"/>
          </a:xfrm>
          <a:prstGeom prst="rect">
            <a:avLst/>
          </a:prstGeom>
        </p:spPr>
      </p:pic>
    </p:spTree>
    <p:extLst>
      <p:ext uri="{BB962C8B-B14F-4D97-AF65-F5344CB8AC3E}">
        <p14:creationId xmlns:p14="http://schemas.microsoft.com/office/powerpoint/2010/main" val="38685544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3"/>
          <p:cNvSpPr>
            <a:spLocks noGrp="1" noChangeArrowheads="1"/>
          </p:cNvSpPr>
          <p:nvPr>
            <p:ph type="body" idx="1"/>
          </p:nvPr>
        </p:nvSpPr>
        <p:spPr>
          <a:xfrm>
            <a:off x="393192" y="1143000"/>
            <a:ext cx="5021262" cy="4953000"/>
          </a:xfrm>
        </p:spPr>
        <p:txBody>
          <a:bodyPr/>
          <a:lstStyle/>
          <a:p>
            <a:pPr marL="0" indent="0" eaLnBrk="1" hangingPunct="1">
              <a:defRPr/>
            </a:pPr>
            <a:r>
              <a:rPr lang="en-US" dirty="0">
                <a:latin typeface="Arial Narrow" charset="0"/>
                <a:cs typeface="+mn-cs"/>
              </a:rPr>
              <a:t>The FDA advises against offering these items on a children</a:t>
            </a:r>
            <a:r>
              <a:rPr lang="ja-JP" altLang="en-US" dirty="0">
                <a:latin typeface="Arial Narrow" charset="0"/>
                <a:cs typeface="+mn-cs"/>
              </a:rPr>
              <a:t>’</a:t>
            </a:r>
            <a:r>
              <a:rPr lang="en-US" dirty="0">
                <a:latin typeface="Arial Narrow" charset="0"/>
                <a:cs typeface="+mn-cs"/>
              </a:rPr>
              <a:t>s menu if they are raw or undercooked:</a:t>
            </a:r>
          </a:p>
          <a:p>
            <a:pPr lvl="1" eaLnBrk="1" hangingPunct="1">
              <a:defRPr/>
            </a:pPr>
            <a:r>
              <a:rPr lang="en-US" dirty="0">
                <a:latin typeface="Arial Narrow" charset="0"/>
              </a:rPr>
              <a:t>Meat</a:t>
            </a:r>
          </a:p>
          <a:p>
            <a:pPr lvl="1" eaLnBrk="1" hangingPunct="1">
              <a:defRPr/>
            </a:pPr>
            <a:r>
              <a:rPr lang="en-US" dirty="0">
                <a:latin typeface="Arial Narrow" charset="0"/>
              </a:rPr>
              <a:t>Poultry</a:t>
            </a:r>
          </a:p>
          <a:p>
            <a:pPr lvl="1" eaLnBrk="1" hangingPunct="1">
              <a:defRPr/>
            </a:pPr>
            <a:r>
              <a:rPr lang="en-US" dirty="0">
                <a:latin typeface="Arial Narrow" charset="0"/>
              </a:rPr>
              <a:t>Seafood</a:t>
            </a:r>
          </a:p>
          <a:p>
            <a:pPr lvl="1" eaLnBrk="1" hangingPunct="1">
              <a:defRPr/>
            </a:pPr>
            <a:r>
              <a:rPr lang="en-US" dirty="0">
                <a:latin typeface="Arial Narrow" charset="0"/>
              </a:rPr>
              <a:t>Eggs</a:t>
            </a:r>
          </a:p>
          <a:p>
            <a:pPr marL="571500" lvl="1" indent="-457200" eaLnBrk="1" hangingPunct="1">
              <a:buFont typeface="Wingdings" charset="0"/>
              <a:buNone/>
              <a:defRPr/>
            </a:pPr>
            <a:endParaRPr lang="en-US" dirty="0">
              <a:latin typeface="Arial Narrow" charset="0"/>
            </a:endParaRPr>
          </a:p>
        </p:txBody>
      </p:sp>
      <p:sp>
        <p:nvSpPr>
          <p:cNvPr id="180227" name="Text Box 5"/>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6-18</a:t>
            </a:r>
          </a:p>
        </p:txBody>
      </p:sp>
      <p:sp>
        <p:nvSpPr>
          <p:cNvPr id="180228" name="Rectangle 7"/>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Consumer Advisories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8720" y="1244343"/>
            <a:ext cx="2106168" cy="1838331"/>
          </a:xfrm>
          <a:prstGeom prst="rect">
            <a:avLst/>
          </a:prstGeom>
        </p:spPr>
      </p:pic>
    </p:spTree>
    <p:extLst>
      <p:ext uri="{BB962C8B-B14F-4D97-AF65-F5344CB8AC3E}">
        <p14:creationId xmlns:p14="http://schemas.microsoft.com/office/powerpoint/2010/main" val="3642287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3"/>
          <p:cNvSpPr>
            <a:spLocks noGrp="1" noChangeArrowheads="1"/>
          </p:cNvSpPr>
          <p:nvPr>
            <p:ph type="body" idx="1"/>
          </p:nvPr>
        </p:nvSpPr>
        <p:spPr>
          <a:xfrm>
            <a:off x="393192" y="1143000"/>
            <a:ext cx="5702056" cy="4341812"/>
          </a:xfrm>
        </p:spPr>
        <p:txBody>
          <a:bodyPr/>
          <a:lstStyle/>
          <a:p>
            <a:pPr marL="0" indent="0" eaLnBrk="1" hangingPunct="1">
              <a:defRPr/>
            </a:pPr>
            <a:r>
              <a:rPr lang="en-US" dirty="0" smtClean="0">
                <a:solidFill>
                  <a:schemeClr val="accent2"/>
                </a:solidFill>
                <a:latin typeface="Arial Narrow" charset="0"/>
                <a:cs typeface="+mn-cs"/>
              </a:rPr>
              <a:t>NEVER</a:t>
            </a:r>
            <a:r>
              <a:rPr lang="en-US" dirty="0" smtClean="0">
                <a:latin typeface="Arial Narrow" charset="0"/>
                <a:cs typeface="+mn-cs"/>
              </a:rPr>
              <a:t> </a:t>
            </a:r>
            <a:r>
              <a:rPr lang="en-US" dirty="0">
                <a:latin typeface="Arial Narrow" charset="0"/>
                <a:cs typeface="+mn-cs"/>
              </a:rPr>
              <a:t>serve:</a:t>
            </a:r>
          </a:p>
          <a:p>
            <a:pPr lvl="1" eaLnBrk="1" hangingPunct="1">
              <a:defRPr/>
            </a:pPr>
            <a:r>
              <a:rPr lang="en-US" dirty="0">
                <a:latin typeface="Arial Narrow" charset="0"/>
              </a:rPr>
              <a:t>Raw seed sprouts</a:t>
            </a:r>
          </a:p>
          <a:p>
            <a:pPr lvl="1" eaLnBrk="1" hangingPunct="1">
              <a:defRPr/>
            </a:pPr>
            <a:r>
              <a:rPr lang="en-US" dirty="0">
                <a:latin typeface="Arial Narrow" charset="0"/>
              </a:rPr>
              <a:t>Raw or undercooked eggs, meat, or seafood</a:t>
            </a:r>
          </a:p>
          <a:p>
            <a:pPr lvl="2" eaLnBrk="1" hangingPunct="1">
              <a:defRPr/>
            </a:pPr>
            <a:r>
              <a:rPr lang="en-US" dirty="0">
                <a:latin typeface="Arial Narrow" charset="0"/>
              </a:rPr>
              <a:t>Over-easy eggs</a:t>
            </a:r>
          </a:p>
          <a:p>
            <a:pPr lvl="2" eaLnBrk="1" hangingPunct="1">
              <a:defRPr/>
            </a:pPr>
            <a:r>
              <a:rPr lang="en-US" dirty="0">
                <a:latin typeface="Arial Narrow" charset="0"/>
              </a:rPr>
              <a:t>Raw oysters on the half shell</a:t>
            </a:r>
          </a:p>
          <a:p>
            <a:pPr lvl="2" eaLnBrk="1" hangingPunct="1">
              <a:defRPr/>
            </a:pPr>
            <a:r>
              <a:rPr lang="en-US" dirty="0">
                <a:latin typeface="Arial Narrow" charset="0"/>
              </a:rPr>
              <a:t>Rare hamburgers</a:t>
            </a:r>
          </a:p>
        </p:txBody>
      </p:sp>
      <p:sp>
        <p:nvSpPr>
          <p:cNvPr id="181251" name="Text Box 6"/>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6-19</a:t>
            </a:r>
          </a:p>
        </p:txBody>
      </p:sp>
      <p:sp>
        <p:nvSpPr>
          <p:cNvPr id="181252" name="Rectangle 8"/>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Operations That Mainly Serve High-Risk Populations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768" y="1243013"/>
            <a:ext cx="2103120" cy="1408176"/>
          </a:xfrm>
          <a:prstGeom prst="rect">
            <a:avLst/>
          </a:prstGeom>
        </p:spPr>
      </p:pic>
    </p:spTree>
    <p:extLst>
      <p:ext uri="{BB962C8B-B14F-4D97-AF65-F5344CB8AC3E}">
        <p14:creationId xmlns:p14="http://schemas.microsoft.com/office/powerpoint/2010/main" val="13940971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4"/>
          <p:cNvSpPr>
            <a:spLocks noGrp="1" noChangeArrowheads="1"/>
          </p:cNvSpPr>
          <p:nvPr>
            <p:ph type="body" idx="1"/>
          </p:nvPr>
        </p:nvSpPr>
        <p:spPr>
          <a:xfrm>
            <a:off x="393192" y="1143000"/>
            <a:ext cx="7214398" cy="4664872"/>
          </a:xfrm>
        </p:spPr>
        <p:txBody>
          <a:bodyPr/>
          <a:lstStyle/>
          <a:p>
            <a:pPr marL="0" indent="0" eaLnBrk="1" hangingPunct="1">
              <a:defRPr/>
            </a:pPr>
            <a:r>
              <a:rPr lang="en-US" dirty="0">
                <a:latin typeface="Arial Narrow" charset="0"/>
                <a:cs typeface="+mn-cs"/>
              </a:rPr>
              <a:t>Food and </a:t>
            </a:r>
            <a:r>
              <a:rPr lang="en-US" dirty="0" smtClean="0">
                <a:latin typeface="Arial Narrow" charset="0"/>
                <a:cs typeface="+mn-cs"/>
              </a:rPr>
              <a:t>color additives</a:t>
            </a:r>
            <a:r>
              <a:rPr lang="en-US" dirty="0">
                <a:latin typeface="Arial Narrow" charset="0"/>
                <a:cs typeface="+mn-cs"/>
              </a:rPr>
              <a:t>:</a:t>
            </a:r>
            <a:endParaRPr lang="en-US" i="1" dirty="0">
              <a:latin typeface="Arial Narrow" charset="0"/>
              <a:cs typeface="+mn-cs"/>
            </a:endParaRPr>
          </a:p>
          <a:p>
            <a:pPr lvl="1" eaLnBrk="1" hangingPunct="1">
              <a:defRPr/>
            </a:pPr>
            <a:r>
              <a:rPr lang="en-US" dirty="0">
                <a:latin typeface="Arial Narrow" charset="0"/>
              </a:rPr>
              <a:t>Only use additives approved by your local regulatory </a:t>
            </a:r>
            <a:r>
              <a:rPr lang="en-US" dirty="0" smtClean="0">
                <a:latin typeface="Arial Narrow" charset="0"/>
              </a:rPr>
              <a:t>authority</a:t>
            </a:r>
            <a:endParaRPr lang="en-US" dirty="0">
              <a:latin typeface="Arial Narrow" charset="0"/>
            </a:endParaRPr>
          </a:p>
          <a:p>
            <a:pPr lvl="1" eaLnBrk="1" hangingPunct="1">
              <a:defRPr/>
            </a:pPr>
            <a:r>
              <a:rPr lang="en-US" dirty="0" smtClean="0">
                <a:solidFill>
                  <a:schemeClr val="accent2"/>
                </a:solidFill>
                <a:latin typeface="Arial Narrow" charset="0"/>
              </a:rPr>
              <a:t>NEVER</a:t>
            </a:r>
            <a:r>
              <a:rPr lang="en-US" dirty="0" smtClean="0">
                <a:latin typeface="Arial Narrow" charset="0"/>
              </a:rPr>
              <a:t> </a:t>
            </a:r>
            <a:r>
              <a:rPr lang="en-US" dirty="0">
                <a:latin typeface="Arial Narrow" charset="0"/>
              </a:rPr>
              <a:t>use more additives than are allowed by law </a:t>
            </a:r>
          </a:p>
          <a:p>
            <a:pPr lvl="1" eaLnBrk="1" hangingPunct="1">
              <a:defRPr/>
            </a:pPr>
            <a:r>
              <a:rPr lang="en-US" dirty="0">
                <a:solidFill>
                  <a:schemeClr val="accent2"/>
                </a:solidFill>
                <a:latin typeface="Arial Narrow" charset="0"/>
              </a:rPr>
              <a:t>NEVER</a:t>
            </a:r>
            <a:r>
              <a:rPr lang="en-US" dirty="0" smtClean="0">
                <a:latin typeface="Arial Narrow" charset="0"/>
              </a:rPr>
              <a:t> </a:t>
            </a:r>
            <a:r>
              <a:rPr lang="en-US" dirty="0">
                <a:latin typeface="Arial Narrow" charset="0"/>
              </a:rPr>
              <a:t>use additives to alter the appearance of </a:t>
            </a:r>
            <a:r>
              <a:rPr lang="en-US" dirty="0" smtClean="0">
                <a:latin typeface="Arial Narrow" charset="0"/>
              </a:rPr>
              <a:t>food </a:t>
            </a:r>
            <a:endParaRPr lang="en-US" dirty="0">
              <a:latin typeface="Arial Narrow" charset="0"/>
            </a:endParaRPr>
          </a:p>
          <a:p>
            <a:pPr lvl="1" eaLnBrk="1" hangingPunct="1">
              <a:defRPr/>
            </a:pPr>
            <a:r>
              <a:rPr lang="en-US" dirty="0">
                <a:latin typeface="Arial Narrow" charset="0"/>
              </a:rPr>
              <a:t>Do </a:t>
            </a:r>
            <a:r>
              <a:rPr lang="en-US" dirty="0" smtClean="0">
                <a:solidFill>
                  <a:schemeClr val="accent2"/>
                </a:solidFill>
                <a:latin typeface="Arial Narrow" charset="0"/>
              </a:rPr>
              <a:t>NOT</a:t>
            </a:r>
            <a:r>
              <a:rPr lang="en-US" dirty="0" smtClean="0">
                <a:latin typeface="Arial Narrow" charset="0"/>
              </a:rPr>
              <a:t> </a:t>
            </a:r>
            <a:r>
              <a:rPr lang="en-US" dirty="0">
                <a:latin typeface="Arial Narrow" charset="0"/>
              </a:rPr>
              <a:t>sell produce treated with sulfites before it was received in the </a:t>
            </a:r>
            <a:r>
              <a:rPr lang="en-US" dirty="0" smtClean="0">
                <a:latin typeface="Arial Narrow" charset="0"/>
              </a:rPr>
              <a:t>operation </a:t>
            </a:r>
            <a:endParaRPr lang="en-US" dirty="0">
              <a:latin typeface="Arial Narrow" charset="0"/>
            </a:endParaRPr>
          </a:p>
          <a:p>
            <a:pPr lvl="1" eaLnBrk="1" hangingPunct="1">
              <a:defRPr/>
            </a:pPr>
            <a:r>
              <a:rPr lang="en-US" dirty="0">
                <a:solidFill>
                  <a:schemeClr val="accent2"/>
                </a:solidFill>
                <a:latin typeface="Arial Narrow" charset="0"/>
              </a:rPr>
              <a:t>NEVER</a:t>
            </a:r>
            <a:r>
              <a:rPr lang="en-US" dirty="0" smtClean="0">
                <a:latin typeface="Arial Narrow" charset="0"/>
              </a:rPr>
              <a:t> </a:t>
            </a:r>
            <a:r>
              <a:rPr lang="en-US" dirty="0">
                <a:latin typeface="Arial Narrow" charset="0"/>
              </a:rPr>
              <a:t>add sulfites to produce that will be eaten </a:t>
            </a:r>
            <a:r>
              <a:rPr lang="en-US" dirty="0" smtClean="0">
                <a:latin typeface="Arial Narrow" charset="0"/>
              </a:rPr>
              <a:t>raw</a:t>
            </a:r>
            <a:endParaRPr lang="en-US" dirty="0">
              <a:latin typeface="Arial Narrow" charset="0"/>
            </a:endParaRPr>
          </a:p>
          <a:p>
            <a:pPr marL="571500" lvl="1" indent="-457200" eaLnBrk="1" hangingPunct="1">
              <a:defRPr/>
            </a:pPr>
            <a:endParaRPr lang="en-US" dirty="0">
              <a:latin typeface="Arial Narrow" charset="0"/>
            </a:endParaRPr>
          </a:p>
        </p:txBody>
      </p:sp>
      <p:sp>
        <p:nvSpPr>
          <p:cNvPr id="154627" name="Text Box 7"/>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6-2</a:t>
            </a:r>
          </a:p>
        </p:txBody>
      </p:sp>
      <p:sp>
        <p:nvSpPr>
          <p:cNvPr id="154628" name="Rectangle 9"/>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General Preparation Practices</a:t>
            </a:r>
          </a:p>
        </p:txBody>
      </p:sp>
    </p:spTree>
    <p:extLst>
      <p:ext uri="{BB962C8B-B14F-4D97-AF65-F5344CB8AC3E}">
        <p14:creationId xmlns:p14="http://schemas.microsoft.com/office/powerpoint/2010/main" val="35551966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3"/>
          <p:cNvSpPr>
            <a:spLocks noChangeArrowheads="1"/>
          </p:cNvSpPr>
          <p:nvPr/>
        </p:nvSpPr>
        <p:spPr bwMode="auto">
          <a:xfrm>
            <a:off x="393192" y="1143000"/>
            <a:ext cx="4873625" cy="426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en-US" sz="2400" dirty="0">
                <a:solidFill>
                  <a:srgbClr val="005CAB"/>
                </a:solidFill>
                <a:latin typeface="+mj-lt"/>
                <a:ea typeface="+mn-ea"/>
                <a:cs typeface="+mn-cs"/>
              </a:rPr>
              <a:t>When storing food for further cooling:</a:t>
            </a:r>
            <a:endParaRPr lang="en-US" sz="2200" b="0" dirty="0">
              <a:solidFill>
                <a:srgbClr val="231F20"/>
              </a:solidFill>
              <a:ea typeface="+mn-ea"/>
              <a:cs typeface="+mn-cs"/>
            </a:endParaRPr>
          </a:p>
          <a:p>
            <a:pPr marL="347472" lvl="1" indent="-347472">
              <a:spcBef>
                <a:spcPts val="900"/>
              </a:spcBef>
              <a:buClr>
                <a:schemeClr val="accent1"/>
              </a:buClr>
              <a:buSzPct val="75000"/>
              <a:buFont typeface="Wingdings" pitchFamily="2" charset="2"/>
              <a:buChar char="l"/>
              <a:defRPr/>
            </a:pPr>
            <a:r>
              <a:rPr lang="en-US" sz="2200" b="0" dirty="0">
                <a:solidFill>
                  <a:srgbClr val="231F20"/>
                </a:solidFill>
                <a:latin typeface="+mj-lt"/>
                <a:ea typeface="+mn-ea"/>
                <a:cs typeface="+mn-cs"/>
              </a:rPr>
              <a:t>Loosely cover food containers before storing them</a:t>
            </a:r>
          </a:p>
          <a:p>
            <a:pPr marL="347472" lvl="1" indent="-347472">
              <a:spcBef>
                <a:spcPts val="900"/>
              </a:spcBef>
              <a:buClr>
                <a:schemeClr val="accent1"/>
              </a:buClr>
              <a:buSzPct val="75000"/>
              <a:buFont typeface="Wingdings" pitchFamily="2" charset="2"/>
              <a:buChar char="l"/>
              <a:defRPr/>
            </a:pPr>
            <a:r>
              <a:rPr lang="en-US" sz="2200" b="0" dirty="0">
                <a:solidFill>
                  <a:srgbClr val="231F20"/>
                </a:solidFill>
                <a:latin typeface="+mj-lt"/>
                <a:ea typeface="+mn-ea"/>
                <a:cs typeface="+mn-cs"/>
              </a:rPr>
              <a:t>Food can be left uncovered if protected from contamination</a:t>
            </a:r>
          </a:p>
          <a:p>
            <a:pPr marL="694944" lvl="2" indent="-347472">
              <a:spcBef>
                <a:spcPts val="900"/>
              </a:spcBef>
              <a:buClr>
                <a:schemeClr val="accent1"/>
              </a:buClr>
              <a:buSzPct val="75000"/>
              <a:buFont typeface="Courier New" pitchFamily="49" charset="0"/>
              <a:buChar char="o"/>
              <a:defRPr/>
            </a:pPr>
            <a:r>
              <a:rPr lang="en-US" sz="2200" b="0" dirty="0">
                <a:solidFill>
                  <a:srgbClr val="231F20"/>
                </a:solidFill>
                <a:latin typeface="+mj-lt"/>
                <a:ea typeface="+mn-ea"/>
                <a:cs typeface="+mn-cs"/>
              </a:rPr>
              <a:t>Storing uncovered containers above other food, especially raw seafood, meat, and poultry, will help prevent cross-contamination</a:t>
            </a:r>
          </a:p>
          <a:p>
            <a:pPr marL="571500" lvl="1" indent="-457200">
              <a:lnSpc>
                <a:spcPct val="90000"/>
              </a:lnSpc>
              <a:spcBef>
                <a:spcPct val="50000"/>
              </a:spcBef>
              <a:buClr>
                <a:srgbClr val="0093D3"/>
              </a:buClr>
              <a:buSzPct val="75000"/>
              <a:buFont typeface="Wingdings" pitchFamily="2" charset="2"/>
              <a:buNone/>
              <a:defRPr/>
            </a:pPr>
            <a:endParaRPr lang="en-US" sz="2200" dirty="0">
              <a:solidFill>
                <a:srgbClr val="000000"/>
              </a:solidFill>
              <a:ea typeface="+mn-ea"/>
              <a:cs typeface="+mn-cs"/>
            </a:endParaRPr>
          </a:p>
        </p:txBody>
      </p:sp>
      <p:sp>
        <p:nvSpPr>
          <p:cNvPr id="186371" name="Text Box 6"/>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6-20</a:t>
            </a:r>
          </a:p>
        </p:txBody>
      </p:sp>
      <p:sp>
        <p:nvSpPr>
          <p:cNvPr id="186372" name="Rectangle 8"/>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Storing Food for Further Cooling</a:t>
            </a:r>
          </a:p>
        </p:txBody>
      </p:sp>
    </p:spTree>
    <p:extLst>
      <p:ext uri="{BB962C8B-B14F-4D97-AF65-F5344CB8AC3E}">
        <p14:creationId xmlns:p14="http://schemas.microsoft.com/office/powerpoint/2010/main" val="6858793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7" name="Rectangle 3"/>
          <p:cNvSpPr>
            <a:spLocks noChangeArrowheads="1"/>
          </p:cNvSpPr>
          <p:nvPr/>
        </p:nvSpPr>
        <p:spPr bwMode="auto">
          <a:xfrm>
            <a:off x="393192" y="1143000"/>
            <a:ext cx="5555517" cy="4978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spcBef>
                <a:spcPct val="100000"/>
              </a:spcBef>
              <a:buClr>
                <a:srgbClr val="009DDC"/>
              </a:buClr>
              <a:buSzPct val="75000"/>
              <a:buFont typeface="Wingdings" charset="0"/>
              <a:buNone/>
            </a:pPr>
            <a:r>
              <a:rPr lang="en-US" sz="2400" dirty="0">
                <a:solidFill>
                  <a:srgbClr val="005CAB"/>
                </a:solidFill>
                <a:latin typeface="Arial Narrow" charset="0"/>
              </a:rPr>
              <a:t>Food </a:t>
            </a:r>
            <a:r>
              <a:rPr lang="en-US" sz="2400" dirty="0" smtClean="0">
                <a:solidFill>
                  <a:srgbClr val="005CAB"/>
                </a:solidFill>
                <a:latin typeface="Arial Narrow" charset="0"/>
              </a:rPr>
              <a:t>reheated </a:t>
            </a:r>
            <a:r>
              <a:rPr lang="en-US" sz="2400" dirty="0">
                <a:solidFill>
                  <a:srgbClr val="005CAB"/>
                </a:solidFill>
                <a:latin typeface="Arial Narrow" charset="0"/>
              </a:rPr>
              <a:t>for </a:t>
            </a:r>
            <a:r>
              <a:rPr lang="en-US" sz="2400" dirty="0" smtClean="0">
                <a:solidFill>
                  <a:srgbClr val="005CAB"/>
                </a:solidFill>
                <a:latin typeface="Arial Narrow" charset="0"/>
              </a:rPr>
              <a:t>immediate service:</a:t>
            </a:r>
            <a:endParaRPr lang="en-US" sz="2400" dirty="0">
              <a:solidFill>
                <a:srgbClr val="005CAB"/>
              </a:solidFill>
              <a:latin typeface="Arial Narrow" charset="0"/>
            </a:endParaRPr>
          </a:p>
          <a:p>
            <a:pPr marL="347472" lvl="1" indent="-347472">
              <a:spcBef>
                <a:spcPts val="900"/>
              </a:spcBef>
              <a:buClr>
                <a:schemeClr val="accent1"/>
              </a:buClr>
              <a:buSzPct val="75000"/>
              <a:buFont typeface="Wingdings" charset="0"/>
              <a:buChar char="l"/>
            </a:pPr>
            <a:r>
              <a:rPr lang="en-US" sz="2200" b="0" dirty="0">
                <a:solidFill>
                  <a:srgbClr val="231F20"/>
                </a:solidFill>
                <a:latin typeface="Arial Narrow" charset="0"/>
              </a:rPr>
              <a:t>Can be reheated to any temperature if it was cooked and cooled correctly</a:t>
            </a:r>
          </a:p>
          <a:p>
            <a:pPr>
              <a:lnSpc>
                <a:spcPct val="90000"/>
              </a:lnSpc>
              <a:spcBef>
                <a:spcPct val="100000"/>
              </a:spcBef>
              <a:buClr>
                <a:srgbClr val="009DDC"/>
              </a:buClr>
              <a:buSzPct val="75000"/>
            </a:pPr>
            <a:r>
              <a:rPr lang="en-US" sz="2400" dirty="0">
                <a:solidFill>
                  <a:srgbClr val="005CAB"/>
                </a:solidFill>
                <a:latin typeface="Arial Narrow" charset="0"/>
              </a:rPr>
              <a:t>Food </a:t>
            </a:r>
            <a:r>
              <a:rPr lang="en-US" sz="2400" dirty="0" smtClean="0">
                <a:solidFill>
                  <a:srgbClr val="005CAB"/>
                </a:solidFill>
                <a:latin typeface="Arial Narrow" charset="0"/>
              </a:rPr>
              <a:t>reheated </a:t>
            </a:r>
            <a:r>
              <a:rPr lang="en-US" sz="2400" dirty="0">
                <a:solidFill>
                  <a:srgbClr val="005CAB"/>
                </a:solidFill>
                <a:latin typeface="Arial Narrow" charset="0"/>
              </a:rPr>
              <a:t>for </a:t>
            </a:r>
            <a:r>
              <a:rPr lang="en-US" sz="2400" dirty="0" smtClean="0">
                <a:solidFill>
                  <a:srgbClr val="005CAB"/>
                </a:solidFill>
                <a:latin typeface="Arial Narrow" charset="0"/>
              </a:rPr>
              <a:t>hot-holding:</a:t>
            </a:r>
            <a:endParaRPr lang="en-US" sz="2400" dirty="0">
              <a:solidFill>
                <a:srgbClr val="005CAB"/>
              </a:solidFill>
              <a:latin typeface="Arial Narrow" charset="0"/>
            </a:endParaRPr>
          </a:p>
          <a:p>
            <a:pPr marL="347472" lvl="1" indent="-347472">
              <a:spcBef>
                <a:spcPts val="900"/>
              </a:spcBef>
              <a:buClr>
                <a:schemeClr val="accent1"/>
              </a:buClr>
              <a:buSzPct val="75000"/>
              <a:buFont typeface="Wingdings" charset="0"/>
              <a:buChar char="l"/>
            </a:pPr>
            <a:r>
              <a:rPr lang="en-US" sz="2200" b="0" dirty="0">
                <a:solidFill>
                  <a:srgbClr val="231F20"/>
                </a:solidFill>
                <a:latin typeface="Arial Narrow" charset="0"/>
              </a:rPr>
              <a:t>Must be reheated to an internal temperature of </a:t>
            </a:r>
            <a:r>
              <a:rPr lang="en-US" sz="2200" b="0" dirty="0" smtClean="0">
                <a:solidFill>
                  <a:srgbClr val="231F20"/>
                </a:solidFill>
                <a:latin typeface="Arial Narrow" charset="0"/>
              </a:rPr>
              <a:t>165</a:t>
            </a:r>
            <a:r>
              <a:rPr lang="en-US" sz="2200" b="0" dirty="0" smtClean="0">
                <a:solidFill>
                  <a:schemeClr val="tx1"/>
                </a:solidFill>
                <a:latin typeface="+mj-lt"/>
              </a:rPr>
              <a:t>˚F</a:t>
            </a:r>
            <a:r>
              <a:rPr lang="en-US" sz="2200" b="0" dirty="0" smtClean="0">
                <a:solidFill>
                  <a:srgbClr val="231F20"/>
                </a:solidFill>
                <a:latin typeface="+mj-lt"/>
              </a:rPr>
              <a:t> </a:t>
            </a:r>
            <a:r>
              <a:rPr lang="en-US" sz="2200" b="0" dirty="0">
                <a:solidFill>
                  <a:srgbClr val="231F20"/>
                </a:solidFill>
                <a:latin typeface="Arial Narrow" charset="0"/>
              </a:rPr>
              <a:t>(</a:t>
            </a:r>
            <a:r>
              <a:rPr lang="en-US" sz="2200" b="0" dirty="0" smtClean="0">
                <a:solidFill>
                  <a:srgbClr val="231F20"/>
                </a:solidFill>
                <a:latin typeface="Arial Narrow" charset="0"/>
              </a:rPr>
              <a:t>74</a:t>
            </a:r>
            <a:r>
              <a:rPr lang="en-US" sz="2200" b="0" dirty="0" smtClean="0">
                <a:solidFill>
                  <a:schemeClr val="tx1"/>
                </a:solidFill>
                <a:latin typeface="+mj-lt"/>
              </a:rPr>
              <a:t>˚C</a:t>
            </a:r>
            <a:r>
              <a:rPr lang="en-US" sz="2200" b="0" dirty="0" smtClean="0">
                <a:solidFill>
                  <a:srgbClr val="231F20"/>
                </a:solidFill>
                <a:latin typeface="Arial Narrow" charset="0"/>
              </a:rPr>
              <a:t>) </a:t>
            </a:r>
            <a:r>
              <a:rPr lang="en-US" sz="2200" b="0" dirty="0">
                <a:solidFill>
                  <a:srgbClr val="231F20"/>
                </a:solidFill>
                <a:latin typeface="Arial Narrow" charset="0"/>
              </a:rPr>
              <a:t>for 15 seconds within </a:t>
            </a:r>
            <a:r>
              <a:rPr lang="en-US" sz="2200" b="0" dirty="0" smtClean="0">
                <a:solidFill>
                  <a:srgbClr val="231F20"/>
                </a:solidFill>
                <a:latin typeface="Arial Narrow" charset="0"/>
              </a:rPr>
              <a:t>two </a:t>
            </a:r>
            <a:r>
              <a:rPr lang="en-US" sz="2200" b="0" dirty="0">
                <a:solidFill>
                  <a:srgbClr val="231F20"/>
                </a:solidFill>
                <a:latin typeface="Arial Narrow" charset="0"/>
              </a:rPr>
              <a:t>hours</a:t>
            </a:r>
          </a:p>
          <a:p>
            <a:pPr marL="347472" lvl="1" indent="-347472">
              <a:spcBef>
                <a:spcPts val="900"/>
              </a:spcBef>
              <a:buClr>
                <a:schemeClr val="accent1"/>
              </a:buClr>
              <a:buSzPct val="75000"/>
              <a:buFont typeface="Wingdings" charset="0"/>
              <a:buChar char="l"/>
            </a:pPr>
            <a:r>
              <a:rPr lang="en-US" sz="2200" b="0" dirty="0">
                <a:solidFill>
                  <a:srgbClr val="231F20"/>
                </a:solidFill>
                <a:latin typeface="Arial Narrow" charset="0"/>
              </a:rPr>
              <a:t>Reheat commercially processed and packaged ready-to-eat food to an internal temperature of at least </a:t>
            </a:r>
            <a:r>
              <a:rPr lang="en-US" sz="2200" b="0" dirty="0" smtClean="0">
                <a:solidFill>
                  <a:srgbClr val="231F20"/>
                </a:solidFill>
                <a:latin typeface="Arial Narrow" charset="0"/>
              </a:rPr>
              <a:t>135</a:t>
            </a:r>
            <a:r>
              <a:rPr lang="en-US" sz="2200" b="0" dirty="0" smtClean="0">
                <a:solidFill>
                  <a:schemeClr val="tx1"/>
                </a:solidFill>
                <a:latin typeface="+mj-lt"/>
              </a:rPr>
              <a:t>˚</a:t>
            </a:r>
            <a:r>
              <a:rPr lang="en-US" sz="2200" b="0" dirty="0">
                <a:solidFill>
                  <a:schemeClr val="tx1"/>
                </a:solidFill>
                <a:latin typeface="+mj-lt"/>
              </a:rPr>
              <a:t>F</a:t>
            </a:r>
            <a:r>
              <a:rPr lang="en-US" sz="2200" b="0" dirty="0" smtClean="0">
                <a:solidFill>
                  <a:srgbClr val="231F20"/>
                </a:solidFill>
                <a:latin typeface="+mj-lt"/>
              </a:rPr>
              <a:t> </a:t>
            </a:r>
            <a:r>
              <a:rPr lang="en-US" sz="2200" b="0" dirty="0">
                <a:solidFill>
                  <a:srgbClr val="231F20"/>
                </a:solidFill>
                <a:latin typeface="Arial Narrow" charset="0"/>
              </a:rPr>
              <a:t>(</a:t>
            </a:r>
            <a:r>
              <a:rPr lang="en-US" sz="2200" b="0" dirty="0" smtClean="0">
                <a:solidFill>
                  <a:srgbClr val="231F20"/>
                </a:solidFill>
                <a:latin typeface="Arial Narrow" charset="0"/>
              </a:rPr>
              <a:t>57</a:t>
            </a:r>
            <a:r>
              <a:rPr lang="en-US" sz="2200" b="0" dirty="0" smtClean="0">
                <a:solidFill>
                  <a:schemeClr val="tx1"/>
                </a:solidFill>
                <a:latin typeface="+mj-lt"/>
              </a:rPr>
              <a:t>˚</a:t>
            </a:r>
            <a:r>
              <a:rPr lang="en-US" sz="2200" b="0" dirty="0">
                <a:solidFill>
                  <a:schemeClr val="tx1"/>
                </a:solidFill>
                <a:latin typeface="+mj-lt"/>
              </a:rPr>
              <a:t>C</a:t>
            </a:r>
            <a:r>
              <a:rPr lang="en-US" sz="2200" b="0" dirty="0" smtClean="0">
                <a:solidFill>
                  <a:srgbClr val="231F20"/>
                </a:solidFill>
                <a:latin typeface="Arial Narrow" charset="0"/>
              </a:rPr>
              <a:t>)</a:t>
            </a:r>
            <a:endParaRPr lang="en-US" sz="2200" b="0" dirty="0">
              <a:solidFill>
                <a:srgbClr val="231F20"/>
              </a:solidFill>
              <a:latin typeface="Arial Narrow" charset="0"/>
            </a:endParaRPr>
          </a:p>
          <a:p>
            <a:pPr marL="571500" lvl="1" indent="-457200">
              <a:lnSpc>
                <a:spcPct val="90000"/>
              </a:lnSpc>
              <a:spcBef>
                <a:spcPct val="50000"/>
              </a:spcBef>
              <a:buClr>
                <a:srgbClr val="0093D3"/>
              </a:buClr>
              <a:buSzPct val="75000"/>
              <a:buFont typeface="Wingdings" charset="0"/>
              <a:buNone/>
            </a:pPr>
            <a:endParaRPr lang="en-US" sz="2200" dirty="0">
              <a:solidFill>
                <a:srgbClr val="000000"/>
              </a:solidFill>
            </a:endParaRPr>
          </a:p>
        </p:txBody>
      </p:sp>
      <p:sp>
        <p:nvSpPr>
          <p:cNvPr id="187396" name="Text Box 6"/>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6-21</a:t>
            </a:r>
          </a:p>
        </p:txBody>
      </p:sp>
      <p:sp>
        <p:nvSpPr>
          <p:cNvPr id="187397" name="Rectangle 8"/>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Reheating Food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768" y="1243013"/>
            <a:ext cx="2103120" cy="1840230"/>
          </a:xfrm>
          <a:prstGeom prst="rect">
            <a:avLst/>
          </a:prstGeom>
        </p:spPr>
      </p:pic>
    </p:spTree>
    <p:extLst>
      <p:ext uri="{BB962C8B-B14F-4D97-AF65-F5344CB8AC3E}">
        <p14:creationId xmlns:p14="http://schemas.microsoft.com/office/powerpoint/2010/main" val="311180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4"/>
          <p:cNvSpPr>
            <a:spLocks noGrp="1" noChangeArrowheads="1"/>
          </p:cNvSpPr>
          <p:nvPr>
            <p:ph type="body" idx="1"/>
          </p:nvPr>
        </p:nvSpPr>
        <p:spPr>
          <a:xfrm>
            <a:off x="393192" y="1143000"/>
            <a:ext cx="5016500" cy="5503863"/>
          </a:xfrm>
        </p:spPr>
        <p:txBody>
          <a:bodyPr/>
          <a:lstStyle/>
          <a:p>
            <a:pPr marL="0" indent="0" eaLnBrk="1" hangingPunct="1">
              <a:defRPr/>
            </a:pPr>
            <a:r>
              <a:rPr lang="en-US" dirty="0">
                <a:latin typeface="Arial Narrow" charset="0"/>
                <a:cs typeface="+mn-cs"/>
              </a:rPr>
              <a:t>Present </a:t>
            </a:r>
            <a:r>
              <a:rPr lang="en-US" dirty="0" smtClean="0">
                <a:latin typeface="Arial Narrow" charset="0"/>
                <a:cs typeface="+mn-cs"/>
              </a:rPr>
              <a:t>food honestly</a:t>
            </a:r>
            <a:r>
              <a:rPr lang="en-US" dirty="0">
                <a:latin typeface="Arial Narrow" charset="0"/>
                <a:cs typeface="+mn-cs"/>
              </a:rPr>
              <a:t>:</a:t>
            </a:r>
            <a:endParaRPr lang="en-US" i="1" dirty="0">
              <a:latin typeface="Arial Narrow" charset="0"/>
              <a:cs typeface="+mn-cs"/>
            </a:endParaRPr>
          </a:p>
          <a:p>
            <a:pPr lvl="1" eaLnBrk="1" hangingPunct="1">
              <a:defRPr/>
            </a:pPr>
            <a:r>
              <a:rPr lang="en-US" dirty="0">
                <a:latin typeface="Arial Narrow" charset="0"/>
              </a:rPr>
              <a:t>Do </a:t>
            </a:r>
            <a:r>
              <a:rPr lang="en-US" dirty="0" smtClean="0">
                <a:solidFill>
                  <a:schemeClr val="accent2"/>
                </a:solidFill>
                <a:latin typeface="Arial Narrow" charset="0"/>
              </a:rPr>
              <a:t>NOT</a:t>
            </a:r>
            <a:r>
              <a:rPr lang="en-US" dirty="0" smtClean="0">
                <a:latin typeface="Arial Narrow" charset="0"/>
              </a:rPr>
              <a:t> </a:t>
            </a:r>
            <a:r>
              <a:rPr lang="en-US" dirty="0">
                <a:latin typeface="Arial Narrow" charset="0"/>
              </a:rPr>
              <a:t>use the following to misrepresent the appearance of food</a:t>
            </a:r>
          </a:p>
          <a:p>
            <a:pPr lvl="2" eaLnBrk="1" hangingPunct="1">
              <a:defRPr/>
            </a:pPr>
            <a:r>
              <a:rPr lang="en-US" dirty="0">
                <a:latin typeface="Arial Narrow" charset="0"/>
              </a:rPr>
              <a:t>Food additives or color </a:t>
            </a:r>
            <a:r>
              <a:rPr lang="en-US" dirty="0" smtClean="0">
                <a:latin typeface="Arial Narrow" charset="0"/>
              </a:rPr>
              <a:t>additives</a:t>
            </a:r>
            <a:endParaRPr lang="en-US" dirty="0">
              <a:latin typeface="Arial Narrow" charset="0"/>
            </a:endParaRPr>
          </a:p>
          <a:p>
            <a:pPr lvl="2" eaLnBrk="1" hangingPunct="1">
              <a:defRPr/>
            </a:pPr>
            <a:r>
              <a:rPr lang="en-US" dirty="0">
                <a:latin typeface="Arial Narrow" charset="0"/>
              </a:rPr>
              <a:t>Colored overwraps</a:t>
            </a:r>
          </a:p>
          <a:p>
            <a:pPr lvl="2" eaLnBrk="1" hangingPunct="1">
              <a:defRPr/>
            </a:pPr>
            <a:r>
              <a:rPr lang="en-US" dirty="0">
                <a:latin typeface="Arial Narrow" charset="0"/>
              </a:rPr>
              <a:t>Lights</a:t>
            </a:r>
          </a:p>
          <a:p>
            <a:pPr lvl="1" eaLnBrk="1" hangingPunct="1">
              <a:defRPr/>
            </a:pPr>
            <a:r>
              <a:rPr lang="en-US" dirty="0">
                <a:latin typeface="Arial Narrow" charset="0"/>
              </a:rPr>
              <a:t>Food not presented honestly must be thrown out</a:t>
            </a:r>
          </a:p>
        </p:txBody>
      </p:sp>
      <p:sp>
        <p:nvSpPr>
          <p:cNvPr id="155651" name="Text Box 7"/>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6-3</a:t>
            </a:r>
          </a:p>
        </p:txBody>
      </p:sp>
      <p:sp>
        <p:nvSpPr>
          <p:cNvPr id="155652" name="Rectangle 9"/>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General Preparation Practices</a:t>
            </a:r>
          </a:p>
        </p:txBody>
      </p:sp>
    </p:spTree>
    <p:extLst>
      <p:ext uri="{BB962C8B-B14F-4D97-AF65-F5344CB8AC3E}">
        <p14:creationId xmlns:p14="http://schemas.microsoft.com/office/powerpoint/2010/main" val="24600322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4"/>
          <p:cNvSpPr>
            <a:spLocks noGrp="1" noChangeArrowheads="1"/>
          </p:cNvSpPr>
          <p:nvPr>
            <p:ph type="body" idx="1"/>
          </p:nvPr>
        </p:nvSpPr>
        <p:spPr>
          <a:xfrm>
            <a:off x="393192" y="1143000"/>
            <a:ext cx="6165313" cy="4584433"/>
          </a:xfrm>
        </p:spPr>
        <p:txBody>
          <a:bodyPr/>
          <a:lstStyle/>
          <a:p>
            <a:pPr marL="0" indent="0" eaLnBrk="1" hangingPunct="1">
              <a:defRPr/>
            </a:pPr>
            <a:r>
              <a:rPr lang="en-US" dirty="0">
                <a:latin typeface="Arial Narrow" charset="0"/>
                <a:cs typeface="+mn-cs"/>
              </a:rPr>
              <a:t>Corrective </a:t>
            </a:r>
            <a:r>
              <a:rPr lang="en-US" dirty="0" smtClean="0">
                <a:latin typeface="Arial Narrow" charset="0"/>
                <a:cs typeface="+mn-cs"/>
              </a:rPr>
              <a:t>actions</a:t>
            </a:r>
            <a:r>
              <a:rPr lang="en-US" dirty="0">
                <a:latin typeface="Arial Narrow" charset="0"/>
                <a:cs typeface="+mn-cs"/>
              </a:rPr>
              <a:t>:</a:t>
            </a:r>
            <a:endParaRPr lang="en-US" i="1" dirty="0">
              <a:latin typeface="Arial Narrow" charset="0"/>
              <a:cs typeface="+mn-cs"/>
            </a:endParaRPr>
          </a:p>
          <a:p>
            <a:pPr lvl="1" eaLnBrk="1" hangingPunct="1">
              <a:defRPr/>
            </a:pPr>
            <a:r>
              <a:rPr lang="en-US" dirty="0">
                <a:latin typeface="Arial Narrow" charset="0"/>
              </a:rPr>
              <a:t>Food must be thrown out in the following </a:t>
            </a:r>
            <a:r>
              <a:rPr lang="en-US" dirty="0" smtClean="0">
                <a:latin typeface="Arial Narrow" charset="0"/>
              </a:rPr>
              <a:t>situations</a:t>
            </a:r>
            <a:endParaRPr lang="en-US" dirty="0">
              <a:latin typeface="Arial Narrow" charset="0"/>
            </a:endParaRPr>
          </a:p>
          <a:p>
            <a:pPr lvl="2" eaLnBrk="1" hangingPunct="1">
              <a:defRPr/>
            </a:pPr>
            <a:r>
              <a:rPr lang="en-US" dirty="0">
                <a:latin typeface="Arial Narrow" charset="0"/>
              </a:rPr>
              <a:t>When it is handled by staff who have been restricted or excluded from the operation due to illness</a:t>
            </a:r>
          </a:p>
          <a:p>
            <a:pPr lvl="2" eaLnBrk="1" hangingPunct="1">
              <a:defRPr/>
            </a:pPr>
            <a:r>
              <a:rPr lang="en-US" dirty="0">
                <a:latin typeface="Arial Narrow" charset="0"/>
              </a:rPr>
              <a:t>When it is contaminated by hands or bodily fluids from the nose or mouth</a:t>
            </a:r>
          </a:p>
          <a:p>
            <a:pPr lvl="2" eaLnBrk="1" hangingPunct="1">
              <a:defRPr/>
            </a:pPr>
            <a:r>
              <a:rPr lang="en-US" dirty="0">
                <a:latin typeface="Arial Narrow" charset="0"/>
              </a:rPr>
              <a:t>When it has exceeded the time and temperature requirements designed to keep food safe</a:t>
            </a:r>
          </a:p>
        </p:txBody>
      </p:sp>
      <p:sp>
        <p:nvSpPr>
          <p:cNvPr id="156675" name="Text Box 7"/>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6-4</a:t>
            </a:r>
          </a:p>
        </p:txBody>
      </p:sp>
      <p:sp>
        <p:nvSpPr>
          <p:cNvPr id="156676" name="Rectangle 9"/>
          <p:cNvSpPr>
            <a:spLocks noGrp="1" noChangeArrowheads="1"/>
          </p:cNvSpPr>
          <p:nvPr>
            <p:ph type="title"/>
          </p:nvPr>
        </p:nvSpPr>
        <p:spPr>
          <a:xfrm>
            <a:off x="393192" y="158750"/>
            <a:ext cx="8240713" cy="519112"/>
          </a:xfrm>
        </p:spPr>
        <p:txBody>
          <a:bodyPr/>
          <a:lstStyle/>
          <a:p>
            <a:pPr eaLnBrk="1" hangingPunct="1">
              <a:defRPr/>
            </a:pPr>
            <a:r>
              <a:rPr lang="en-US" dirty="0">
                <a:latin typeface="Arial Narrow" charset="0"/>
                <a:cs typeface="+mj-cs"/>
              </a:rPr>
              <a:t>General Preparation Practices</a:t>
            </a:r>
          </a:p>
        </p:txBody>
      </p:sp>
    </p:spTree>
    <p:extLst>
      <p:ext uri="{BB962C8B-B14F-4D97-AF65-F5344CB8AC3E}">
        <p14:creationId xmlns:p14="http://schemas.microsoft.com/office/powerpoint/2010/main" val="21124436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156230"/>
            <a:ext cx="8307388" cy="523220"/>
          </a:xfrm>
        </p:spPr>
        <p:txBody>
          <a:bodyPr/>
          <a:lstStyle/>
          <a:p>
            <a:r>
              <a:rPr lang="en-US" dirty="0"/>
              <a:t>Thawing ROP </a:t>
            </a:r>
            <a:r>
              <a:rPr lang="en-US" dirty="0" smtClean="0"/>
              <a:t>Fish</a:t>
            </a:r>
            <a:endParaRPr lang="en-US" dirty="0"/>
          </a:p>
        </p:txBody>
      </p:sp>
      <p:sp>
        <p:nvSpPr>
          <p:cNvPr id="3" name="Content Placeholder 2"/>
          <p:cNvSpPr>
            <a:spLocks noGrp="1"/>
          </p:cNvSpPr>
          <p:nvPr>
            <p:ph idx="1"/>
          </p:nvPr>
        </p:nvSpPr>
        <p:spPr>
          <a:xfrm>
            <a:off x="409577" y="1143000"/>
            <a:ext cx="4956236" cy="4983163"/>
          </a:xfrm>
        </p:spPr>
        <p:txBody>
          <a:bodyPr/>
          <a:lstStyle/>
          <a:p>
            <a:pPr lvl="1"/>
            <a:r>
              <a:rPr lang="en-US" dirty="0"/>
              <a:t>Frozen fish received in ROP packaging must be thawed carefully.</a:t>
            </a:r>
          </a:p>
          <a:p>
            <a:pPr lvl="1"/>
            <a:r>
              <a:rPr lang="en-US" dirty="0"/>
              <a:t>If the label states that the product must remain frozen until use, then </a:t>
            </a:r>
            <a:r>
              <a:rPr lang="en-US" dirty="0" smtClean="0"/>
              <a:t>remove the </a:t>
            </a:r>
            <a:r>
              <a:rPr lang="en-US" dirty="0"/>
              <a:t>fish </a:t>
            </a:r>
            <a:r>
              <a:rPr lang="en-US" dirty="0" smtClean="0"/>
              <a:t>from the </a:t>
            </a:r>
            <a:r>
              <a:rPr lang="en-US" dirty="0" smtClean="0"/>
              <a:t>packaging:</a:t>
            </a:r>
          </a:p>
          <a:p>
            <a:pPr lvl="2"/>
            <a:r>
              <a:rPr lang="en-US" dirty="0" smtClean="0"/>
              <a:t>Before </a:t>
            </a:r>
            <a:r>
              <a:rPr lang="en-US" dirty="0"/>
              <a:t>thawing under refrigeration.</a:t>
            </a:r>
          </a:p>
          <a:p>
            <a:pPr lvl="2"/>
            <a:r>
              <a:rPr lang="en-US" dirty="0"/>
              <a:t>Before or immediately after thawing under running water.</a:t>
            </a:r>
          </a:p>
          <a:p>
            <a:pPr marL="0" lvl="1" indent="-109728"/>
            <a:endParaRPr lang="en-US" dirty="0"/>
          </a:p>
        </p:txBody>
      </p:sp>
      <p:sp>
        <p:nvSpPr>
          <p:cNvPr id="4" name="Text Box 7"/>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fontAlgn="base" hangingPunct="1">
              <a:spcBef>
                <a:spcPct val="50000"/>
              </a:spcBef>
              <a:spcAft>
                <a:spcPct val="0"/>
              </a:spcAft>
              <a:defRPr/>
            </a:pPr>
            <a:r>
              <a:rPr lang="en-US" sz="1200" b="0" dirty="0" smtClean="0">
                <a:solidFill>
                  <a:srgbClr val="000000"/>
                </a:solidFill>
              </a:rPr>
              <a:t>6-5</a:t>
            </a:r>
          </a:p>
        </p:txBody>
      </p:sp>
      <p:pic>
        <p:nvPicPr>
          <p:cNvPr id="6" name="Picture 5" descr="fishshrinkwrapped.jpg"/>
          <p:cNvPicPr>
            <a:picLocks noChangeAspect="1"/>
          </p:cNvPicPr>
          <p:nvPr/>
        </p:nvPicPr>
        <p:blipFill rotWithShape="1">
          <a:blip r:embed="rId3">
            <a:extLst>
              <a:ext uri="{28A0092B-C50C-407E-A947-70E740481C1C}">
                <a14:useLocalDpi xmlns:a14="http://schemas.microsoft.com/office/drawing/2010/main" val="0"/>
              </a:ext>
            </a:extLst>
          </a:blip>
          <a:srcRect b="9213"/>
          <a:stretch/>
        </p:blipFill>
        <p:spPr>
          <a:xfrm>
            <a:off x="6525487" y="1258341"/>
            <a:ext cx="2103120" cy="1909359"/>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19186721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body" idx="1"/>
          </p:nvPr>
        </p:nvSpPr>
        <p:spPr>
          <a:xfrm>
            <a:off x="393192" y="1143000"/>
            <a:ext cx="5143500" cy="4983163"/>
          </a:xfrm>
        </p:spPr>
        <p:txBody>
          <a:bodyPr/>
          <a:lstStyle/>
          <a:p>
            <a:pPr marL="0" indent="0" eaLnBrk="1" hangingPunct="1">
              <a:defRPr/>
            </a:pPr>
            <a:r>
              <a:rPr lang="en-US" dirty="0">
                <a:latin typeface="Arial Narrow" charset="0"/>
                <a:cs typeface="+mn-cs"/>
              </a:rPr>
              <a:t>Produce: </a:t>
            </a:r>
            <a:endParaRPr lang="en-US" sz="2000" i="1" dirty="0">
              <a:latin typeface="Arial Narrow" charset="0"/>
              <a:cs typeface="+mn-cs"/>
            </a:endParaRPr>
          </a:p>
          <a:p>
            <a:pPr lvl="1" eaLnBrk="1" hangingPunct="1">
              <a:defRPr/>
            </a:pPr>
            <a:r>
              <a:rPr lang="en-US" dirty="0">
                <a:latin typeface="Arial Narrow" charset="0"/>
              </a:rPr>
              <a:t>Produce can be washed in water containing ozone to sanitize it</a:t>
            </a:r>
          </a:p>
          <a:p>
            <a:pPr lvl="2" eaLnBrk="1" hangingPunct="1">
              <a:defRPr/>
            </a:pPr>
            <a:r>
              <a:rPr lang="en-US" dirty="0">
                <a:latin typeface="Arial Narrow" charset="0"/>
              </a:rPr>
              <a:t>Check with your local regulatory authority </a:t>
            </a:r>
          </a:p>
          <a:p>
            <a:pPr lvl="1" eaLnBrk="1" hangingPunct="1">
              <a:defRPr/>
            </a:pPr>
            <a:r>
              <a:rPr lang="en-US" dirty="0">
                <a:latin typeface="Arial Narrow" charset="0"/>
              </a:rPr>
              <a:t>When soaking or storing produce in standing water or an ice-water slurry, do </a:t>
            </a:r>
            <a:r>
              <a:rPr lang="en-US" dirty="0" smtClean="0">
                <a:solidFill>
                  <a:schemeClr val="accent2"/>
                </a:solidFill>
                <a:latin typeface="Arial Narrow" charset="0"/>
              </a:rPr>
              <a:t>NOT</a:t>
            </a:r>
            <a:r>
              <a:rPr lang="en-US" dirty="0" smtClean="0">
                <a:latin typeface="Arial Narrow" charset="0"/>
              </a:rPr>
              <a:t> mix</a:t>
            </a:r>
            <a:endParaRPr lang="en-US" dirty="0">
              <a:latin typeface="Arial Narrow" charset="0"/>
            </a:endParaRPr>
          </a:p>
          <a:p>
            <a:pPr lvl="2" eaLnBrk="1" hangingPunct="1">
              <a:defRPr/>
            </a:pPr>
            <a:r>
              <a:rPr lang="en-US" dirty="0">
                <a:latin typeface="Arial Narrow" charset="0"/>
              </a:rPr>
              <a:t>Different items</a:t>
            </a:r>
          </a:p>
          <a:p>
            <a:pPr lvl="2" eaLnBrk="1" hangingPunct="1">
              <a:defRPr/>
            </a:pPr>
            <a:r>
              <a:rPr lang="en-US" dirty="0">
                <a:latin typeface="Arial Narrow" charset="0"/>
              </a:rPr>
              <a:t>Multiple batches of the same item</a:t>
            </a:r>
          </a:p>
          <a:p>
            <a:pPr marL="1028700" lvl="2" indent="-342900" eaLnBrk="1" hangingPunct="1">
              <a:defRPr/>
            </a:pPr>
            <a:endParaRPr lang="en-US" dirty="0">
              <a:latin typeface="Arial Narrow" charset="0"/>
            </a:endParaRPr>
          </a:p>
        </p:txBody>
      </p:sp>
      <p:sp>
        <p:nvSpPr>
          <p:cNvPr id="159748" name="Text Box 5"/>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6-</a:t>
            </a:r>
            <a:r>
              <a:rPr lang="en-US" sz="1200" b="0" dirty="0">
                <a:solidFill>
                  <a:schemeClr val="tx1"/>
                </a:solidFill>
                <a:cs typeface="+mn-cs"/>
              </a:rPr>
              <a:t>6</a:t>
            </a:r>
            <a:endParaRPr lang="en-US" sz="1200" b="0" dirty="0" smtClean="0">
              <a:solidFill>
                <a:schemeClr val="tx1"/>
              </a:solidFill>
              <a:cs typeface="+mn-cs"/>
            </a:endParaRPr>
          </a:p>
        </p:txBody>
      </p:sp>
      <p:sp>
        <p:nvSpPr>
          <p:cNvPr id="159749" name="Rectangle 7"/>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Prepping Specific Food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768" y="1243013"/>
            <a:ext cx="2103120" cy="1810512"/>
          </a:xfrm>
          <a:prstGeom prst="rect">
            <a:avLst/>
          </a:prstGeom>
        </p:spPr>
      </p:pic>
    </p:spTree>
    <p:extLst>
      <p:ext uri="{BB962C8B-B14F-4D97-AF65-F5344CB8AC3E}">
        <p14:creationId xmlns:p14="http://schemas.microsoft.com/office/powerpoint/2010/main" val="22472191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3"/>
          <p:cNvSpPr>
            <a:spLocks noGrp="1" noChangeArrowheads="1"/>
          </p:cNvSpPr>
          <p:nvPr>
            <p:ph type="body" idx="1"/>
          </p:nvPr>
        </p:nvSpPr>
        <p:spPr>
          <a:xfrm>
            <a:off x="393192" y="1143000"/>
            <a:ext cx="5548778" cy="3632373"/>
          </a:xfrm>
        </p:spPr>
        <p:txBody>
          <a:bodyPr/>
          <a:lstStyle/>
          <a:p>
            <a:pPr marL="0" indent="0" eaLnBrk="1" hangingPunct="1">
              <a:defRPr/>
            </a:pPr>
            <a:r>
              <a:rPr lang="en-US" dirty="0">
                <a:latin typeface="Arial Narrow" charset="0"/>
                <a:cs typeface="+mn-cs"/>
              </a:rPr>
              <a:t>Ice</a:t>
            </a:r>
            <a:r>
              <a:rPr lang="en-US" dirty="0" smtClean="0">
                <a:latin typeface="Arial Narrow" charset="0"/>
                <a:cs typeface="+mn-cs"/>
              </a:rPr>
              <a:t>: </a:t>
            </a:r>
            <a:endParaRPr lang="en-US" dirty="0">
              <a:latin typeface="Arial Narrow" charset="0"/>
              <a:cs typeface="+mn-cs"/>
            </a:endParaRPr>
          </a:p>
          <a:p>
            <a:pPr lvl="1" eaLnBrk="1" hangingPunct="1">
              <a:defRPr/>
            </a:pPr>
            <a:r>
              <a:rPr lang="en-US" dirty="0" smtClean="0">
                <a:solidFill>
                  <a:schemeClr val="accent2"/>
                </a:solidFill>
                <a:latin typeface="Arial Narrow" charset="0"/>
              </a:rPr>
              <a:t>NEVER</a:t>
            </a:r>
            <a:r>
              <a:rPr lang="en-US" dirty="0" smtClean="0">
                <a:latin typeface="Arial Narrow" charset="0"/>
              </a:rPr>
              <a:t> </a:t>
            </a:r>
            <a:r>
              <a:rPr lang="en-US" dirty="0">
                <a:latin typeface="Arial Narrow" charset="0"/>
              </a:rPr>
              <a:t>use ice as an ingredient if it was used to keep food </a:t>
            </a:r>
            <a:r>
              <a:rPr lang="en-US" dirty="0" smtClean="0">
                <a:latin typeface="Arial Narrow" charset="0"/>
              </a:rPr>
              <a:t>cold</a:t>
            </a:r>
            <a:endParaRPr lang="en-US" dirty="0">
              <a:latin typeface="Arial Narrow" charset="0"/>
            </a:endParaRPr>
          </a:p>
          <a:p>
            <a:pPr lvl="1" eaLnBrk="1" hangingPunct="1">
              <a:defRPr/>
            </a:pPr>
            <a:r>
              <a:rPr lang="en-US" dirty="0">
                <a:latin typeface="Arial Narrow" charset="0"/>
              </a:rPr>
              <a:t>Transfer ice using clean and sanitized containers and </a:t>
            </a:r>
            <a:r>
              <a:rPr lang="en-US" dirty="0" smtClean="0">
                <a:latin typeface="Arial Narrow" charset="0"/>
              </a:rPr>
              <a:t>scoops</a:t>
            </a:r>
            <a:endParaRPr lang="en-US" dirty="0">
              <a:latin typeface="Arial Narrow" charset="0"/>
            </a:endParaRPr>
          </a:p>
          <a:p>
            <a:pPr lvl="1" eaLnBrk="1" hangingPunct="1">
              <a:defRPr/>
            </a:pPr>
            <a:r>
              <a:rPr lang="en-US" dirty="0">
                <a:solidFill>
                  <a:schemeClr val="accent2"/>
                </a:solidFill>
                <a:latin typeface="Arial Narrow" charset="0"/>
              </a:rPr>
              <a:t>NEVER</a:t>
            </a:r>
            <a:r>
              <a:rPr lang="en-US" dirty="0" smtClean="0">
                <a:latin typeface="Arial Narrow" charset="0"/>
              </a:rPr>
              <a:t> </a:t>
            </a:r>
            <a:r>
              <a:rPr lang="en-US" dirty="0">
                <a:latin typeface="Arial Narrow" charset="0"/>
              </a:rPr>
              <a:t>hold ice in containers that held </a:t>
            </a:r>
            <a:r>
              <a:rPr lang="en-US" dirty="0" smtClean="0">
                <a:latin typeface="Arial Narrow" charset="0"/>
              </a:rPr>
              <a:t>chemicals </a:t>
            </a:r>
            <a:r>
              <a:rPr lang="en-US" dirty="0">
                <a:latin typeface="Arial Narrow" charset="0"/>
              </a:rPr>
              <a:t>or raw meat, seafood, or </a:t>
            </a:r>
            <a:r>
              <a:rPr lang="en-US" dirty="0" smtClean="0">
                <a:latin typeface="Arial Narrow" charset="0"/>
              </a:rPr>
              <a:t>poultry</a:t>
            </a:r>
            <a:endParaRPr lang="en-US" dirty="0">
              <a:latin typeface="Arial Narrow" charset="0"/>
            </a:endParaRPr>
          </a:p>
          <a:p>
            <a:pPr marL="0" indent="0" eaLnBrk="1" hangingPunct="1">
              <a:defRPr/>
            </a:pPr>
            <a:r>
              <a:rPr lang="en-US" dirty="0" smtClean="0">
                <a:latin typeface="Arial Narrow" charset="0"/>
                <a:cs typeface="+mn-cs"/>
              </a:rPr>
              <a:t>  </a:t>
            </a:r>
            <a:endParaRPr lang="en-US" dirty="0">
              <a:latin typeface="Arial Narrow" charset="0"/>
              <a:cs typeface="+mn-cs"/>
            </a:endParaRPr>
          </a:p>
          <a:p>
            <a:pPr marL="571500" lvl="1" indent="-457200" eaLnBrk="1" hangingPunct="1">
              <a:defRPr/>
            </a:pPr>
            <a:endParaRPr lang="en-US" dirty="0">
              <a:latin typeface="Arial Narrow" charset="0"/>
            </a:endParaRPr>
          </a:p>
        </p:txBody>
      </p:sp>
      <p:sp>
        <p:nvSpPr>
          <p:cNvPr id="164868" name="Text Box 11"/>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6-7</a:t>
            </a:r>
          </a:p>
        </p:txBody>
      </p:sp>
      <p:sp>
        <p:nvSpPr>
          <p:cNvPr id="164869" name="Rectangle 13"/>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Prepping Specific Food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768" y="1243013"/>
            <a:ext cx="2103120" cy="2103120"/>
          </a:xfrm>
          <a:prstGeom prst="roundRect">
            <a:avLst>
              <a:gd name="adj" fmla="val 7217"/>
            </a:avLst>
          </a:prstGeom>
          <a:solidFill>
            <a:srgbClr val="FFFFFF"/>
          </a:solidFill>
          <a:ln w="76200" cap="sq">
            <a:noFill/>
            <a:miter lim="800000"/>
          </a:ln>
          <a:effectLst/>
          <a:scene3d>
            <a:camera prst="orthographicFront"/>
            <a:lightRig rig="threePt" dir="t">
              <a:rot lat="0" lon="0" rev="2700000"/>
            </a:lightRig>
          </a:scene3d>
          <a:sp3d contourW="6350">
            <a:contourClr>
              <a:srgbClr val="C0C0C0"/>
            </a:contourClr>
          </a:sp3d>
        </p:spPr>
      </p:pic>
    </p:spTree>
    <p:extLst>
      <p:ext uri="{BB962C8B-B14F-4D97-AF65-F5344CB8AC3E}">
        <p14:creationId xmlns:p14="http://schemas.microsoft.com/office/powerpoint/2010/main" val="37693325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body" idx="1"/>
          </p:nvPr>
        </p:nvSpPr>
        <p:spPr>
          <a:xfrm>
            <a:off x="393192" y="1143000"/>
            <a:ext cx="4906963" cy="2828026"/>
          </a:xfrm>
        </p:spPr>
        <p:txBody>
          <a:bodyPr/>
          <a:lstStyle/>
          <a:p>
            <a:pPr marL="0" indent="0" eaLnBrk="1" hangingPunct="1">
              <a:defRPr/>
            </a:pPr>
            <a:r>
              <a:rPr lang="en-US" dirty="0">
                <a:latin typeface="Arial Narrow" charset="0"/>
                <a:cs typeface="+mn-cs"/>
              </a:rPr>
              <a:t>Ice: </a:t>
            </a:r>
          </a:p>
          <a:p>
            <a:pPr marL="571500" lvl="1" indent="-457200" eaLnBrk="1" hangingPunct="1">
              <a:defRPr/>
            </a:pPr>
            <a:r>
              <a:rPr lang="en-US" dirty="0">
                <a:latin typeface="Arial Narrow" charset="0"/>
              </a:rPr>
              <a:t>Store ice scoops outside ice machines in a clean, protected location</a:t>
            </a:r>
          </a:p>
          <a:p>
            <a:pPr marL="571500" lvl="1" indent="-457200" eaLnBrk="1" hangingPunct="1">
              <a:defRPr/>
            </a:pPr>
            <a:r>
              <a:rPr lang="en-US" dirty="0" smtClean="0">
                <a:solidFill>
                  <a:schemeClr val="accent2"/>
                </a:solidFill>
                <a:latin typeface="Arial Narrow" charset="0"/>
              </a:rPr>
              <a:t>NEVER</a:t>
            </a:r>
            <a:r>
              <a:rPr lang="en-US" dirty="0" smtClean="0">
                <a:latin typeface="Arial Narrow" charset="0"/>
              </a:rPr>
              <a:t> </a:t>
            </a:r>
            <a:r>
              <a:rPr lang="en-US" dirty="0">
                <a:latin typeface="Arial Narrow" charset="0"/>
              </a:rPr>
              <a:t>use a glass to scoop ice or touch ice with hands</a:t>
            </a:r>
          </a:p>
          <a:p>
            <a:pPr marL="0" indent="0" eaLnBrk="1" hangingPunct="1">
              <a:defRPr/>
            </a:pPr>
            <a:r>
              <a:rPr lang="en-US" dirty="0" smtClean="0">
                <a:latin typeface="Arial Narrow" charset="0"/>
                <a:cs typeface="+mn-cs"/>
              </a:rPr>
              <a:t>  </a:t>
            </a:r>
            <a:endParaRPr lang="en-US" dirty="0">
              <a:latin typeface="Arial Narrow" charset="0"/>
              <a:cs typeface="+mn-cs"/>
            </a:endParaRPr>
          </a:p>
          <a:p>
            <a:pPr marL="571500" lvl="1" indent="-457200" eaLnBrk="1" hangingPunct="1">
              <a:defRPr/>
            </a:pPr>
            <a:endParaRPr lang="en-US" dirty="0">
              <a:latin typeface="Arial Narrow" charset="0"/>
            </a:endParaRPr>
          </a:p>
        </p:txBody>
      </p:sp>
      <p:sp>
        <p:nvSpPr>
          <p:cNvPr id="165892" name="Text Box 7"/>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6-8</a:t>
            </a:r>
          </a:p>
        </p:txBody>
      </p:sp>
      <p:sp>
        <p:nvSpPr>
          <p:cNvPr id="165893" name="Rectangle 9"/>
          <p:cNvSpPr>
            <a:spLocks noGrp="1" noChangeArrowheads="1"/>
          </p:cNvSpPr>
          <p:nvPr>
            <p:ph type="title"/>
          </p:nvPr>
        </p:nvSpPr>
        <p:spPr>
          <a:xfrm>
            <a:off x="393192" y="158750"/>
            <a:ext cx="8307388" cy="519112"/>
          </a:xfrm>
        </p:spPr>
        <p:txBody>
          <a:bodyPr/>
          <a:lstStyle/>
          <a:p>
            <a:pPr eaLnBrk="1" hangingPunct="1">
              <a:defRPr/>
            </a:pPr>
            <a:r>
              <a:rPr lang="en-US" dirty="0">
                <a:latin typeface="Arial Narrow" charset="0"/>
                <a:cs typeface="+mj-cs"/>
              </a:rPr>
              <a:t>Prepping Specific Food</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768" y="1243013"/>
            <a:ext cx="2103120" cy="2103120"/>
          </a:xfrm>
          <a:prstGeom prst="roundRect">
            <a:avLst>
              <a:gd name="adj" fmla="val 7217"/>
            </a:avLst>
          </a:prstGeom>
          <a:solidFill>
            <a:srgbClr val="FFFFFF"/>
          </a:solidFill>
          <a:ln w="76200" cap="sq">
            <a:noFill/>
            <a:miter lim="800000"/>
          </a:ln>
          <a:effectLst/>
          <a:scene3d>
            <a:camera prst="orthographicFront"/>
            <a:lightRig rig="threePt" dir="t">
              <a:rot lat="0" lon="0" rev="2700000"/>
            </a:lightRig>
          </a:scene3d>
          <a:sp3d contourW="6350">
            <a:contourClr>
              <a:srgbClr val="C0C0C0"/>
            </a:contourClr>
          </a:sp3d>
        </p:spPr>
      </p:pic>
    </p:spTree>
    <p:extLst>
      <p:ext uri="{BB962C8B-B14F-4D97-AF65-F5344CB8AC3E}">
        <p14:creationId xmlns:p14="http://schemas.microsoft.com/office/powerpoint/2010/main" val="15219675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3"/>
          <p:cNvSpPr>
            <a:spLocks noGrp="1" noChangeArrowheads="1"/>
          </p:cNvSpPr>
          <p:nvPr>
            <p:ph type="body" idx="1"/>
          </p:nvPr>
        </p:nvSpPr>
        <p:spPr>
          <a:xfrm>
            <a:off x="393192" y="1143000"/>
            <a:ext cx="5550408" cy="5268912"/>
          </a:xfrm>
        </p:spPr>
        <p:txBody>
          <a:bodyPr/>
          <a:lstStyle/>
          <a:p>
            <a:pPr marL="0" indent="0" eaLnBrk="1" hangingPunct="1">
              <a:defRPr/>
            </a:pPr>
            <a:r>
              <a:rPr lang="en-US" dirty="0">
                <a:latin typeface="Arial Narrow" charset="0"/>
                <a:cs typeface="+mn-cs"/>
              </a:rPr>
              <a:t>You need a variance if prepping food in these ways:</a:t>
            </a:r>
          </a:p>
          <a:p>
            <a:pPr lvl="1" eaLnBrk="1" hangingPunct="1">
              <a:defRPr/>
            </a:pPr>
            <a:r>
              <a:rPr lang="en-US" dirty="0">
                <a:latin typeface="Arial Narrow" charset="0"/>
              </a:rPr>
              <a:t>Packaging fresh juice on-site for sale at a later time, unless the juice has a warning </a:t>
            </a:r>
            <a:r>
              <a:rPr lang="en-US" dirty="0" smtClean="0">
                <a:latin typeface="Arial Narrow" charset="0"/>
              </a:rPr>
              <a:t>label</a:t>
            </a:r>
            <a:endParaRPr lang="en-US" dirty="0">
              <a:latin typeface="Arial Narrow" charset="0"/>
            </a:endParaRPr>
          </a:p>
          <a:p>
            <a:pPr lvl="1" eaLnBrk="1" hangingPunct="1">
              <a:defRPr/>
            </a:pPr>
            <a:r>
              <a:rPr lang="en-US" dirty="0">
                <a:latin typeface="Arial Narrow" charset="0"/>
              </a:rPr>
              <a:t>Smoking food to preserve it but not to </a:t>
            </a:r>
            <a:r>
              <a:rPr lang="en-US" dirty="0" smtClean="0">
                <a:latin typeface="Arial Narrow" charset="0"/>
              </a:rPr>
              <a:t/>
            </a:r>
            <a:br>
              <a:rPr lang="en-US" dirty="0" smtClean="0">
                <a:latin typeface="Arial Narrow" charset="0"/>
              </a:rPr>
            </a:br>
            <a:r>
              <a:rPr lang="en-US" dirty="0" smtClean="0">
                <a:latin typeface="Arial Narrow" charset="0"/>
              </a:rPr>
              <a:t>enhance </a:t>
            </a:r>
            <a:r>
              <a:rPr lang="en-US" dirty="0">
                <a:latin typeface="Arial Narrow" charset="0"/>
              </a:rPr>
              <a:t>flavor</a:t>
            </a:r>
          </a:p>
          <a:p>
            <a:pPr lvl="1" eaLnBrk="1" hangingPunct="1">
              <a:defRPr/>
            </a:pPr>
            <a:r>
              <a:rPr lang="en-US" dirty="0">
                <a:latin typeface="Arial Narrow" charset="0"/>
              </a:rPr>
              <a:t>Using food additives or components to preserve or alter food so it no longer </a:t>
            </a:r>
            <a:r>
              <a:rPr lang="en-US" dirty="0" smtClean="0">
                <a:latin typeface="Arial Narrow" charset="0"/>
              </a:rPr>
              <a:t>needs </a:t>
            </a:r>
            <a:r>
              <a:rPr lang="en-US" dirty="0">
                <a:latin typeface="Arial Narrow" charset="0"/>
              </a:rPr>
              <a:t>time and temperature control for safety</a:t>
            </a:r>
          </a:p>
          <a:p>
            <a:pPr lvl="1" eaLnBrk="1" hangingPunct="1">
              <a:defRPr/>
            </a:pPr>
            <a:r>
              <a:rPr lang="en-US" dirty="0">
                <a:latin typeface="Arial Narrow" charset="0"/>
              </a:rPr>
              <a:t>Curing food</a:t>
            </a:r>
          </a:p>
        </p:txBody>
      </p:sp>
      <p:sp>
        <p:nvSpPr>
          <p:cNvPr id="166915" name="Rectangle 4"/>
          <p:cNvSpPr>
            <a:spLocks noChangeArrowheads="1"/>
          </p:cNvSpPr>
          <p:nvPr/>
        </p:nvSpPr>
        <p:spPr bwMode="auto">
          <a:xfrm>
            <a:off x="6270625" y="3548063"/>
            <a:ext cx="2089150"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dirty="0">
              <a:cs typeface="+mn-cs"/>
            </a:endParaRPr>
          </a:p>
        </p:txBody>
      </p:sp>
      <p:sp>
        <p:nvSpPr>
          <p:cNvPr id="166917" name="Text Box 8"/>
          <p:cNvSpPr txBox="1">
            <a:spLocks noChangeArrowheads="1"/>
          </p:cNvSpPr>
          <p:nvPr/>
        </p:nvSpPr>
        <p:spPr bwMode="auto">
          <a:xfrm>
            <a:off x="0" y="6583363"/>
            <a:ext cx="57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lvl1pPr eaLnBrk="0" hangingPunct="0">
              <a:defRPr sz="3200" b="1">
                <a:solidFill>
                  <a:srgbClr val="FFFFFF"/>
                </a:solidFill>
                <a:latin typeface="Arial" charset="0"/>
                <a:ea typeface="ＭＳ Ｐゴシック" charset="0"/>
              </a:defRPr>
            </a:lvl1pPr>
            <a:lvl2pPr marL="742950" indent="-285750" eaLnBrk="0" hangingPunct="0">
              <a:defRPr sz="3200" b="1">
                <a:solidFill>
                  <a:srgbClr val="FFFFFF"/>
                </a:solidFill>
                <a:latin typeface="Arial" charset="0"/>
                <a:ea typeface="ＭＳ Ｐゴシック" charset="0"/>
              </a:defRPr>
            </a:lvl2pPr>
            <a:lvl3pPr marL="1143000" indent="-228600" eaLnBrk="0" hangingPunct="0">
              <a:defRPr sz="3200" b="1">
                <a:solidFill>
                  <a:srgbClr val="FFFFFF"/>
                </a:solidFill>
                <a:latin typeface="Arial" charset="0"/>
                <a:ea typeface="ＭＳ Ｐゴシック" charset="0"/>
              </a:defRPr>
            </a:lvl3pPr>
            <a:lvl4pPr marL="1600200" indent="-228600" eaLnBrk="0" hangingPunct="0">
              <a:defRPr sz="3200" b="1">
                <a:solidFill>
                  <a:srgbClr val="FFFFFF"/>
                </a:solidFill>
                <a:latin typeface="Arial" charset="0"/>
                <a:ea typeface="ＭＳ Ｐゴシック" charset="0"/>
              </a:defRPr>
            </a:lvl4pPr>
            <a:lvl5pPr marL="2057400" indent="-228600" eaLnBrk="0" hangingPunct="0">
              <a:defRPr sz="3200" b="1">
                <a:solidFill>
                  <a:srgbClr val="FFFFFF"/>
                </a:solidFill>
                <a:latin typeface="Arial" charset="0"/>
                <a:ea typeface="ＭＳ Ｐゴシック" charset="0"/>
              </a:defRPr>
            </a:lvl5pPr>
            <a:lvl6pPr marL="2514600" indent="-228600" eaLnBrk="0" fontAlgn="base" hangingPunct="0">
              <a:spcBef>
                <a:spcPct val="0"/>
              </a:spcBef>
              <a:spcAft>
                <a:spcPct val="0"/>
              </a:spcAft>
              <a:defRPr sz="3200" b="1">
                <a:solidFill>
                  <a:srgbClr val="FFFFFF"/>
                </a:solidFill>
                <a:latin typeface="Arial" charset="0"/>
                <a:ea typeface="ＭＳ Ｐゴシック" charset="0"/>
              </a:defRPr>
            </a:lvl6pPr>
            <a:lvl7pPr marL="2971800" indent="-228600" eaLnBrk="0" fontAlgn="base" hangingPunct="0">
              <a:spcBef>
                <a:spcPct val="0"/>
              </a:spcBef>
              <a:spcAft>
                <a:spcPct val="0"/>
              </a:spcAft>
              <a:defRPr sz="3200" b="1">
                <a:solidFill>
                  <a:srgbClr val="FFFFFF"/>
                </a:solidFill>
                <a:latin typeface="Arial" charset="0"/>
                <a:ea typeface="ＭＳ Ｐゴシック" charset="0"/>
              </a:defRPr>
            </a:lvl7pPr>
            <a:lvl8pPr marL="3429000" indent="-228600" eaLnBrk="0" fontAlgn="base" hangingPunct="0">
              <a:spcBef>
                <a:spcPct val="0"/>
              </a:spcBef>
              <a:spcAft>
                <a:spcPct val="0"/>
              </a:spcAft>
              <a:defRPr sz="3200" b="1">
                <a:solidFill>
                  <a:srgbClr val="FFFFFF"/>
                </a:solidFill>
                <a:latin typeface="Arial" charset="0"/>
                <a:ea typeface="ＭＳ Ｐゴシック" charset="0"/>
              </a:defRPr>
            </a:lvl8pPr>
            <a:lvl9pPr marL="3886200" indent="-228600" eaLnBrk="0" fontAlgn="base" hangingPunct="0">
              <a:spcBef>
                <a:spcPct val="0"/>
              </a:spcBef>
              <a:spcAft>
                <a:spcPct val="0"/>
              </a:spcAft>
              <a:defRPr sz="3200" b="1">
                <a:solidFill>
                  <a:srgbClr val="FFFFFF"/>
                </a:solidFill>
                <a:latin typeface="Arial" charset="0"/>
                <a:ea typeface="ＭＳ Ｐゴシック" charset="0"/>
              </a:defRPr>
            </a:lvl9pPr>
          </a:lstStyle>
          <a:p>
            <a:pPr eaLnBrk="1" hangingPunct="1">
              <a:spcBef>
                <a:spcPct val="50000"/>
              </a:spcBef>
              <a:defRPr/>
            </a:pPr>
            <a:r>
              <a:rPr lang="en-US" sz="1200" b="0" dirty="0" smtClean="0">
                <a:solidFill>
                  <a:schemeClr val="tx1"/>
                </a:solidFill>
                <a:cs typeface="+mn-cs"/>
              </a:rPr>
              <a:t>6-9</a:t>
            </a:r>
          </a:p>
        </p:txBody>
      </p:sp>
      <p:sp>
        <p:nvSpPr>
          <p:cNvPr id="166918" name="Rectangle 10"/>
          <p:cNvSpPr>
            <a:spLocks noGrp="1" noChangeArrowheads="1"/>
          </p:cNvSpPr>
          <p:nvPr>
            <p:ph type="title"/>
          </p:nvPr>
        </p:nvSpPr>
        <p:spPr>
          <a:xfrm>
            <a:off x="393192" y="158750"/>
            <a:ext cx="8307388" cy="523875"/>
          </a:xfrm>
        </p:spPr>
        <p:txBody>
          <a:bodyPr/>
          <a:lstStyle/>
          <a:p>
            <a:pPr eaLnBrk="1" hangingPunct="1">
              <a:defRPr/>
            </a:pPr>
            <a:r>
              <a:rPr lang="en-US" dirty="0">
                <a:latin typeface="Arial Narrow" charset="0"/>
                <a:cs typeface="+mj-cs"/>
              </a:rPr>
              <a:t>Preparation Practices That Have Special Requirements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3521" y="1243013"/>
            <a:ext cx="2099614" cy="1831059"/>
          </a:xfrm>
          <a:prstGeom prst="rect">
            <a:avLst/>
          </a:prstGeom>
        </p:spPr>
      </p:pic>
    </p:spTree>
    <p:extLst>
      <p:ext uri="{BB962C8B-B14F-4D97-AF65-F5344CB8AC3E}">
        <p14:creationId xmlns:p14="http://schemas.microsoft.com/office/powerpoint/2010/main" val="359269021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3_SS5e_08_16hr">
  <a:themeElements>
    <a:clrScheme name="manager colors">
      <a:dk1>
        <a:srgbClr val="000000"/>
      </a:dk1>
      <a:lt1>
        <a:srgbClr val="FFFFFF"/>
      </a:lt1>
      <a:dk2>
        <a:srgbClr val="000000"/>
      </a:dk2>
      <a:lt2>
        <a:srgbClr val="808080"/>
      </a:lt2>
      <a:accent1>
        <a:srgbClr val="005CAB"/>
      </a:accent1>
      <a:accent2>
        <a:srgbClr val="B5121B"/>
      </a:accent2>
      <a:accent3>
        <a:srgbClr val="00AEEF"/>
      </a:accent3>
      <a:accent4>
        <a:srgbClr val="00B9F2"/>
      </a:accent4>
      <a:accent5>
        <a:srgbClr val="DAEDEF"/>
      </a:accent5>
      <a:accent6>
        <a:srgbClr val="2D2D8A"/>
      </a:accent6>
      <a:hlink>
        <a:srgbClr val="009999"/>
      </a:hlink>
      <a:folHlink>
        <a:srgbClr val="99CC00"/>
      </a:folHlink>
    </a:clrScheme>
    <a:fontScheme name="2_SS5e_08_16hr">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rgbClr val="FFFFFF"/>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rgbClr val="FFFFFF"/>
            </a:solidFill>
            <a:effectLst/>
            <a:latin typeface="Arial" charset="0"/>
          </a:defRPr>
        </a:defPPr>
      </a:lstStyle>
    </a:lnDef>
  </a:objectDefaults>
  <a:extraClrSchemeLst>
    <a:extraClrScheme>
      <a:clrScheme name="2_SS5e_08_16h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SS5e_08_16h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SS5e_08_16h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SS5e_08_16h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SS5e_08_16h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SS5e_08_16h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SS5e_08_16h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SS5e_08_16h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SS5e_08_16h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SS5e_08_16h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SS5e_08_16h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SS5e_08_16h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SS5e_08_16hr">
  <a:themeElements>
    <a:clrScheme name="manager colors">
      <a:dk1>
        <a:srgbClr val="000000"/>
      </a:dk1>
      <a:lt1>
        <a:srgbClr val="FFFFFF"/>
      </a:lt1>
      <a:dk2>
        <a:srgbClr val="000000"/>
      </a:dk2>
      <a:lt2>
        <a:srgbClr val="808080"/>
      </a:lt2>
      <a:accent1>
        <a:srgbClr val="005CAB"/>
      </a:accent1>
      <a:accent2>
        <a:srgbClr val="B5121B"/>
      </a:accent2>
      <a:accent3>
        <a:srgbClr val="00AEEF"/>
      </a:accent3>
      <a:accent4>
        <a:srgbClr val="00B9F2"/>
      </a:accent4>
      <a:accent5>
        <a:srgbClr val="DAEDEF"/>
      </a:accent5>
      <a:accent6>
        <a:srgbClr val="2D2D8A"/>
      </a:accent6>
      <a:hlink>
        <a:srgbClr val="009999"/>
      </a:hlink>
      <a:folHlink>
        <a:srgbClr val="99CC00"/>
      </a:folHlink>
    </a:clrScheme>
    <a:fontScheme name="2_SS5e_08_16hr">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rgbClr val="FFFFFF"/>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1" i="0" u="none" strike="noStrike" cap="none" normalizeH="0" baseline="0" smtClean="0">
            <a:ln>
              <a:noFill/>
            </a:ln>
            <a:solidFill>
              <a:srgbClr val="FFFFFF"/>
            </a:solidFill>
            <a:effectLst/>
            <a:latin typeface="Arial" charset="0"/>
          </a:defRPr>
        </a:defPPr>
      </a:lstStyle>
    </a:lnDef>
  </a:objectDefaults>
  <a:extraClrSchemeLst>
    <a:extraClrScheme>
      <a:clrScheme name="2_SS5e_08_16h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SS5e_08_16h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SS5e_08_16h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SS5e_08_16h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SS5e_08_16h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SS5e_08_16h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SS5e_08_16h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SS5e_08_16h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SS5e_08_16h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SS5e_08_16h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SS5e_08_16h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SS5e_08_16h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18112</TotalTime>
  <Words>1772</Words>
  <Application>Microsoft Office PowerPoint</Application>
  <PresentationFormat>On-screen Show (4:3)</PresentationFormat>
  <Paragraphs>221</Paragraphs>
  <Slides>21</Slides>
  <Notes>21</Notes>
  <HiddenSlides>0</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3_SS5e_08_16hr</vt:lpstr>
      <vt:lpstr>4_SS5e_08_16hr</vt:lpstr>
      <vt:lpstr>PowerPoint Presentation</vt:lpstr>
      <vt:lpstr>General Preparation Practices</vt:lpstr>
      <vt:lpstr>General Preparation Practices</vt:lpstr>
      <vt:lpstr>General Preparation Practices</vt:lpstr>
      <vt:lpstr>Thawing ROP Fish</vt:lpstr>
      <vt:lpstr>Prepping Specific Food</vt:lpstr>
      <vt:lpstr>Prepping Specific Food</vt:lpstr>
      <vt:lpstr>Prepping Specific Food</vt:lpstr>
      <vt:lpstr>Preparation Practices That Have Special Requirements</vt:lpstr>
      <vt:lpstr>Preparation Practices</vt:lpstr>
      <vt:lpstr>Cooking Requirements for Specific Food</vt:lpstr>
      <vt:lpstr>Cooking Requirements for Specific Food</vt:lpstr>
      <vt:lpstr>Cooking Requirements for Specific Food</vt:lpstr>
      <vt:lpstr>Cooking Requirements for Specific Food</vt:lpstr>
      <vt:lpstr>Cooking Requirements for Specific Food</vt:lpstr>
      <vt:lpstr>Partial Cooking During Preparation</vt:lpstr>
      <vt:lpstr>Consumer Advisories</vt:lpstr>
      <vt:lpstr>Consumer Advisories</vt:lpstr>
      <vt:lpstr>Operations That Mainly Serve High-Risk Populations</vt:lpstr>
      <vt:lpstr>Storing Food for Further Cooling</vt:lpstr>
      <vt:lpstr>Reheating Food</vt:lpstr>
    </vt:vector>
  </TitlesOfParts>
  <Company>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Providing Safe Food</dc:title>
  <dc:creator>a</dc:creator>
  <cp:lastModifiedBy>ntadmin</cp:lastModifiedBy>
  <cp:revision>2379</cp:revision>
  <cp:lastPrinted>2012-03-16T18:45:25Z</cp:lastPrinted>
  <dcterms:created xsi:type="dcterms:W3CDTF">2006-02-24T04:29:02Z</dcterms:created>
  <dcterms:modified xsi:type="dcterms:W3CDTF">2014-07-08T21:56:51Z</dcterms:modified>
</cp:coreProperties>
</file>