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7053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01: Title of Module Goes Here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Title of Presentation Here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1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Title of Module Here</a:t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Instructor Name Goes Here</a:t>
            </a: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3.2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3.3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one in past tense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two in past tense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three in past tense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Author, I. (XXXX). </a:t>
            </a:r>
            <a:r>
              <a:rPr lang="en-US" sz="2400" i="1" dirty="0" smtClean="0">
                <a:latin typeface="Avenir Book" charset="0"/>
                <a:ea typeface="Avenir Book" charset="0"/>
                <a:cs typeface="Avenir Book" charset="0"/>
              </a:rPr>
              <a:t>Title of Book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Publisher State: Country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/>
              <a:t>Author, I. (XXXX). </a:t>
            </a:r>
            <a:r>
              <a:rPr lang="en-US" sz="2400" i="1" dirty="0"/>
              <a:t>Title of Book </a:t>
            </a:r>
            <a:r>
              <a:rPr lang="en-US" sz="2400" dirty="0"/>
              <a:t>Publisher State: Country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/>
              <a:t>Author, I. (XXXX). </a:t>
            </a:r>
            <a:r>
              <a:rPr lang="en-US" sz="2400" i="1" dirty="0"/>
              <a:t>Title of Book </a:t>
            </a:r>
            <a:r>
              <a:rPr lang="en-US" sz="2400" dirty="0"/>
              <a:t>Publisher State: Country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sz="2400" dirty="0"/>
              <a:t>Author, I. (XXXX). </a:t>
            </a:r>
            <a:r>
              <a:rPr lang="en-US" sz="2400" i="1" dirty="0"/>
              <a:t>Title of Book </a:t>
            </a:r>
            <a:r>
              <a:rPr lang="en-US" sz="2400" dirty="0"/>
              <a:t>Publisher State: Country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one in future tense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two in future tense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Learning objective three in future tense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1.1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1.2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1.3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2.1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2.2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2.3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Topic </a:t>
            </a:r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3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.1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endParaRPr lang="en-US" sz="240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124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Black</vt:lpstr>
      <vt:lpstr>Avenir Book</vt:lpstr>
      <vt:lpstr>Calibri</vt:lpstr>
      <vt:lpstr>Office Theme</vt:lpstr>
      <vt:lpstr>Title of Presentation Here</vt:lpstr>
      <vt:lpstr>Objectives</vt:lpstr>
      <vt:lpstr>Topic 1.1</vt:lpstr>
      <vt:lpstr>Topic 1.2</vt:lpstr>
      <vt:lpstr>Topic 1.3</vt:lpstr>
      <vt:lpstr>Topic 2.1</vt:lpstr>
      <vt:lpstr>Topic 2.2</vt:lpstr>
      <vt:lpstr>Topic 2.3</vt:lpstr>
      <vt:lpstr>Topic 3.1</vt:lpstr>
      <vt:lpstr>Topic 3.2</vt:lpstr>
      <vt:lpstr>Topic 3.3</vt:lpstr>
      <vt:lpstr>Summary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Microsoft Office User</cp:lastModifiedBy>
  <cp:revision>6</cp:revision>
  <dcterms:created xsi:type="dcterms:W3CDTF">2017-01-28T04:40:08Z</dcterms:created>
  <dcterms:modified xsi:type="dcterms:W3CDTF">2017-01-30T15:47:24Z</dcterms:modified>
</cp:coreProperties>
</file>